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ags/tag1.xml" ContentType="application/vnd.openxmlformats-officedocument.presentationml.tags+xml"/>
  <Override PartName="/ppt/notesSlides/notesSlide49.xml" ContentType="application/vnd.openxmlformats-officedocument.presentationml.notesSlide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19" r:id="rId2"/>
    <p:sldId id="293" r:id="rId3"/>
    <p:sldId id="320" r:id="rId4"/>
    <p:sldId id="356" r:id="rId5"/>
    <p:sldId id="349" r:id="rId6"/>
    <p:sldId id="321" r:id="rId7"/>
    <p:sldId id="322" r:id="rId8"/>
    <p:sldId id="369" r:id="rId9"/>
    <p:sldId id="370" r:id="rId10"/>
    <p:sldId id="371" r:id="rId11"/>
    <p:sldId id="398" r:id="rId12"/>
    <p:sldId id="402" r:id="rId13"/>
    <p:sldId id="350" r:id="rId14"/>
    <p:sldId id="334" r:id="rId15"/>
    <p:sldId id="306" r:id="rId16"/>
    <p:sldId id="335" r:id="rId17"/>
    <p:sldId id="336" r:id="rId18"/>
    <p:sldId id="367" r:id="rId19"/>
    <p:sldId id="351" r:id="rId20"/>
    <p:sldId id="280" r:id="rId21"/>
    <p:sldId id="360" r:id="rId22"/>
    <p:sldId id="365" r:id="rId23"/>
    <p:sldId id="364" r:id="rId24"/>
    <p:sldId id="361" r:id="rId25"/>
    <p:sldId id="275" r:id="rId26"/>
    <p:sldId id="301" r:id="rId27"/>
    <p:sldId id="373" r:id="rId28"/>
    <p:sldId id="374" r:id="rId29"/>
    <p:sldId id="352" r:id="rId30"/>
    <p:sldId id="380" r:id="rId31"/>
    <p:sldId id="375" r:id="rId32"/>
    <p:sldId id="376" r:id="rId33"/>
    <p:sldId id="393" r:id="rId34"/>
    <p:sldId id="353" r:id="rId35"/>
    <p:sldId id="412" r:id="rId36"/>
    <p:sldId id="413" r:id="rId37"/>
    <p:sldId id="414" r:id="rId38"/>
    <p:sldId id="415" r:id="rId39"/>
    <p:sldId id="416" r:id="rId40"/>
    <p:sldId id="417" r:id="rId41"/>
    <p:sldId id="410" r:id="rId42"/>
    <p:sldId id="354" r:id="rId43"/>
    <p:sldId id="411" r:id="rId44"/>
    <p:sldId id="404" r:id="rId45"/>
    <p:sldId id="405" r:id="rId46"/>
    <p:sldId id="406" r:id="rId47"/>
    <p:sldId id="407" r:id="rId48"/>
    <p:sldId id="408" r:id="rId49"/>
    <p:sldId id="409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Protocol &amp; Definitions" id="{F186B606-48CA-7241-8F32-989EC42195BC}">
          <p14:sldIdLst>
            <p14:sldId id="319"/>
            <p14:sldId id="293"/>
            <p14:sldId id="320"/>
            <p14:sldId id="356"/>
          </p14:sldIdLst>
        </p14:section>
        <p14:section name="Physical Characteristics" id="{3B205683-E2D8-744D-A368-1E90F04D8DB6}">
          <p14:sldIdLst>
            <p14:sldId id="349"/>
            <p14:sldId id="321"/>
            <p14:sldId id="322"/>
            <p14:sldId id="369"/>
            <p14:sldId id="370"/>
            <p14:sldId id="371"/>
            <p14:sldId id="398"/>
            <p14:sldId id="402"/>
          </p14:sldIdLst>
        </p14:section>
        <p14:section name="Other Knee Features" id="{06BDDDE4-B66B-8145-B026-7D0155825B48}">
          <p14:sldIdLst>
            <p14:sldId id="350"/>
            <p14:sldId id="334"/>
            <p14:sldId id="306"/>
            <p14:sldId id="335"/>
            <p14:sldId id="336"/>
            <p14:sldId id="367"/>
          </p14:sldIdLst>
        </p14:section>
        <p14:section name="Cartilage" id="{A19176EF-5A45-3440-9E73-FC9626CF2A19}">
          <p14:sldIdLst>
            <p14:sldId id="351"/>
            <p14:sldId id="280"/>
            <p14:sldId id="360"/>
            <p14:sldId id="365"/>
            <p14:sldId id="364"/>
            <p14:sldId id="361"/>
            <p14:sldId id="275"/>
            <p14:sldId id="301"/>
            <p14:sldId id="373"/>
            <p14:sldId id="374"/>
          </p14:sldIdLst>
        </p14:section>
        <p14:section name="Interfaces" id="{697D5961-C5FF-824F-BF25-A85A3EFB9958}">
          <p14:sldIdLst>
            <p14:sldId id="352"/>
            <p14:sldId id="380"/>
            <p14:sldId id="375"/>
            <p14:sldId id="376"/>
            <p14:sldId id="393"/>
          </p14:sldIdLst>
        </p14:section>
        <p14:section name="Progeny Bone" id="{17F91A66-6F2A-B74F-B026-93AE27CB1918}">
          <p14:sldIdLst>
            <p14:sldId id="353"/>
            <p14:sldId id="412"/>
            <p14:sldId id="413"/>
            <p14:sldId id="414"/>
            <p14:sldId id="415"/>
            <p14:sldId id="416"/>
            <p14:sldId id="417"/>
            <p14:sldId id="410"/>
          </p14:sldIdLst>
        </p14:section>
        <p14:section name="Parent Bone" id="{F403C63D-AA70-144F-91EB-52EDEFBFC2B8}">
          <p14:sldIdLst>
            <p14:sldId id="354"/>
            <p14:sldId id="411"/>
            <p14:sldId id="404"/>
            <p14:sldId id="405"/>
            <p14:sldId id="406"/>
            <p14:sldId id="407"/>
            <p14:sldId id="408"/>
            <p14:sldId id="409"/>
          </p14:sldIdLst>
        </p14:section>
        <p14:section name="New Variable" id="{BC99874E-C754-4746-8ED2-B85CE3CF5682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han Grimm" initials="NG" lastIdx="18" clrIdx="0"/>
  <p:cmAuthor id="1" name="kevin shea" initials="ks" lastIdx="12" clrIdx="1"/>
  <p:cmAuthor id="2" name="Kevin Shea" initials="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F5D"/>
    <a:srgbClr val="3C9BF4"/>
    <a:srgbClr val="FFCC00"/>
    <a:srgbClr val="99CCCC"/>
    <a:srgbClr val="669999"/>
    <a:srgbClr val="336666"/>
    <a:srgbClr val="CC3399"/>
    <a:srgbClr val="33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93" autoAdjust="0"/>
    <p:restoredTop sz="96421" autoAdjust="0"/>
  </p:normalViewPr>
  <p:slideViewPr>
    <p:cSldViewPr>
      <p:cViewPr>
        <p:scale>
          <a:sx n="100" d="100"/>
          <a:sy n="100" d="100"/>
        </p:scale>
        <p:origin x="-1664" y="-19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9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commentAuthors" Target="commentAuthors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3-03-24T16:58:27.216" idx="3">
    <p:pos x="1136" y="3944"/>
    <p:text>where do we add the 'subchondral plate' criterion
interface?
progeny bone?
parent bone?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4-19T08:56:26.894" idx="10">
    <p:pos x="4138" y="2666"/>
    <p:text>What is the reference for normal and abnormal thickness
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3-03-24T16:57:06.140" idx="4">
    <p:pos x="4320" y="472"/>
    <p:text>would this be in the parent bone section, the progeny bone section, or the interface section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5064DD-F09A-6340-84BC-D79AEE341698}" type="datetime1">
              <a:rPr lang="en-US"/>
              <a:pPr/>
              <a:t>7/8/15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49E5F4-A726-9441-A8BF-0FF62744C9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98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224566-7C7C-E145-BD41-046905391AC5}" type="datetime1">
              <a:rPr lang="en-US"/>
              <a:pPr/>
              <a:t>7/8/15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479188-76BF-CF46-846C-B1726500A4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69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56BB73-9AA6-1749-BB0E-890C74E7BF92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This case highlights some of the difficulties with measurement.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May be best to just measure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full thickness of cartilage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887BFF-E323-4442-8D22-8AFFC7DB2855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Will not always have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crème with fluid signal, but may have higher intensity signals.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JUTTA – need to be as simple as possible.  Black line on both sides of higher intensity signal - + Oreo cookie sign.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Andy – when we see this, we should measure the length.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Normalize size to make analytics easier – will review at next meeting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Andy will add more slides on criteria and length measurement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How do we select the appropriate width?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Condyle measurement has been reliable in previous studies.  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Measurements will be bone to bone, not cartilage to cartilage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Should move this measurement to the beginning.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Measurements of condyle width, and length/width of lesion should be done separately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Line of width should be roughly parallel to growth plate?  Easier to do this coronal than sagittal?  Will have to check this on first round of study with test group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887BFF-E323-4442-8D22-8AFFC7DB2855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Will not always have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crème with fluid signal, but may have higher intensity signals.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JUTTA – need to be as simple as possible.  Black line on both sides of higher intensity signal - + Oreo cookie sign.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Andy – when we see this, we should measure the length.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Normalize size to make analytics easier – will review at next meeting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Andy will add more slides on criteria and length measurement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How do we select the appropriate width?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Condyle measurement has been reliable in previous studies.  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Measurements will be bone to bone, not cartilage to cartilage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Should move this measurement to the beginning.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Measurements of condyle width, and length/width of lesion should be done separately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Line of width should be roughly parallel to growth plate?  Easier to do this coronal than sagittal?  Will have to check this on first round of study with test group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887BFF-E323-4442-8D22-8AFFC7DB2855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199840-B822-0B4A-BABF-15B5D59F095D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CB51FF-6BE3-924B-A214-4DD0EDCB136D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4-15.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discussion was to have 3 categories. None, small,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Large, or 0, 1, 2.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Rather than 4 categories.  0.1.2.3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Does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effusion matter?  Jutta – why do we include this?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Eric – important sign for instability, prognosis for healing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Presence of effusion may be important for prediction of not healing.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What about cases of popliteal cyst?  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Having as few categories as possible is best for reliability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Andy can create slides that distinguish the categories.  0, 1, 2.  Absent, Present, Present with </a:t>
            </a:r>
            <a:r>
              <a:rPr lang="en-US" baseline="0" smtClean="0">
                <a:latin typeface="Calibri" charset="0"/>
                <a:ea typeface="ＭＳ Ｐゴシック" charset="0"/>
                <a:cs typeface="ＭＳ Ｐゴシック" charset="0"/>
              </a:rPr>
              <a:t>Patella Liftoff.</a:t>
            </a:r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Best to find one sequence/slice for measurement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We measure effusion on sagittal radiographs.  Should we do the same on MRI?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Does normal or small effusion matter?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Best imaging is T2.  If you want 3 categories, need sagittal and axial.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103779-BF81-8A4C-91D1-0B838F04F30C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 from last meeting</a:t>
            </a:r>
          </a:p>
          <a:p>
            <a:r>
              <a:rPr lang="en-US" dirty="0" smtClean="0"/>
              <a:t>No saddlebags or liftoff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79188-76BF-CF46-846C-B1726500A47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04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 from last meeting</a:t>
            </a:r>
          </a:p>
          <a:p>
            <a:r>
              <a:rPr lang="en-US" dirty="0" smtClean="0"/>
              <a:t>Could summarize</a:t>
            </a:r>
          </a:p>
          <a:p>
            <a:r>
              <a:rPr lang="en-US" dirty="0" smtClean="0"/>
              <a:t>Small saddlebags,</a:t>
            </a:r>
            <a:r>
              <a:rPr lang="en-US" baseline="0" dirty="0" smtClean="0"/>
              <a:t> no liftoff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79188-76BF-CF46-846C-B1726500A47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84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Lift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off and saddle bags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81A677-0240-3B43-84DE-80343A4D80D4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199840-B822-0B4A-BABF-15B5D59F095D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F03EC3-54EB-494D-88E0-72FD126AE028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D07851-25B4-B146-81C3-89667703FBF6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7758A3-0993-2440-BB74-4A42D20C77A8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7758A3-0993-2440-BB74-4A42D20C77A8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7758A3-0993-2440-BB74-4A42D20C77A8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Would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it be best to say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Abnormal contour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versus normal contour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Not sure if depressed versus proud matters?  Perhaps any contour disruption is the most important variable, that can be most reliable measured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If we have poor reliability – have to throw out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Contour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Normal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Abnormal</a:t>
            </a:r>
          </a:p>
          <a:p>
            <a:pPr marL="171450" indent="-171450">
              <a:buFontTx/>
              <a:buChar char="-"/>
            </a:pPr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 2 level variable more likely to be reliable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 three level approach could be used, and could be collapsed to 2 level.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Normal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Abnormal depressed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Abnormal proud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7758A3-0993-2440-BB74-4A42D20C77A8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What criteria do we use</a:t>
            </a:r>
          </a:p>
          <a:p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Omen/Black Line</a:t>
            </a:r>
          </a:p>
          <a:p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Higher intensity/bright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line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Jutta</a:t>
            </a:r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Use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Breech = fissure and/or discontinuity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Dark Line – not sure what this means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No Breech</a:t>
            </a:r>
          </a:p>
          <a:p>
            <a:endParaRPr lang="en-US" baseline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smtClean="0">
                <a:latin typeface="Calibri" charset="0"/>
                <a:ea typeface="ＭＳ Ｐゴシック" charset="0"/>
                <a:cs typeface="ＭＳ Ｐゴシック" charset="0"/>
              </a:rPr>
              <a:t>With 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Bright line/signal on T2.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F8E4F9-DA72-D84C-B272-4D8D2D8A7DD3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Andy – will send better examples of this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for our next meeting. Done 6.2.15.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4270A5-8C81-8348-A357-A8E5F8767663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Andy – will send better examples of this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for our next meeting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4270A5-8C81-8348-A357-A8E5F8767663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Andy – will send better examples of this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for our next meeting. Done 6.2.15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Omen sign – may be a ‘pre-break’ or ‘pre-breech”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Precursor to an unstable lesion.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4270A5-8C81-8348-A357-A8E5F8767663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199840-B822-0B4A-BABF-15B5D59F095D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8DC210-A983-234C-81C1-C22E2253F595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Andy believes these signal differences are critical for JOCD.</a:t>
            </a:r>
          </a:p>
          <a:p>
            <a:pPr eaLnBrk="1" hangingPunct="1"/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finding on the R slide is thought to be more ominous than those on the Left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A9D32D-9B5A-F745-A6BF-B7E4C73BC73E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Will not always have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crème with fluid signal, but may have higher intensity signals.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JUTTA – need to be as simple as possible.  Black line on both sides of higher intensity signal - + Oreo cookie sign.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Andy – when we see this, we should measure the length.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Normalize size to make analytics easier – will review at next meeting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Andy will add more slides on criteria and length measurement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1025F8-E093-F54C-8130-4CC7CE5A6967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Will not always have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crème with fluid signal, but may have higher intensity signals.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JUTTA – need to be as simple as possible.  Black line on both sides of higher intensity signal - + Oreo cookie sign.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Andy – when we see this, we should measure the length.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Normalize size to make analytics easier – will review at next meeting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Andy will add more slides on criteria and length measurement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How do we select the appropriate width?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Condyle measurement has been reliable in previous studies. 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1025F8-E093-F54C-8130-4CC7CE5A6967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Eric – maybe do this on a slider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scale.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1025F8-E093-F54C-8130-4CC7CE5A6967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199840-B822-0B4A-BABF-15B5D59F095D}" type="slidenum">
              <a:rPr lang="en-US" sz="1200"/>
              <a:pPr eaLnBrk="1" hangingPunct="1"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Geographic</a:t>
            </a:r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means you can draw a line around the area </a:t>
            </a:r>
            <a:r>
              <a:rPr lang="en-US" b="1" baseline="0" smtClean="0">
                <a:latin typeface="Calibri" charset="0"/>
                <a:ea typeface="ＭＳ Ｐゴシック" charset="0"/>
                <a:cs typeface="ＭＳ Ｐゴシック" charset="0"/>
              </a:rPr>
              <a:t>of mineralization</a:t>
            </a: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9E52FA-606A-924B-8BC2-AFB18FF46C89}" type="slidenum">
              <a:rPr lang="en-US" sz="1200"/>
              <a:pPr eaLnBrk="1" hangingPunct="1"/>
              <a:t>35</a:t>
            </a:fld>
            <a:endParaRPr 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Linear versus lobular? Ask group</a:t>
            </a: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9E52FA-606A-924B-8BC2-AFB18FF46C89}" type="slidenum">
              <a:rPr lang="en-US" sz="1200"/>
              <a:pPr eaLnBrk="1" hangingPunct="1"/>
              <a:t>36</a:t>
            </a:fld>
            <a:endParaRPr 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Linear versus lobular? Ask group</a:t>
            </a: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9E52FA-606A-924B-8BC2-AFB18FF46C89}" type="slidenum">
              <a:rPr lang="en-US" sz="1200"/>
              <a:pPr eaLnBrk="1" hangingPunct="1"/>
              <a:t>37</a:t>
            </a:fld>
            <a:endParaRPr lang="en-US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Bone best seen on Gradient Echo sequence</a:t>
            </a:r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endParaRPr lang="en-US" b="1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Bone may not be seen well on T2, and thus Gradient Echo is important</a:t>
            </a:r>
          </a:p>
          <a:p>
            <a:endParaRPr lang="en-US" b="1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Peter</a:t>
            </a:r>
          </a:p>
          <a:p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Change this to</a:t>
            </a:r>
          </a:p>
          <a:p>
            <a:endParaRPr lang="en-US" b="1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None</a:t>
            </a:r>
          </a:p>
          <a:p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One fragments</a:t>
            </a:r>
          </a:p>
          <a:p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Multiple fragments</a:t>
            </a: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9E52FA-606A-924B-8BC2-AFB18FF46C89}" type="slidenum">
              <a:rPr lang="en-US" sz="1200"/>
              <a:pPr eaLnBrk="1" hangingPunct="1"/>
              <a:t>38</a:t>
            </a:fld>
            <a:endParaRPr 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Bone best seen on Gradient Echo sequence</a:t>
            </a:r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endParaRPr lang="en-US" b="1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Peter</a:t>
            </a:r>
          </a:p>
          <a:p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Change this to</a:t>
            </a:r>
          </a:p>
          <a:p>
            <a:endParaRPr lang="en-US" b="1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None</a:t>
            </a:r>
          </a:p>
          <a:p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One fragments</a:t>
            </a:r>
          </a:p>
          <a:p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Multiple fragments</a:t>
            </a: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9E52FA-606A-924B-8BC2-AFB18FF46C89}" type="slidenum">
              <a:rPr lang="en-US" sz="1200"/>
              <a:pPr eaLnBrk="1" hangingPunct="1"/>
              <a:t>39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/>
              <a:t>NEED:</a:t>
            </a:r>
          </a:p>
          <a:p>
            <a:r>
              <a:rPr lang="en-US" altLang="en-US" b="1" smtClean="0"/>
              <a:t>1 -Histology slide </a:t>
            </a:r>
          </a:p>
          <a:p>
            <a:r>
              <a:rPr lang="en-US" altLang="en-US" b="1" smtClean="0"/>
              <a:t>2 –normal MRI Sagittal</a:t>
            </a:r>
          </a:p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33C3F54-BB4B-47B3-8C63-C369F1A81942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Keep this?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43336ED-A77A-E048-8F6B-731489F9FE28}" type="slidenum">
              <a:rPr lang="en-US" sz="1200"/>
              <a:pPr eaLnBrk="1" hangingPunct="1"/>
              <a:t>40</a:t>
            </a:fld>
            <a:endParaRPr lang="en-US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Tibial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marrow is internal reference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247880-9405-8A4C-B88C-C1068826B0C7}" type="slidenum">
              <a:rPr lang="en-US" sz="1200"/>
              <a:pPr eaLnBrk="1" hangingPunct="1"/>
              <a:t>41</a:t>
            </a:fld>
            <a:endParaRPr lang="en-US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199840-B822-0B4A-BABF-15B5D59F095D}" type="slidenum">
              <a:rPr lang="en-US" sz="1200"/>
              <a:pPr eaLnBrk="1" hangingPunct="1"/>
              <a:t>42</a:t>
            </a:fld>
            <a:endParaRPr lang="en-US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Andy believes these signal differences are critical for JOCD.</a:t>
            </a:r>
          </a:p>
          <a:p>
            <a:pPr eaLnBrk="1" hangingPunct="1"/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finding on the R slide is thought to be more ominous than those on the Left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A9D32D-9B5A-F745-A6BF-B7E4C73BC73E}" type="slidenum">
              <a:rPr lang="en-US" sz="1200"/>
              <a:pPr eaLnBrk="1" hangingPunct="1"/>
              <a:t>43</a:t>
            </a:fld>
            <a:endParaRPr lang="en-US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355366-91D1-0F47-AD31-855D157425AD}" type="slidenum">
              <a:rPr lang="en-US" sz="1200"/>
              <a:pPr eaLnBrk="1" hangingPunct="1"/>
              <a:t>44</a:t>
            </a:fld>
            <a:endParaRPr lang="en-US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EECEE8-4503-7B4F-B596-2E3AD5CA952C}" type="slidenum">
              <a:rPr lang="en-US" sz="1200"/>
              <a:pPr eaLnBrk="1" hangingPunct="1"/>
              <a:t>45</a:t>
            </a:fld>
            <a:endParaRPr lang="en-US" sz="12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8E1A07-998F-FF40-8221-BB9FA2D2E1A7}" type="slidenum">
              <a:rPr lang="en-US" sz="1200"/>
              <a:pPr eaLnBrk="1" hangingPunct="1"/>
              <a:t>46</a:t>
            </a:fld>
            <a:endParaRPr lang="en-US"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8E1A07-998F-FF40-8221-BB9FA2D2E1A7}" type="slidenum">
              <a:rPr lang="en-US" sz="1200"/>
              <a:pPr eaLnBrk="1" hangingPunct="1"/>
              <a:t>47</a:t>
            </a:fld>
            <a:endParaRPr lang="en-US" sz="12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199840-B822-0B4A-BABF-15B5D59F095D}" type="slidenum">
              <a:rPr lang="en-US" sz="1200"/>
              <a:pPr eaLnBrk="1" hangingPunct="1"/>
              <a:t>48</a:t>
            </a:fld>
            <a:endParaRPr lang="en-US" sz="12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solidFill>
                <a:schemeClr val="bg1"/>
              </a:solidFill>
              <a:ea typeface="ＭＳ Ｐゴシック" pitchFamily="-110" charset="-128"/>
            </a:endParaRP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10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8879C47F-D10B-4345-9937-9BE433DDEE45}" type="slidenum">
              <a:rPr lang="en-US" sz="1200" smtClean="0"/>
              <a:pPr eaLnBrk="1" hangingPunct="1"/>
              <a:t>49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199840-B822-0B4A-BABF-15B5D59F095D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E1A978-8725-3643-9A8A-CF34A57C924C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887BFF-E323-4442-8D22-8AFFC7DB2855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New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slides.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Agree to measure from the cartilage and bone to the black line at the interface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887BFF-E323-4442-8D22-8AFFC7DB2855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887BFF-E323-4442-8D22-8AFFC7DB2855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A9FE9-B04C-3940-A96A-0D876F22DD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E7D730-5D89-484E-ACC4-1376201CC9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9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9961C-3DA6-3440-828D-92C4C9BE62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4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6A694-7A6F-9F44-A129-038AAD3FBB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1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745F4-9FEB-6547-B514-CA57606325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4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D6AD9-9550-8B4F-8772-D7483561E7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0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11D97-6281-544A-9EE1-4047B42A3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8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94EE3-DEF8-1C49-8FDB-81789A85A1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9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25BBBE-335B-1E4F-AD9D-30501332F9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8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75A7C-DB80-7640-9EA5-62E6BB1882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9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7443CD-AA79-6141-98D9-4663E9AC1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3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3CE2B2-B3EE-F54C-807A-9E3FF0BE29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9.png"/><Relationship Id="rId5" Type="http://schemas.openxmlformats.org/officeDocument/2006/relationships/comments" Target="../comments/comment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jpe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10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10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microsoft.com/office/2007/relationships/hdphoto" Target="../media/hdphoto2.wdp"/><Relationship Id="rId6" Type="http://schemas.openxmlformats.org/officeDocument/2006/relationships/image" Target="../media/image52.png"/><Relationship Id="rId7" Type="http://schemas.microsoft.com/office/2007/relationships/hdphoto" Target="../media/hdphoto3.wdp"/><Relationship Id="rId8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jpe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10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61.png"/><Relationship Id="rId5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image" Target="../media/image63.png"/><Relationship Id="rId5" Type="http://schemas.openxmlformats.org/officeDocument/2006/relationships/image" Target="../media/image64.jpeg"/><Relationship Id="rId6" Type="http://schemas.openxmlformats.org/officeDocument/2006/relationships/image" Target="../media/image65.png"/><Relationship Id="rId7" Type="http://schemas.openxmlformats.org/officeDocument/2006/relationships/comments" Target="../comments/comment3.xm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991600" cy="6096000"/>
          </a:xfrm>
        </p:spPr>
        <p:txBody>
          <a:bodyPr/>
          <a:lstStyle/>
          <a:p>
            <a:pPr marL="90488" indent="0" eaLnBrk="1" hangingPunct="1">
              <a:spcBef>
                <a:spcPts val="1000"/>
              </a:spcBef>
              <a:buClr>
                <a:srgbClr val="FFCC00"/>
              </a:buClr>
              <a:buNone/>
            </a:pPr>
            <a:r>
              <a:rPr lang="en-US" sz="800" b="1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Physical Characteristics</a:t>
            </a:r>
            <a:endParaRPr lang="en-US" sz="800" b="1" dirty="0">
              <a:solidFill>
                <a:srgbClr val="336666"/>
              </a:solidFill>
              <a:latin typeface="Verdana" charset="0"/>
              <a:ea typeface="ＭＳ Ｐゴシック" charset="0"/>
              <a:cs typeface="Verdana" charset="0"/>
            </a:endParaRPr>
          </a:p>
          <a:p>
            <a:pPr marL="611188" indent="-520700" eaLnBrk="1" hangingPunct="1">
              <a:spcBef>
                <a:spcPts val="1000"/>
              </a:spcBef>
              <a:buClr>
                <a:srgbClr val="FFCC00"/>
              </a:buClr>
              <a:buFont typeface="Verdana" charset="0"/>
              <a:buAutoNum type="arabicPeriod"/>
            </a:pPr>
            <a:r>
              <a:rPr lang="en-US" sz="800" dirty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Lesion location</a:t>
            </a:r>
          </a:p>
          <a:p>
            <a:pPr marL="611188" indent="-520700" eaLnBrk="1" hangingPunct="1">
              <a:spcBef>
                <a:spcPts val="1000"/>
              </a:spcBef>
              <a:buClr>
                <a:srgbClr val="FFCC00"/>
              </a:buClr>
              <a:buFont typeface="Verdana" charset="0"/>
              <a:buAutoNum type="arabicPeriod"/>
            </a:pPr>
            <a:r>
              <a:rPr lang="en-US" sz="800" dirty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Lesion size </a:t>
            </a:r>
            <a:endParaRPr lang="en-US" sz="800" dirty="0" smtClean="0">
              <a:solidFill>
                <a:srgbClr val="336666"/>
              </a:solidFill>
              <a:latin typeface="Verdana" charset="0"/>
              <a:ea typeface="ＭＳ Ｐゴシック" charset="0"/>
              <a:cs typeface="Verdana" charset="0"/>
            </a:endParaRPr>
          </a:p>
          <a:p>
            <a:pPr marL="611188" indent="-520700" eaLnBrk="1" hangingPunct="1">
              <a:spcBef>
                <a:spcPts val="1000"/>
              </a:spcBef>
              <a:buClr>
                <a:srgbClr val="FFCC00"/>
              </a:buClr>
              <a:buFont typeface="Verdana" charset="0"/>
              <a:buAutoNum type="arabicPeriod"/>
            </a:pPr>
            <a:r>
              <a:rPr lang="en-US" sz="800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Condylar size</a:t>
            </a:r>
          </a:p>
          <a:p>
            <a:pPr marL="90488" indent="0" eaLnBrk="1" hangingPunct="1">
              <a:spcBef>
                <a:spcPts val="1000"/>
              </a:spcBef>
              <a:buClr>
                <a:srgbClr val="FFCC00"/>
              </a:buClr>
              <a:buNone/>
            </a:pPr>
            <a:r>
              <a:rPr lang="en-US" sz="800" b="1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Other Knee Features</a:t>
            </a:r>
            <a:endParaRPr lang="en-US" sz="800" b="1" dirty="0">
              <a:solidFill>
                <a:srgbClr val="336666"/>
              </a:solidFill>
              <a:latin typeface="Verdana" charset="0"/>
              <a:ea typeface="ＭＳ Ｐゴシック" charset="0"/>
              <a:cs typeface="Verdana" charset="0"/>
            </a:endParaRPr>
          </a:p>
          <a:p>
            <a:pPr marL="611188" indent="-520700" eaLnBrk="1" hangingPunct="1">
              <a:spcBef>
                <a:spcPts val="1000"/>
              </a:spcBef>
              <a:buClr>
                <a:srgbClr val="FFCC00"/>
              </a:buClr>
              <a:buFont typeface="Verdana" charset="0"/>
              <a:buAutoNum type="arabicPeriod"/>
            </a:pPr>
            <a:r>
              <a:rPr lang="en-US" sz="800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Physeal patency</a:t>
            </a:r>
          </a:p>
          <a:p>
            <a:pPr marL="611188" indent="-520700" eaLnBrk="1" hangingPunct="1">
              <a:spcBef>
                <a:spcPts val="1000"/>
              </a:spcBef>
              <a:buClr>
                <a:srgbClr val="FFCC00"/>
              </a:buClr>
              <a:buFontTx/>
              <a:buAutoNum type="arabicPeriod"/>
            </a:pPr>
            <a:r>
              <a:rPr lang="en-US" sz="800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Joint effusion</a:t>
            </a:r>
          </a:p>
          <a:p>
            <a:pPr marL="90488" indent="0" eaLnBrk="1" hangingPunct="1">
              <a:spcBef>
                <a:spcPts val="1000"/>
              </a:spcBef>
              <a:buClr>
                <a:srgbClr val="FFCC00"/>
              </a:buClr>
              <a:buNone/>
            </a:pPr>
            <a:r>
              <a:rPr lang="en-US" sz="800" b="1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Cartilage </a:t>
            </a:r>
          </a:p>
          <a:p>
            <a:pPr marL="573088" indent="-509588" eaLnBrk="1" hangingPunct="1">
              <a:spcBef>
                <a:spcPts val="1000"/>
              </a:spcBef>
              <a:buClr>
                <a:srgbClr val="FFCC00"/>
              </a:buClr>
              <a:buFont typeface="+mj-lt"/>
              <a:buAutoNum type="arabicPeriod"/>
            </a:pPr>
            <a:r>
              <a:rPr lang="en-US" sz="800" dirty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Thickness of overlying cartilage</a:t>
            </a:r>
          </a:p>
          <a:p>
            <a:pPr marL="573088" indent="-509588" eaLnBrk="1" hangingPunct="1">
              <a:spcBef>
                <a:spcPts val="1000"/>
              </a:spcBef>
              <a:buClr>
                <a:srgbClr val="FFCC00"/>
              </a:buClr>
              <a:buFont typeface="+mj-lt"/>
              <a:buAutoNum type="arabicPeriod"/>
            </a:pPr>
            <a:r>
              <a:rPr lang="en-US" sz="800" dirty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Articular surface contour</a:t>
            </a:r>
          </a:p>
          <a:p>
            <a:pPr marL="573088" indent="-509588" eaLnBrk="1" hangingPunct="1">
              <a:spcBef>
                <a:spcPts val="1000"/>
              </a:spcBef>
              <a:buClr>
                <a:srgbClr val="FFCC00"/>
              </a:buClr>
              <a:buFont typeface="+mj-lt"/>
              <a:buAutoNum type="arabicPeriod"/>
            </a:pPr>
            <a:r>
              <a:rPr lang="en-US" sz="800" dirty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Status of overlying articular cartilage</a:t>
            </a:r>
          </a:p>
          <a:p>
            <a:pPr marL="573088" indent="-509588" eaLnBrk="1" hangingPunct="1">
              <a:spcBef>
                <a:spcPts val="1000"/>
              </a:spcBef>
              <a:buClr>
                <a:srgbClr val="FFCC00"/>
              </a:buClr>
              <a:buFont typeface="+mj-lt"/>
              <a:buAutoNum type="arabicPeriod"/>
            </a:pPr>
            <a:r>
              <a:rPr lang="en-US" sz="800" dirty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Status of un-ossified epiphyseal cartilage </a:t>
            </a:r>
            <a:r>
              <a:rPr lang="en-US" sz="800" dirty="0">
                <a:solidFill>
                  <a:srgbClr val="669999"/>
                </a:solidFill>
                <a:latin typeface="Verdana" charset="0"/>
                <a:ea typeface="ＭＳ Ｐゴシック" charset="0"/>
                <a:cs typeface="Verdana" charset="0"/>
              </a:rPr>
              <a:t>(Omen Sign</a:t>
            </a:r>
            <a:r>
              <a:rPr lang="en-US" sz="800" dirty="0" smtClean="0">
                <a:solidFill>
                  <a:srgbClr val="669999"/>
                </a:solidFill>
                <a:latin typeface="Verdana" charset="0"/>
                <a:ea typeface="ＭＳ Ｐゴシック" charset="0"/>
                <a:cs typeface="Verdana" charset="0"/>
              </a:rPr>
              <a:t>)</a:t>
            </a:r>
          </a:p>
          <a:p>
            <a:pPr marL="90488" indent="0" eaLnBrk="1" hangingPunct="1">
              <a:spcBef>
                <a:spcPts val="1000"/>
              </a:spcBef>
              <a:buClr>
                <a:srgbClr val="FFCC00"/>
              </a:buClr>
              <a:buNone/>
            </a:pPr>
            <a:r>
              <a:rPr lang="en-US" sz="800" b="1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Interfaces</a:t>
            </a:r>
            <a:endParaRPr lang="en-US" sz="800" b="1" dirty="0">
              <a:solidFill>
                <a:srgbClr val="336666"/>
              </a:solidFill>
              <a:latin typeface="Verdana" charset="0"/>
              <a:ea typeface="ＭＳ Ｐゴシック" charset="0"/>
              <a:cs typeface="Verdana" charset="0"/>
            </a:endParaRPr>
          </a:p>
          <a:p>
            <a:pPr marL="573088" indent="-509588" eaLnBrk="1" hangingPunct="1">
              <a:spcBef>
                <a:spcPts val="1000"/>
              </a:spcBef>
              <a:buClr>
                <a:srgbClr val="FFCC00"/>
              </a:buClr>
              <a:buFont typeface="+mj-lt"/>
              <a:buAutoNum type="arabicPeriod"/>
            </a:pPr>
            <a:r>
              <a:rPr lang="en-US" sz="800" dirty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Interface between cartilage and bone – </a:t>
            </a:r>
            <a:r>
              <a:rPr lang="en-US" sz="800" dirty="0">
                <a:solidFill>
                  <a:srgbClr val="669999"/>
                </a:solidFill>
                <a:latin typeface="Verdana" charset="0"/>
                <a:ea typeface="ＭＳ Ｐゴシック" charset="0"/>
                <a:cs typeface="Verdana" charset="0"/>
              </a:rPr>
              <a:t>Oreo Cookie Sign</a:t>
            </a:r>
          </a:p>
          <a:p>
            <a:pPr marL="573088" indent="-509588" eaLnBrk="1" hangingPunct="1">
              <a:spcBef>
                <a:spcPts val="1000"/>
              </a:spcBef>
              <a:buClr>
                <a:srgbClr val="FFCC00"/>
              </a:buClr>
              <a:buFont typeface="+mj-lt"/>
              <a:buAutoNum type="arabicPeriod"/>
            </a:pPr>
            <a:r>
              <a:rPr lang="en-US" sz="800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Measurement of crème</a:t>
            </a:r>
          </a:p>
          <a:p>
            <a:pPr marL="573088" indent="-509588" eaLnBrk="1" hangingPunct="1">
              <a:spcBef>
                <a:spcPts val="1000"/>
              </a:spcBef>
              <a:buClr>
                <a:srgbClr val="FFCC00"/>
              </a:buClr>
              <a:buFont typeface="+mj-lt"/>
              <a:buAutoNum type="arabicPeriod"/>
            </a:pPr>
            <a:r>
              <a:rPr lang="en-US" sz="800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Signal characteristics of interface</a:t>
            </a:r>
          </a:p>
          <a:p>
            <a:pPr marL="63500" indent="0" eaLnBrk="1" hangingPunct="1">
              <a:spcBef>
                <a:spcPts val="1000"/>
              </a:spcBef>
              <a:buClr>
                <a:srgbClr val="FFCC00"/>
              </a:buClr>
              <a:buNone/>
            </a:pPr>
            <a:r>
              <a:rPr lang="en-US" sz="800" b="1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Mineralization within the Progeny</a:t>
            </a:r>
            <a:endParaRPr lang="en-US" sz="800" b="1" dirty="0">
              <a:solidFill>
                <a:srgbClr val="336666"/>
              </a:solidFill>
              <a:latin typeface="Verdana" charset="0"/>
              <a:ea typeface="ＭＳ Ｐゴシック" charset="0"/>
              <a:cs typeface="Verdana" charset="0"/>
            </a:endParaRPr>
          </a:p>
          <a:p>
            <a:pPr marL="573088" indent="-509588" eaLnBrk="1" hangingPunct="1">
              <a:spcBef>
                <a:spcPts val="1000"/>
              </a:spcBef>
              <a:buClr>
                <a:srgbClr val="FFCC00"/>
              </a:buClr>
              <a:buFont typeface="+mj-lt"/>
              <a:buAutoNum type="arabicPeriod"/>
            </a:pPr>
            <a:r>
              <a:rPr lang="en-US" sz="800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Presence </a:t>
            </a:r>
            <a:r>
              <a:rPr lang="en-US" sz="800" dirty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of </a:t>
            </a:r>
            <a:r>
              <a:rPr lang="en-US" sz="800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mineralization within </a:t>
            </a:r>
            <a:r>
              <a:rPr lang="en-US" sz="800" dirty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the </a:t>
            </a:r>
            <a:r>
              <a:rPr lang="en-US" sz="800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progeny</a:t>
            </a:r>
          </a:p>
          <a:p>
            <a:pPr marL="573088" indent="-509588" eaLnBrk="1" hangingPunct="1">
              <a:spcBef>
                <a:spcPts val="1000"/>
              </a:spcBef>
              <a:buClr>
                <a:srgbClr val="FFCC00"/>
              </a:buClr>
              <a:buFont typeface="+mj-lt"/>
              <a:buAutoNum type="arabicPeriod"/>
            </a:pPr>
            <a:r>
              <a:rPr lang="en-US" sz="800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Measurement of mineralization</a:t>
            </a:r>
          </a:p>
          <a:p>
            <a:pPr marL="63500" indent="0" eaLnBrk="1" hangingPunct="1">
              <a:spcBef>
                <a:spcPts val="1000"/>
              </a:spcBef>
              <a:buClr>
                <a:srgbClr val="FFCC00"/>
              </a:buClr>
              <a:buNone/>
            </a:pPr>
            <a:r>
              <a:rPr lang="en-US" sz="800" b="1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Parent Bone</a:t>
            </a:r>
            <a:endParaRPr lang="en-US" sz="800" b="1" dirty="0">
              <a:solidFill>
                <a:srgbClr val="336666"/>
              </a:solidFill>
              <a:latin typeface="Verdana" charset="0"/>
              <a:ea typeface="ＭＳ Ｐゴシック" charset="0"/>
              <a:cs typeface="Verdana" charset="0"/>
            </a:endParaRPr>
          </a:p>
          <a:p>
            <a:pPr marL="573088" indent="-509588" eaLnBrk="1" hangingPunct="1">
              <a:spcBef>
                <a:spcPts val="1000"/>
              </a:spcBef>
              <a:buClr>
                <a:srgbClr val="FFCC00"/>
              </a:buClr>
              <a:buFont typeface="+mj-lt"/>
              <a:buAutoNum type="arabicPeriod"/>
            </a:pPr>
            <a:r>
              <a:rPr lang="en-US" sz="800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Distinct round </a:t>
            </a:r>
            <a:r>
              <a:rPr lang="en-US" sz="800" dirty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or oval hyper-intense foci </a:t>
            </a:r>
            <a:r>
              <a:rPr lang="en-US" sz="800" dirty="0" smtClean="0">
                <a:solidFill>
                  <a:srgbClr val="669999"/>
                </a:solidFill>
                <a:latin typeface="Verdana" charset="0"/>
                <a:ea typeface="ＭＳ Ｐゴシック" charset="0"/>
                <a:cs typeface="Verdana" charset="0"/>
              </a:rPr>
              <a:t>(deep to top wafer</a:t>
            </a:r>
            <a:r>
              <a:rPr lang="en-US" sz="800" dirty="0">
                <a:solidFill>
                  <a:srgbClr val="669999"/>
                </a:solidFill>
                <a:latin typeface="Verdana" charset="0"/>
                <a:ea typeface="ＭＳ Ｐゴシック" charset="0"/>
                <a:cs typeface="Verdana" charset="0"/>
              </a:rPr>
              <a:t>)</a:t>
            </a:r>
            <a:endParaRPr lang="en-US" sz="800" dirty="0">
              <a:solidFill>
                <a:srgbClr val="336666"/>
              </a:solidFill>
              <a:latin typeface="Verdana" charset="0"/>
              <a:ea typeface="ＭＳ Ｐゴシック" charset="0"/>
              <a:cs typeface="Verdana" charset="0"/>
            </a:endParaRPr>
          </a:p>
          <a:p>
            <a:pPr marL="573088" indent="-509588" eaLnBrk="1" hangingPunct="1">
              <a:spcBef>
                <a:spcPts val="1000"/>
              </a:spcBef>
              <a:buClr>
                <a:srgbClr val="FFCC00"/>
              </a:buClr>
              <a:buFont typeface="+mj-lt"/>
              <a:buAutoNum type="arabicPeriod"/>
            </a:pPr>
            <a:r>
              <a:rPr lang="en-US" sz="800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Confluent band of signal </a:t>
            </a:r>
            <a:r>
              <a:rPr lang="en-US" sz="800" dirty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in the Parent Bone</a:t>
            </a:r>
          </a:p>
          <a:p>
            <a:pPr marL="573088" indent="-509588" eaLnBrk="1" hangingPunct="1">
              <a:spcBef>
                <a:spcPts val="1000"/>
              </a:spcBef>
              <a:buClr>
                <a:srgbClr val="FFCC00"/>
              </a:buClr>
              <a:buFont typeface="+mj-lt"/>
              <a:buAutoNum type="arabicPeriod"/>
            </a:pPr>
            <a:r>
              <a:rPr lang="en-US" sz="800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Marrow edema Pattern</a:t>
            </a:r>
          </a:p>
          <a:p>
            <a:pPr marL="573088" indent="-509588" eaLnBrk="1" hangingPunct="1">
              <a:spcBef>
                <a:spcPts val="1000"/>
              </a:spcBef>
              <a:buClr>
                <a:srgbClr val="FFCC00"/>
              </a:buClr>
              <a:buFont typeface="+mj-lt"/>
              <a:buAutoNum type="arabicPeriod"/>
            </a:pPr>
            <a:r>
              <a:rPr lang="en-US" sz="800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Discontinuity in Mineralization Front</a:t>
            </a:r>
            <a:endParaRPr lang="en-US" sz="800" dirty="0">
              <a:solidFill>
                <a:srgbClr val="336666"/>
              </a:solidFill>
              <a:latin typeface="Verdana" charset="0"/>
              <a:ea typeface="ＭＳ Ｐゴシック" charset="0"/>
              <a:cs typeface="Verdana" charset="0"/>
            </a:endParaRPr>
          </a:p>
          <a:p>
            <a:pPr marL="90488" indent="0" eaLnBrk="1" hangingPunct="1">
              <a:spcBef>
                <a:spcPts val="1000"/>
              </a:spcBef>
              <a:buClr>
                <a:srgbClr val="FFCC00"/>
              </a:buClr>
              <a:buNone/>
            </a:pPr>
            <a:r>
              <a:rPr lang="en-US" sz="800" b="1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	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480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CC00"/>
                </a:solidFill>
                <a:latin typeface="Verdana" charset="0"/>
              </a:rPr>
              <a:t>MRI CRITERIA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 descr="naylor g MRI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2" t="22160" r="22652" b="41463"/>
          <a:stretch/>
        </p:blipFill>
        <p:spPr bwMode="auto">
          <a:xfrm>
            <a:off x="2362200" y="1524000"/>
            <a:ext cx="405049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0"/>
          <p:cNvSpPr>
            <a:spLocks noChangeArrowheads="1"/>
          </p:cNvSpPr>
          <p:nvPr/>
        </p:nvSpPr>
        <p:spPr bwMode="auto">
          <a:xfrm>
            <a:off x="2362200" y="4876800"/>
            <a:ext cx="4038600" cy="1066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3" name="Rectangle 38"/>
          <p:cNvSpPr>
            <a:spLocks noChangeArrowheads="1"/>
          </p:cNvSpPr>
          <p:nvPr/>
        </p:nvSpPr>
        <p:spPr bwMode="auto">
          <a:xfrm>
            <a:off x="2362200" y="1143000"/>
            <a:ext cx="4038600" cy="38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4" name="Rectangle 29"/>
          <p:cNvSpPr>
            <a:spLocks noChangeArrowheads="1"/>
          </p:cNvSpPr>
          <p:nvPr/>
        </p:nvSpPr>
        <p:spPr bwMode="auto">
          <a:xfrm>
            <a:off x="2819400" y="4876800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r>
              <a:rPr lang="en-US" sz="1600" dirty="0" smtClean="0">
                <a:solidFill>
                  <a:schemeClr val="bg1"/>
                </a:solidFill>
              </a:rPr>
              <a:t>Proud cartilage: Measure depth from deep black line of parent bone to imaginary line of normal articular cartilage (in </a:t>
            </a:r>
            <a:r>
              <a:rPr lang="en-US" sz="1600" dirty="0">
                <a:solidFill>
                  <a:schemeClr val="bg1"/>
                </a:solidFill>
              </a:rPr>
              <a:t>mm)</a:t>
            </a:r>
          </a:p>
        </p:txBody>
      </p:sp>
      <p:sp>
        <p:nvSpPr>
          <p:cNvPr id="27655" name="Rectangle 2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7" name="Text Box 4"/>
          <p:cNvSpPr txBox="1">
            <a:spLocks noChangeArrowheads="1"/>
          </p:cNvSpPr>
          <p:nvPr/>
        </p:nvSpPr>
        <p:spPr bwMode="auto">
          <a:xfrm>
            <a:off x="228600" y="133350"/>
            <a:ext cx="8686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Physical Characteristics CRITERION </a:t>
            </a:r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2 </a:t>
            </a:r>
            <a:r>
              <a:rPr lang="en-US" sz="1600" b="1" dirty="0" smtClean="0">
                <a:solidFill>
                  <a:srgbClr val="FFFFFF"/>
                </a:solidFill>
                <a:latin typeface="Verdana" charset="0"/>
              </a:rPr>
              <a:t>–SIZE </a:t>
            </a:r>
            <a:r>
              <a:rPr lang="en-US" sz="1600" b="1" dirty="0">
                <a:solidFill>
                  <a:srgbClr val="FFFFFF"/>
                </a:solidFill>
                <a:latin typeface="Verdana" charset="0"/>
              </a:rPr>
              <a:t>OF THE LESION</a:t>
            </a:r>
          </a:p>
        </p:txBody>
      </p:sp>
      <p:sp>
        <p:nvSpPr>
          <p:cNvPr id="27658" name="Rectangle 36"/>
          <p:cNvSpPr>
            <a:spLocks noChangeArrowheads="1"/>
          </p:cNvSpPr>
          <p:nvPr/>
        </p:nvSpPr>
        <p:spPr bwMode="auto">
          <a:xfrm>
            <a:off x="2971800" y="11430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</a:rPr>
              <a:t>T2 FSE </a:t>
            </a:r>
            <a:r>
              <a:rPr lang="en-US" sz="1600" b="1" dirty="0" smtClean="0">
                <a:solidFill>
                  <a:srgbClr val="FFCC00"/>
                </a:solidFill>
              </a:rPr>
              <a:t>FS Sagittal</a:t>
            </a:r>
            <a:endParaRPr lang="en-US" sz="1600" dirty="0">
              <a:solidFill>
                <a:srgbClr val="FFCC00"/>
              </a:solidFill>
            </a:endParaRPr>
          </a:p>
        </p:txBody>
      </p:sp>
      <p:sp>
        <p:nvSpPr>
          <p:cNvPr id="27663" name="Line 12"/>
          <p:cNvSpPr>
            <a:spLocks noChangeShapeType="1"/>
          </p:cNvSpPr>
          <p:nvPr/>
        </p:nvSpPr>
        <p:spPr bwMode="auto">
          <a:xfrm flipH="1" flipV="1">
            <a:off x="4667250" y="3163886"/>
            <a:ext cx="133350" cy="646114"/>
          </a:xfrm>
          <a:prstGeom prst="line">
            <a:avLst/>
          </a:prstGeom>
          <a:noFill/>
          <a:ln w="25400">
            <a:solidFill>
              <a:srgbClr val="FFCC00">
                <a:alpha val="9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42"/>
          <p:cNvSpPr>
            <a:spLocks noChangeArrowheads="1"/>
          </p:cNvSpPr>
          <p:nvPr/>
        </p:nvSpPr>
        <p:spPr bwMode="auto">
          <a:xfrm>
            <a:off x="304800" y="723900"/>
            <a:ext cx="8458200" cy="38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DEPTH – EXAMPLE 3 (PROUD CARTILAGE)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9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29"/>
          <p:cNvSpPr>
            <a:spLocks noChangeArrowheads="1"/>
          </p:cNvSpPr>
          <p:nvPr/>
        </p:nvSpPr>
        <p:spPr bwMode="auto">
          <a:xfrm>
            <a:off x="2819400" y="4876800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r>
              <a:rPr lang="en-US" sz="1600" dirty="0" smtClean="0">
                <a:solidFill>
                  <a:schemeClr val="bg1"/>
                </a:solidFill>
              </a:rPr>
              <a:t>Proud cartilage: Measure depth from deep black line of parent bone to imaginary line of normal articular cartilage (in </a:t>
            </a:r>
            <a:r>
              <a:rPr lang="en-US" sz="1600" dirty="0">
                <a:solidFill>
                  <a:schemeClr val="bg1"/>
                </a:solidFill>
              </a:rPr>
              <a:t>mm)</a:t>
            </a:r>
          </a:p>
        </p:txBody>
      </p:sp>
      <p:sp>
        <p:nvSpPr>
          <p:cNvPr id="27655" name="Rectangle 2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7" name="Text Box 4"/>
          <p:cNvSpPr txBox="1">
            <a:spLocks noChangeArrowheads="1"/>
          </p:cNvSpPr>
          <p:nvPr/>
        </p:nvSpPr>
        <p:spPr bwMode="auto">
          <a:xfrm>
            <a:off x="228600" y="133350"/>
            <a:ext cx="8686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Physical Characteristics CRITERION 3</a:t>
            </a:r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  <a:latin typeface="Verdana" charset="0"/>
              </a:rPr>
              <a:t>– CONDYLAR SIZE</a:t>
            </a:r>
            <a:endParaRPr lang="en-US" sz="1600" b="1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79400" y="5473005"/>
            <a:ext cx="8839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Coronal and sagittal measure widest diameter of the epiphysis including </a:t>
            </a:r>
            <a:r>
              <a:rPr lang="en-US" sz="1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unossified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cartilage (try to keep line relatively horizontal)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eaLnBrk="1" hangingPunct="1">
              <a:buClr>
                <a:srgbClr val="FFCC00"/>
              </a:buClr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Choose coronal slice showing </a:t>
            </a:r>
            <a:r>
              <a:rPr lang="en-US" sz="1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intercondylar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notch; measure at top of notch</a:t>
            </a:r>
          </a:p>
          <a:p>
            <a:pPr eaLnBrk="1" hangingPunct="1">
              <a:buClr>
                <a:srgbClr val="FFCC00"/>
              </a:buClr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Choose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sagittal slice at central part of affected condyle (want widest diameter possible, don’t have to see OCD within slice chosen)</a:t>
            </a:r>
          </a:p>
          <a:p>
            <a:pPr eaLnBrk="1" hangingPunct="1">
              <a:buClr>
                <a:srgbClr val="FFCC00"/>
              </a:buClr>
              <a:buFont typeface="Wingdings" charset="0"/>
              <a:buChar char="§"/>
            </a:pP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0" b="19745"/>
          <a:stretch/>
        </p:blipFill>
        <p:spPr bwMode="auto">
          <a:xfrm>
            <a:off x="1066800" y="1219200"/>
            <a:ext cx="6705600" cy="414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39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29"/>
          <p:cNvSpPr>
            <a:spLocks noChangeArrowheads="1"/>
          </p:cNvSpPr>
          <p:nvPr/>
        </p:nvSpPr>
        <p:spPr bwMode="auto">
          <a:xfrm>
            <a:off x="2819400" y="4876800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r>
              <a:rPr lang="en-US" sz="1600" dirty="0" smtClean="0">
                <a:solidFill>
                  <a:schemeClr val="bg1"/>
                </a:solidFill>
              </a:rPr>
              <a:t>Proud cartilage: Measure depth from deep black line of parent bone to imaginary line of normal articular cartilage (in </a:t>
            </a:r>
            <a:r>
              <a:rPr lang="en-US" sz="1600" dirty="0">
                <a:solidFill>
                  <a:schemeClr val="bg1"/>
                </a:solidFill>
              </a:rPr>
              <a:t>mm)</a:t>
            </a:r>
          </a:p>
        </p:txBody>
      </p:sp>
      <p:sp>
        <p:nvSpPr>
          <p:cNvPr id="27655" name="Rectangle 2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7" name="Text Box 4"/>
          <p:cNvSpPr txBox="1">
            <a:spLocks noChangeArrowheads="1"/>
          </p:cNvSpPr>
          <p:nvPr/>
        </p:nvSpPr>
        <p:spPr bwMode="auto">
          <a:xfrm>
            <a:off x="228600" y="133350"/>
            <a:ext cx="8686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Physical Characteristics CRITERION 3</a:t>
            </a:r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  <a:latin typeface="Verdana" charset="0"/>
              </a:rPr>
              <a:t>– CONDYLAR SIZE</a:t>
            </a:r>
            <a:endParaRPr lang="en-US" sz="1600" b="1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57175" y="5562600"/>
            <a:ext cx="8839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Medial compartment example</a:t>
            </a:r>
          </a:p>
          <a:p>
            <a:pPr eaLnBrk="1" hangingPunct="1">
              <a:buClr>
                <a:srgbClr val="FFCC00"/>
              </a:buClr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Medial compartment can appear more truncated on sagittal images; measure widest diameter on sagittal image of affected compartment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6" b="34346"/>
          <a:stretch/>
        </p:blipFill>
        <p:spPr bwMode="auto">
          <a:xfrm>
            <a:off x="1312068" y="1371600"/>
            <a:ext cx="6272213" cy="389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92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424" name="Straight Connector 24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2" name="Rectangle 26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1638300" y="3075057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Other Knee Features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49267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4"/>
          <p:cNvSpPr>
            <a:spLocks noChangeArrowheads="1"/>
          </p:cNvSpPr>
          <p:nvPr/>
        </p:nvSpPr>
        <p:spPr bwMode="auto">
          <a:xfrm>
            <a:off x="6026150" y="1143000"/>
            <a:ext cx="2752725" cy="43434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9699" name="Rectangle 23"/>
          <p:cNvSpPr>
            <a:spLocks noChangeArrowheads="1"/>
          </p:cNvSpPr>
          <p:nvPr/>
        </p:nvSpPr>
        <p:spPr bwMode="auto">
          <a:xfrm>
            <a:off x="3352800" y="1143000"/>
            <a:ext cx="2465388" cy="43434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9700" name="Rectangle 14"/>
          <p:cNvSpPr>
            <a:spLocks noChangeArrowheads="1"/>
          </p:cNvSpPr>
          <p:nvPr/>
        </p:nvSpPr>
        <p:spPr bwMode="auto">
          <a:xfrm>
            <a:off x="381000" y="1143000"/>
            <a:ext cx="2779713" cy="43434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533400" y="4572000"/>
            <a:ext cx="281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1</a:t>
            </a:r>
            <a:r>
              <a:rPr lang="en-US" sz="1600">
                <a:solidFill>
                  <a:schemeClr val="bg1"/>
                </a:solidFill>
                <a:latin typeface="Verdana" charset="0"/>
              </a:rPr>
              <a:t> - Open</a:t>
            </a:r>
          </a:p>
          <a:p>
            <a:pPr eaLnBrk="1" hangingPunct="1"/>
            <a:r>
              <a:rPr lang="en-US" sz="1600">
                <a:solidFill>
                  <a:schemeClr val="bg1"/>
                </a:solidFill>
                <a:latin typeface="Verdana" charset="0"/>
              </a:rPr>
              <a:t>cartilage signal across </a:t>
            </a:r>
          </a:p>
          <a:p>
            <a:pPr eaLnBrk="1" hangingPunct="1"/>
            <a:r>
              <a:rPr lang="en-US" sz="1600">
                <a:solidFill>
                  <a:schemeClr val="bg1"/>
                </a:solidFill>
                <a:latin typeface="Verdana" charset="0"/>
              </a:rPr>
              <a:t>entire femur</a:t>
            </a:r>
          </a:p>
        </p:txBody>
      </p:sp>
      <p:sp>
        <p:nvSpPr>
          <p:cNvPr id="29702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9704" name="Text Box 4"/>
          <p:cNvSpPr txBox="1">
            <a:spLocks noChangeArrowheads="1"/>
          </p:cNvSpPr>
          <p:nvPr/>
        </p:nvSpPr>
        <p:spPr bwMode="auto">
          <a:xfrm>
            <a:off x="228600" y="133350"/>
            <a:ext cx="8915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Other Knee Features CRITERION 1 </a:t>
            </a:r>
            <a:r>
              <a:rPr lang="en-US" sz="1600" b="1" dirty="0" smtClean="0">
                <a:solidFill>
                  <a:srgbClr val="FFFFFF"/>
                </a:solidFill>
                <a:latin typeface="Verdana" charset="0"/>
              </a:rPr>
              <a:t>–PHYSEAL </a:t>
            </a:r>
            <a:r>
              <a:rPr lang="en-US" sz="1600" b="1" dirty="0">
                <a:solidFill>
                  <a:srgbClr val="FFFFFF"/>
                </a:solidFill>
                <a:latin typeface="Verdana" charset="0"/>
              </a:rPr>
              <a:t>PATENCY</a:t>
            </a:r>
          </a:p>
        </p:txBody>
      </p:sp>
      <p:sp>
        <p:nvSpPr>
          <p:cNvPr id="29705" name="Rectangle 15"/>
          <p:cNvSpPr>
            <a:spLocks noChangeArrowheads="1"/>
          </p:cNvSpPr>
          <p:nvPr/>
        </p:nvSpPr>
        <p:spPr bwMode="auto">
          <a:xfrm>
            <a:off x="838200" y="11430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rgbClr val="FFCC00"/>
                </a:solidFill>
              </a:rPr>
              <a:t>Open</a:t>
            </a:r>
            <a:endParaRPr lang="en-US" sz="1600">
              <a:solidFill>
                <a:srgbClr val="FFCC00"/>
              </a:solidFill>
            </a:endParaRPr>
          </a:p>
        </p:txBody>
      </p:sp>
      <p:sp>
        <p:nvSpPr>
          <p:cNvPr id="29706" name="Rectangle 16"/>
          <p:cNvSpPr>
            <a:spLocks noChangeArrowheads="1"/>
          </p:cNvSpPr>
          <p:nvPr/>
        </p:nvSpPr>
        <p:spPr bwMode="auto">
          <a:xfrm>
            <a:off x="3810000" y="11430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rgbClr val="FFCC00"/>
                </a:solidFill>
              </a:rPr>
              <a:t>Closing</a:t>
            </a:r>
            <a:endParaRPr lang="en-US" sz="1600">
              <a:solidFill>
                <a:srgbClr val="FFCC00"/>
              </a:solidFill>
            </a:endParaRPr>
          </a:p>
        </p:txBody>
      </p:sp>
      <p:sp>
        <p:nvSpPr>
          <p:cNvPr id="29707" name="Rectangle 17"/>
          <p:cNvSpPr>
            <a:spLocks noChangeArrowheads="1"/>
          </p:cNvSpPr>
          <p:nvPr/>
        </p:nvSpPr>
        <p:spPr bwMode="auto">
          <a:xfrm>
            <a:off x="6629400" y="11430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rgbClr val="FFCC00"/>
                </a:solidFill>
              </a:rPr>
              <a:t>Closed</a:t>
            </a:r>
            <a:endParaRPr lang="en-US" sz="1600">
              <a:solidFill>
                <a:srgbClr val="FFCC00"/>
              </a:solidFill>
            </a:endParaRPr>
          </a:p>
        </p:txBody>
      </p:sp>
      <p:sp>
        <p:nvSpPr>
          <p:cNvPr id="29708" name="Text Box 7"/>
          <p:cNvSpPr txBox="1">
            <a:spLocks noChangeArrowheads="1"/>
          </p:cNvSpPr>
          <p:nvPr/>
        </p:nvSpPr>
        <p:spPr bwMode="auto">
          <a:xfrm>
            <a:off x="3429000" y="4572000"/>
            <a:ext cx="251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2</a:t>
            </a:r>
            <a:r>
              <a:rPr lang="en-US" sz="1600">
                <a:solidFill>
                  <a:schemeClr val="bg1"/>
                </a:solidFill>
                <a:latin typeface="Verdana" charset="0"/>
              </a:rPr>
              <a:t> - Closing </a:t>
            </a:r>
          </a:p>
          <a:p>
            <a:pPr eaLnBrk="1" hangingPunct="1"/>
            <a:r>
              <a:rPr lang="en-US" sz="1600">
                <a:solidFill>
                  <a:schemeClr val="bg1"/>
                </a:solidFill>
                <a:latin typeface="Verdana" charset="0"/>
              </a:rPr>
              <a:t>incomplete cartilage signal on any image</a:t>
            </a:r>
          </a:p>
        </p:txBody>
      </p:sp>
      <p:sp>
        <p:nvSpPr>
          <p:cNvPr id="29709" name="Text Box 7"/>
          <p:cNvSpPr txBox="1">
            <a:spLocks noChangeArrowheads="1"/>
          </p:cNvSpPr>
          <p:nvPr/>
        </p:nvSpPr>
        <p:spPr bwMode="auto">
          <a:xfrm>
            <a:off x="6096000" y="4572000"/>
            <a:ext cx="2590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3</a:t>
            </a:r>
            <a:r>
              <a:rPr lang="en-US" sz="1600">
                <a:solidFill>
                  <a:schemeClr val="bg1"/>
                </a:solidFill>
                <a:latin typeface="Verdana" charset="0"/>
              </a:rPr>
              <a:t> - Closed</a:t>
            </a:r>
          </a:p>
          <a:p>
            <a:pPr eaLnBrk="1" hangingPunct="1"/>
            <a:r>
              <a:rPr lang="en-US" sz="1600">
                <a:solidFill>
                  <a:schemeClr val="bg1"/>
                </a:solidFill>
                <a:latin typeface="Verdana" charset="0"/>
              </a:rPr>
              <a:t>no cartilage signal</a:t>
            </a:r>
          </a:p>
          <a:p>
            <a:pPr eaLnBrk="1" hangingPunct="1"/>
            <a:endParaRPr lang="en-US" sz="1600">
              <a:solidFill>
                <a:schemeClr val="bg1"/>
              </a:solidFill>
              <a:latin typeface="Verdana" charset="0"/>
            </a:endParaRPr>
          </a:p>
        </p:txBody>
      </p:sp>
      <p:pic>
        <p:nvPicPr>
          <p:cNvPr id="2971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27813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0"/>
            <a:ext cx="24638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1524000"/>
            <a:ext cx="27559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3" name="Text Box 9"/>
          <p:cNvSpPr txBox="1">
            <a:spLocks noChangeArrowheads="1"/>
          </p:cNvSpPr>
          <p:nvPr/>
        </p:nvSpPr>
        <p:spPr bwMode="auto">
          <a:xfrm>
            <a:off x="304800" y="5638800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CC00"/>
              </a:buClr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Physis to be determined on FSE T2 FS or GRE FS</a:t>
            </a:r>
          </a:p>
          <a:p>
            <a:pPr eaLnBrk="1" hangingPunct="1">
              <a:buClr>
                <a:srgbClr val="FFCC00"/>
              </a:buClr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Sagittal sequence only, not coronal</a:t>
            </a:r>
          </a:p>
        </p:txBody>
      </p:sp>
    </p:spTree>
    <p:extLst>
      <p:ext uri="{BB962C8B-B14F-4D97-AF65-F5344CB8AC3E}">
        <p14:creationId xmlns:p14="http://schemas.microsoft.com/office/powerpoint/2010/main" val="277558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3"/>
          <p:cNvSpPr>
            <a:spLocks noChangeArrowheads="1"/>
          </p:cNvSpPr>
          <p:nvPr/>
        </p:nvSpPr>
        <p:spPr bwMode="auto">
          <a:xfrm>
            <a:off x="304800" y="4114800"/>
            <a:ext cx="8534400" cy="17526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267200"/>
            <a:ext cx="8610600" cy="1828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500" dirty="0">
              <a:solidFill>
                <a:schemeClr val="bg1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500" b="1" dirty="0" smtClean="0">
                <a:solidFill>
                  <a:srgbClr val="FFCC00"/>
                </a:solidFill>
                <a:latin typeface="Verdana" charset="0"/>
                <a:ea typeface="ＭＳ Ｐゴシック" charset="0"/>
                <a:cs typeface="ＭＳ Ｐゴシック" charset="0"/>
              </a:rPr>
              <a:t>None </a:t>
            </a:r>
            <a:r>
              <a:rPr lang="en-US" sz="1500" dirty="0" smtClean="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rPr>
              <a:t>– small fluid, but no saddlebag appearance in gutters or patella lifted off femur</a:t>
            </a:r>
            <a:endParaRPr lang="en-US" sz="1500" dirty="0">
              <a:solidFill>
                <a:schemeClr val="bg1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500" b="1" dirty="0">
                <a:solidFill>
                  <a:srgbClr val="FFCC00"/>
                </a:solidFill>
                <a:latin typeface="Verdana" charset="0"/>
                <a:ea typeface="ＭＳ Ｐゴシック" charset="0"/>
                <a:cs typeface="ＭＳ Ｐゴシック" charset="0"/>
              </a:rPr>
              <a:t>Grade 1 </a:t>
            </a:r>
            <a:r>
              <a:rPr lang="en-US" sz="1500" dirty="0" smtClean="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rPr>
              <a:t>– saddlebag fluid in the gutters</a:t>
            </a:r>
            <a:endParaRPr lang="en-US" sz="1500" dirty="0">
              <a:solidFill>
                <a:schemeClr val="bg1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500" b="1" dirty="0">
                <a:solidFill>
                  <a:srgbClr val="FFCC00"/>
                </a:solidFill>
                <a:latin typeface="Verdana" charset="0"/>
                <a:ea typeface="ＭＳ Ｐゴシック" charset="0"/>
                <a:cs typeface="ＭＳ Ｐゴシック" charset="0"/>
              </a:rPr>
              <a:t>Grade 2 </a:t>
            </a:r>
            <a:r>
              <a:rPr lang="en-US" sz="1500" dirty="0" smtClean="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rPr>
              <a:t>– patella lifted off femur on one slice above trochlear cartilage</a:t>
            </a:r>
            <a:endParaRPr lang="en-US" sz="1500" dirty="0">
              <a:solidFill>
                <a:schemeClr val="bg1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500" dirty="0">
              <a:solidFill>
                <a:schemeClr val="bg1"/>
              </a:solidFill>
              <a:latin typeface="Verdana" charset="0"/>
              <a:ea typeface="ＭＳ Ｐゴシック" charset="0"/>
            </a:endParaRPr>
          </a:p>
        </p:txBody>
      </p:sp>
      <p:cxnSp>
        <p:nvCxnSpPr>
          <p:cNvPr id="62468" name="Straight Connector 6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469" name="Group 23"/>
          <p:cNvGrpSpPr>
            <a:grpSpLocks/>
          </p:cNvGrpSpPr>
          <p:nvPr/>
        </p:nvGrpSpPr>
        <p:grpSpPr bwMode="auto">
          <a:xfrm>
            <a:off x="0" y="0"/>
            <a:ext cx="9220200" cy="685800"/>
            <a:chOff x="0" y="0"/>
            <a:chExt cx="9220200" cy="685800"/>
          </a:xfrm>
        </p:grpSpPr>
        <p:sp>
          <p:nvSpPr>
            <p:cNvPr id="62477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2478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CC00"/>
                  </a:solidFill>
                  <a:latin typeface="Verdana" charset="0"/>
                </a:rPr>
                <a:t>Other Knee Features CRITERION </a:t>
              </a:r>
              <a:r>
                <a:rPr lang="en-US" sz="1800" b="1" dirty="0">
                  <a:solidFill>
                    <a:srgbClr val="FFCC00"/>
                  </a:solidFill>
                  <a:latin typeface="Verdana" charset="0"/>
                </a:rPr>
                <a:t>2</a:t>
              </a:r>
              <a:r>
                <a:rPr lang="en-US" sz="1800" b="1" dirty="0" smtClean="0">
                  <a:solidFill>
                    <a:srgbClr val="FFCC00"/>
                  </a:solidFill>
                  <a:latin typeface="Verdana" charset="0"/>
                </a:rPr>
                <a:t> </a:t>
              </a:r>
              <a:r>
                <a:rPr lang="en-US" sz="1800" b="1" dirty="0">
                  <a:solidFill>
                    <a:srgbClr val="FFFFFF"/>
                  </a:solidFill>
                  <a:latin typeface="Verdana" charset="0"/>
                </a:rPr>
                <a:t>– JOINT EFFUSION</a:t>
              </a:r>
            </a:p>
          </p:txBody>
        </p:sp>
      </p:grpSp>
      <p:sp>
        <p:nvSpPr>
          <p:cNvPr id="62472" name="Rectangle 13"/>
          <p:cNvSpPr>
            <a:spLocks noChangeArrowheads="1"/>
          </p:cNvSpPr>
          <p:nvPr/>
        </p:nvSpPr>
        <p:spPr bwMode="auto">
          <a:xfrm>
            <a:off x="3200400" y="1600200"/>
            <a:ext cx="2743200" cy="2286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2473" name="Rectangle 16"/>
          <p:cNvSpPr>
            <a:spLocks noChangeArrowheads="1"/>
          </p:cNvSpPr>
          <p:nvPr/>
        </p:nvSpPr>
        <p:spPr bwMode="auto">
          <a:xfrm>
            <a:off x="3200400" y="1676400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Joint Effusion</a:t>
            </a:r>
          </a:p>
        </p:txBody>
      </p:sp>
      <p:sp>
        <p:nvSpPr>
          <p:cNvPr id="62474" name="TextBox 17"/>
          <p:cNvSpPr txBox="1">
            <a:spLocks noChangeArrowheads="1"/>
          </p:cNvSpPr>
          <p:nvPr/>
        </p:nvSpPr>
        <p:spPr bwMode="auto">
          <a:xfrm>
            <a:off x="3886200" y="2427288"/>
            <a:ext cx="1853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None</a:t>
            </a:r>
            <a:endParaRPr lang="en-US" sz="1600" dirty="0">
              <a:solidFill>
                <a:srgbClr val="FFFFFF"/>
              </a:solidFill>
              <a:latin typeface="Verdana" charset="0"/>
            </a:endParaRPr>
          </a:p>
          <a:p>
            <a:pPr eaLnBrk="1" hangingPunct="1"/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Grade 1</a:t>
            </a:r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 – Small</a:t>
            </a:r>
          </a:p>
          <a:p>
            <a:pPr eaLnBrk="1" hangingPunct="1"/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Grade 2 - Large </a:t>
            </a:r>
            <a:endParaRPr lang="en-US" sz="1600" dirty="0">
              <a:solidFill>
                <a:srgbClr val="FFFFFF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2"/>
          <p:cNvSpPr>
            <a:spLocks noChangeArrowheads="1"/>
          </p:cNvSpPr>
          <p:nvPr/>
        </p:nvSpPr>
        <p:spPr bwMode="auto">
          <a:xfrm>
            <a:off x="533400" y="1143000"/>
            <a:ext cx="8058150" cy="51054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90675"/>
            <a:ext cx="41719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4517" name="Straight Connector 5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4518" name="Group 23"/>
          <p:cNvGrpSpPr>
            <a:grpSpLocks/>
          </p:cNvGrpSpPr>
          <p:nvPr/>
        </p:nvGrpSpPr>
        <p:grpSpPr bwMode="auto">
          <a:xfrm>
            <a:off x="0" y="0"/>
            <a:ext cx="9220200" cy="707886"/>
            <a:chOff x="0" y="0"/>
            <a:chExt cx="9220200" cy="707886"/>
          </a:xfrm>
        </p:grpSpPr>
        <p:sp>
          <p:nvSpPr>
            <p:cNvPr id="64522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23" name="Text Box 4"/>
            <p:cNvSpPr txBox="1">
              <a:spLocks noChangeArrowheads="1"/>
            </p:cNvSpPr>
            <p:nvPr/>
          </p:nvSpPr>
          <p:spPr bwMode="auto">
            <a:xfrm>
              <a:off x="76200" y="0"/>
              <a:ext cx="9144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dirty="0">
                  <a:solidFill>
                    <a:srgbClr val="FFCC00"/>
                  </a:solidFill>
                  <a:latin typeface="Verdana" charset="0"/>
                </a:rPr>
                <a:t>Other Knee Features CRITERION 2 </a:t>
              </a:r>
              <a:r>
                <a:rPr lang="en-US" sz="1600" b="1" dirty="0">
                  <a:solidFill>
                    <a:srgbClr val="FFFFFF"/>
                  </a:solidFill>
                  <a:latin typeface="Verdana" charset="0"/>
                </a:rPr>
                <a:t>– JOINT EFFUSION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FFFFFF"/>
                  </a:solidFill>
                  <a:latin typeface="Verdana" charset="0"/>
                </a:rPr>
                <a:t>– </a:t>
              </a:r>
              <a:r>
                <a:rPr lang="en-US" sz="1600" b="1" dirty="0">
                  <a:solidFill>
                    <a:srgbClr val="FFFFFF"/>
                  </a:solidFill>
                  <a:latin typeface="Verdana" charset="0"/>
                </a:rPr>
                <a:t>ODA CLASSIFICATION</a:t>
              </a:r>
            </a:p>
          </p:txBody>
        </p:sp>
      </p:grpSp>
      <p:sp>
        <p:nvSpPr>
          <p:cNvPr id="64520" name="Rectangle 13"/>
          <p:cNvSpPr>
            <a:spLocks noChangeArrowheads="1"/>
          </p:cNvSpPr>
          <p:nvPr/>
        </p:nvSpPr>
        <p:spPr bwMode="auto">
          <a:xfrm>
            <a:off x="533400" y="1152525"/>
            <a:ext cx="8077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800" b="1" dirty="0" smtClean="0">
                <a:solidFill>
                  <a:srgbClr val="FFCC00"/>
                </a:solidFill>
                <a:latin typeface="Verdana" charset="0"/>
              </a:rPr>
              <a:t>None</a:t>
            </a:r>
            <a:endParaRPr lang="en-US" sz="180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64521" name="Rectangle 23"/>
          <p:cNvSpPr>
            <a:spLocks noChangeArrowheads="1"/>
          </p:cNvSpPr>
          <p:nvPr/>
        </p:nvSpPr>
        <p:spPr bwMode="auto">
          <a:xfrm>
            <a:off x="609600" y="5722938"/>
            <a:ext cx="79248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dirty="0" smtClean="0">
                <a:solidFill>
                  <a:srgbClr val="FFCC00"/>
                </a:solidFill>
              </a:rPr>
              <a:t>None</a:t>
            </a:r>
            <a:r>
              <a:rPr lang="en-US" sz="1600" dirty="0" smtClean="0">
                <a:solidFill>
                  <a:schemeClr val="bg1"/>
                </a:solidFill>
              </a:rPr>
              <a:t>- fluid does not distend the lateral gutters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7391400" y="2819400"/>
            <a:ext cx="457200" cy="762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5638800" y="2819400"/>
            <a:ext cx="381000" cy="4572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90675"/>
            <a:ext cx="343193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20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990600" y="1143000"/>
            <a:ext cx="7162800" cy="5334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cxnSp>
        <p:nvCxnSpPr>
          <p:cNvPr id="65541" name="Straight Connector 7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5542" name="Group 23"/>
          <p:cNvGrpSpPr>
            <a:grpSpLocks/>
          </p:cNvGrpSpPr>
          <p:nvPr/>
        </p:nvGrpSpPr>
        <p:grpSpPr bwMode="auto">
          <a:xfrm>
            <a:off x="0" y="0"/>
            <a:ext cx="9144000" cy="937230"/>
            <a:chOff x="0" y="0"/>
            <a:chExt cx="9144000" cy="937230"/>
          </a:xfrm>
        </p:grpSpPr>
        <p:sp>
          <p:nvSpPr>
            <p:cNvPr id="6554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5547" name="Text Box 4"/>
            <p:cNvSpPr txBox="1">
              <a:spLocks noChangeArrowheads="1"/>
            </p:cNvSpPr>
            <p:nvPr/>
          </p:nvSpPr>
          <p:spPr bwMode="auto">
            <a:xfrm>
              <a:off x="0" y="152400"/>
              <a:ext cx="9144000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 dirty="0">
                  <a:solidFill>
                    <a:srgbClr val="FFCC00"/>
                  </a:solidFill>
                  <a:latin typeface="Verdana" charset="0"/>
                </a:rPr>
                <a:t>Other Knee Features CRITERION 2 </a:t>
              </a:r>
              <a:r>
                <a:rPr lang="en-US" sz="1800" b="1" dirty="0">
                  <a:solidFill>
                    <a:srgbClr val="FFFFFF"/>
                  </a:solidFill>
                  <a:latin typeface="Verdana" charset="0"/>
                </a:rPr>
                <a:t>– JOINT EFFUSION</a:t>
              </a:r>
            </a:p>
            <a:p>
              <a:pPr eaLnBrk="1" hangingPunct="1">
                <a:spcBef>
                  <a:spcPct val="50000"/>
                </a:spcBef>
              </a:pPr>
              <a:endParaRPr lang="en-US" sz="1800" b="1" dirty="0">
                <a:solidFill>
                  <a:srgbClr val="FFFFFF"/>
                </a:solidFill>
                <a:latin typeface="Verdana" charset="0"/>
              </a:endParaRPr>
            </a:p>
          </p:txBody>
        </p:sp>
      </p:grpSp>
      <p:sp>
        <p:nvSpPr>
          <p:cNvPr id="65544" name="Rectangle 12"/>
          <p:cNvSpPr>
            <a:spLocks noChangeArrowheads="1"/>
          </p:cNvSpPr>
          <p:nvPr/>
        </p:nvSpPr>
        <p:spPr bwMode="auto">
          <a:xfrm>
            <a:off x="990600" y="1152525"/>
            <a:ext cx="7162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800" b="1" dirty="0">
                <a:solidFill>
                  <a:srgbClr val="FFCC00"/>
                </a:solidFill>
                <a:latin typeface="Verdana" charset="0"/>
              </a:rPr>
              <a:t>Grade </a:t>
            </a:r>
            <a:r>
              <a:rPr lang="en-US" sz="1800" b="1" dirty="0" smtClean="0">
                <a:solidFill>
                  <a:srgbClr val="FFCC00"/>
                </a:solidFill>
                <a:latin typeface="Verdana" charset="0"/>
              </a:rPr>
              <a:t>1 – evaluate on axial images</a:t>
            </a:r>
            <a:endParaRPr lang="en-US" sz="180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65545" name="Rectangle 14"/>
          <p:cNvSpPr>
            <a:spLocks noChangeArrowheads="1"/>
          </p:cNvSpPr>
          <p:nvPr/>
        </p:nvSpPr>
        <p:spPr bwMode="auto">
          <a:xfrm>
            <a:off x="1066800" y="5562600"/>
            <a:ext cx="6934200" cy="88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Small – </a:t>
            </a:r>
            <a:r>
              <a:rPr lang="en-US" sz="1600" dirty="0">
                <a:solidFill>
                  <a:srgbClr val="FFFFFF"/>
                </a:solidFill>
                <a:latin typeface="Verdana" charset="0"/>
              </a:rPr>
              <a:t>S</a:t>
            </a:r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addlebag </a:t>
            </a:r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appearance of gutters on axial </a:t>
            </a:r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images (yellow arrows); </a:t>
            </a:r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no lifting off of patella from femur on the image above the trochlear cartilage (red line </a:t>
            </a:r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on </a:t>
            </a:r>
            <a:r>
              <a:rPr lang="en-US" sz="1600" smtClean="0">
                <a:solidFill>
                  <a:srgbClr val="FFFFFF"/>
                </a:solidFill>
                <a:latin typeface="Verdana" charset="0"/>
              </a:rPr>
              <a:t>sagittal image shows </a:t>
            </a:r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level of axial slice)</a:t>
            </a:r>
            <a:endParaRPr lang="en-US" sz="1600" dirty="0">
              <a:solidFill>
                <a:srgbClr val="FFFFFF"/>
              </a:solidFill>
              <a:latin typeface="Verdana" charset="0"/>
            </a:endParaRPr>
          </a:p>
        </p:txBody>
      </p:sp>
      <p:pic>
        <p:nvPicPr>
          <p:cNvPr id="16" name="Picture 15" descr="small effusino again axia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9" t="654"/>
          <a:stretch/>
        </p:blipFill>
        <p:spPr>
          <a:xfrm>
            <a:off x="4330700" y="1600200"/>
            <a:ext cx="3630005" cy="3785060"/>
          </a:xfrm>
          <a:prstGeom prst="rect">
            <a:avLst/>
          </a:prstGeom>
        </p:spPr>
      </p:pic>
      <p:sp>
        <p:nvSpPr>
          <p:cNvPr id="17" name="Line 6"/>
          <p:cNvSpPr>
            <a:spLocks noChangeShapeType="1"/>
          </p:cNvSpPr>
          <p:nvPr/>
        </p:nvSpPr>
        <p:spPr bwMode="auto">
          <a:xfrm flipH="1" flipV="1">
            <a:off x="7446658" y="3937460"/>
            <a:ext cx="374650" cy="48895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V="1">
            <a:off x="5160658" y="2870660"/>
            <a:ext cx="381000" cy="4572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11" descr="small effusino again sagitt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3134131" cy="380494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>
            <a:off x="1143000" y="2667000"/>
            <a:ext cx="3200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609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ChangeArrowheads="1"/>
          </p:cNvSpPr>
          <p:nvPr/>
        </p:nvSpPr>
        <p:spPr bwMode="auto">
          <a:xfrm>
            <a:off x="685800" y="1295400"/>
            <a:ext cx="7696200" cy="4876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7590" name="Rectangle 8"/>
          <p:cNvSpPr>
            <a:spLocks noChangeArrowheads="1"/>
          </p:cNvSpPr>
          <p:nvPr/>
        </p:nvSpPr>
        <p:spPr bwMode="auto">
          <a:xfrm>
            <a:off x="1524000" y="1304925"/>
            <a:ext cx="58674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800" b="1" dirty="0">
                <a:solidFill>
                  <a:srgbClr val="FFCC00"/>
                </a:solidFill>
                <a:latin typeface="Verdana" charset="0"/>
              </a:rPr>
              <a:t>Grade </a:t>
            </a:r>
            <a:r>
              <a:rPr lang="en-US" sz="1800" b="1" dirty="0" smtClean="0">
                <a:solidFill>
                  <a:srgbClr val="FFCC00"/>
                </a:solidFill>
                <a:latin typeface="Verdana" charset="0"/>
              </a:rPr>
              <a:t>2 – evaluate on axial images</a:t>
            </a:r>
            <a:endParaRPr lang="en-US" sz="1800" dirty="0">
              <a:solidFill>
                <a:schemeClr val="bg1"/>
              </a:solidFill>
              <a:latin typeface="Verdana" charset="0"/>
            </a:endParaRPr>
          </a:p>
        </p:txBody>
      </p:sp>
      <p:cxnSp>
        <p:nvCxnSpPr>
          <p:cNvPr id="67591" name="Straight Connector 10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7592" name="Group 23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9144000" cy="685800"/>
          </a:xfrm>
        </p:grpSpPr>
        <p:sp>
          <p:nvSpPr>
            <p:cNvPr id="67595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7596" name="Text Box 4"/>
            <p:cNvSpPr txBox="1">
              <a:spLocks noChangeArrowheads="1"/>
            </p:cNvSpPr>
            <p:nvPr/>
          </p:nvSpPr>
          <p:spPr bwMode="auto">
            <a:xfrm>
              <a:off x="0" y="152400"/>
              <a:ext cx="9144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 dirty="0">
                  <a:solidFill>
                    <a:srgbClr val="FFCC00"/>
                  </a:solidFill>
                  <a:latin typeface="Verdana" charset="0"/>
                </a:rPr>
                <a:t>Other Knee Features CRITERION 2 </a:t>
              </a:r>
              <a:r>
                <a:rPr lang="en-US" sz="1800" b="1" dirty="0">
                  <a:solidFill>
                    <a:srgbClr val="FFFFFF"/>
                  </a:solidFill>
                  <a:latin typeface="Verdana" charset="0"/>
                </a:rPr>
                <a:t>– JOINT </a:t>
              </a:r>
              <a:r>
                <a:rPr lang="en-US" sz="1800" b="1" dirty="0" smtClean="0">
                  <a:solidFill>
                    <a:srgbClr val="FFFFFF"/>
                  </a:solidFill>
                  <a:latin typeface="Verdana" charset="0"/>
                </a:rPr>
                <a:t>EFFUSION</a:t>
              </a:r>
              <a:endParaRPr lang="en-US" sz="1800" b="1" dirty="0">
                <a:solidFill>
                  <a:srgbClr val="FFFFFF"/>
                </a:solidFill>
                <a:latin typeface="Verdana" charset="0"/>
              </a:endParaRPr>
            </a:p>
          </p:txBody>
        </p:sp>
      </p:grpSp>
      <p:sp>
        <p:nvSpPr>
          <p:cNvPr id="67594" name="Rectangle 15"/>
          <p:cNvSpPr>
            <a:spLocks noChangeArrowheads="1"/>
          </p:cNvSpPr>
          <p:nvPr/>
        </p:nvSpPr>
        <p:spPr bwMode="auto">
          <a:xfrm>
            <a:off x="762000" y="5572125"/>
            <a:ext cx="7543800" cy="54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FFCC00"/>
                </a:solidFill>
              </a:rPr>
              <a:t>Large </a:t>
            </a:r>
            <a:r>
              <a:rPr lang="en-US" sz="1800" dirty="0" smtClean="0">
                <a:solidFill>
                  <a:schemeClr val="bg1"/>
                </a:solidFill>
              </a:rPr>
              <a:t>– </a:t>
            </a:r>
            <a:r>
              <a:rPr lang="en-US" sz="1800" dirty="0">
                <a:solidFill>
                  <a:srgbClr val="FFFFFF"/>
                </a:solidFill>
              </a:rPr>
              <a:t>L</a:t>
            </a:r>
            <a:r>
              <a:rPr lang="en-US" sz="1800" dirty="0" smtClean="0">
                <a:solidFill>
                  <a:srgbClr val="FFFFFF"/>
                </a:solidFill>
              </a:rPr>
              <a:t>ifting </a:t>
            </a:r>
            <a:r>
              <a:rPr lang="en-US" sz="1800" dirty="0" smtClean="0">
                <a:solidFill>
                  <a:srgbClr val="FFFFFF"/>
                </a:solidFill>
              </a:rPr>
              <a:t>of patella anteriorly off femur on axial image above trochlear cartilage (red line </a:t>
            </a:r>
            <a:r>
              <a:rPr lang="en-US" sz="1800" dirty="0" smtClean="0">
                <a:solidFill>
                  <a:srgbClr val="FFFFFF"/>
                </a:solidFill>
              </a:rPr>
              <a:t>on sagittal image shows </a:t>
            </a:r>
            <a:r>
              <a:rPr lang="en-US" sz="1800" dirty="0" smtClean="0">
                <a:solidFill>
                  <a:srgbClr val="FFFFFF"/>
                </a:solidFill>
              </a:rPr>
              <a:t>level of axial slice)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0"/>
          <a:stretch/>
        </p:blipFill>
        <p:spPr bwMode="auto">
          <a:xfrm>
            <a:off x="4648200" y="1752600"/>
            <a:ext cx="350488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351756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1066800" y="2590800"/>
            <a:ext cx="3200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5418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424" name="Straight Connector 24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2" name="Rectangle 26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1638300" y="3075057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Cartilage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8339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057400"/>
            <a:ext cx="8229600" cy="2209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675"/>
              </a:spcBef>
              <a:buClr>
                <a:srgbClr val="FFCC00"/>
              </a:buClr>
              <a:buFont typeface="Wingdings" charset="0"/>
              <a:buChar char="§"/>
            </a:pPr>
            <a:r>
              <a:rPr lang="en-US" sz="2000">
                <a:solidFill>
                  <a:srgbClr val="336666"/>
                </a:solidFill>
                <a:latin typeface="Verdana" charset="0"/>
                <a:ea typeface="ＭＳ Ｐゴシック" charset="0"/>
                <a:cs typeface="ＭＳ Ｐゴシック" charset="0"/>
              </a:rPr>
              <a:t>Axial FSE (TSE) T2 with fat saturation</a:t>
            </a:r>
          </a:p>
          <a:p>
            <a:pPr>
              <a:lnSpc>
                <a:spcPct val="90000"/>
              </a:lnSpc>
              <a:spcBef>
                <a:spcPts val="1675"/>
              </a:spcBef>
              <a:buClr>
                <a:srgbClr val="FFCC00"/>
              </a:buClr>
              <a:buFont typeface="Wingdings" charset="0"/>
              <a:buChar char="§"/>
            </a:pPr>
            <a:r>
              <a:rPr lang="en-US" sz="2000">
                <a:solidFill>
                  <a:srgbClr val="336666"/>
                </a:solidFill>
                <a:latin typeface="Verdana" charset="0"/>
                <a:ea typeface="ＭＳ Ｐゴシック" charset="0"/>
                <a:cs typeface="ＭＳ Ｐゴシック" charset="0"/>
              </a:rPr>
              <a:t>Coronal T1</a:t>
            </a:r>
          </a:p>
          <a:p>
            <a:pPr>
              <a:lnSpc>
                <a:spcPct val="90000"/>
              </a:lnSpc>
              <a:spcBef>
                <a:spcPts val="1675"/>
              </a:spcBef>
              <a:buClr>
                <a:srgbClr val="FFCC00"/>
              </a:buClr>
              <a:buFont typeface="Wingdings" charset="0"/>
              <a:buChar char="§"/>
            </a:pPr>
            <a:r>
              <a:rPr lang="en-US" sz="2000">
                <a:solidFill>
                  <a:srgbClr val="336666"/>
                </a:solidFill>
                <a:latin typeface="Verdana" charset="0"/>
                <a:ea typeface="ＭＳ Ｐゴシック" charset="0"/>
                <a:cs typeface="ＭＳ Ｐゴシック" charset="0"/>
              </a:rPr>
              <a:t>Coronal FSE (TSE) T2 with fat saturation</a:t>
            </a:r>
            <a:r>
              <a:rPr lang="en-US" sz="2000" baseline="30000">
                <a:solidFill>
                  <a:srgbClr val="FFCC00"/>
                </a:solidFill>
                <a:latin typeface="Verdana" charset="0"/>
                <a:ea typeface="ＭＳ Ｐゴシック" charset="0"/>
                <a:cs typeface="ＭＳ Ｐゴシック" charset="0"/>
              </a:rPr>
              <a:t>*</a:t>
            </a:r>
          </a:p>
          <a:p>
            <a:pPr>
              <a:lnSpc>
                <a:spcPct val="90000"/>
              </a:lnSpc>
              <a:spcBef>
                <a:spcPts val="1675"/>
              </a:spcBef>
              <a:buClr>
                <a:srgbClr val="FFCC00"/>
              </a:buClr>
              <a:buFont typeface="Wingdings" charset="0"/>
              <a:buChar char="§"/>
            </a:pPr>
            <a:r>
              <a:rPr lang="en-US" sz="2000">
                <a:solidFill>
                  <a:srgbClr val="336666"/>
                </a:solidFill>
                <a:latin typeface="Verdana" charset="0"/>
                <a:ea typeface="ＭＳ Ｐゴシック" charset="0"/>
                <a:cs typeface="ＭＳ Ｐゴシック" charset="0"/>
              </a:rPr>
              <a:t>Sagittal FSE (TSE) T2 with fat saturation</a:t>
            </a:r>
            <a:r>
              <a:rPr lang="en-US" sz="2000" baseline="30000">
                <a:solidFill>
                  <a:srgbClr val="FFCC00"/>
                </a:solidFill>
                <a:latin typeface="Verdana" charset="0"/>
                <a:ea typeface="ＭＳ Ｐゴシック" charset="0"/>
                <a:cs typeface="ＭＳ Ｐゴシック" charset="0"/>
              </a:rPr>
              <a:t>*</a:t>
            </a:r>
            <a:endParaRPr lang="en-US" sz="2000">
              <a:solidFill>
                <a:srgbClr val="FFCC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ts val="1675"/>
              </a:spcBef>
              <a:buClr>
                <a:srgbClr val="FFCC00"/>
              </a:buClr>
              <a:buFont typeface="Wingdings" charset="0"/>
              <a:buChar char="§"/>
            </a:pPr>
            <a:r>
              <a:rPr lang="en-US" sz="2000">
                <a:solidFill>
                  <a:srgbClr val="336666"/>
                </a:solidFill>
                <a:latin typeface="Verdana" charset="0"/>
                <a:ea typeface="ＭＳ Ｐゴシック" charset="0"/>
                <a:cs typeface="ＭＳ Ｐゴシック" charset="0"/>
              </a:rPr>
              <a:t>Sagittal FSE (TSE) proton density</a:t>
            </a:r>
            <a:r>
              <a:rPr lang="en-US" sz="2000" baseline="30000">
                <a:solidFill>
                  <a:srgbClr val="FFCC00"/>
                </a:solidFill>
                <a:latin typeface="Verdana" charset="0"/>
                <a:ea typeface="ＭＳ Ｐゴシック" charset="0"/>
                <a:cs typeface="ＭＳ Ｐゴシック" charset="0"/>
              </a:rPr>
              <a:t>*</a:t>
            </a:r>
            <a:endParaRPr lang="en-US" sz="2000">
              <a:solidFill>
                <a:srgbClr val="FFCC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ts val="1675"/>
              </a:spcBef>
              <a:buClr>
                <a:srgbClr val="FFCC00"/>
              </a:buClr>
              <a:buFont typeface="Wingdings" charset="0"/>
              <a:buChar char="§"/>
            </a:pPr>
            <a:r>
              <a:rPr lang="en-US" sz="2000">
                <a:solidFill>
                  <a:srgbClr val="336666"/>
                </a:solidFill>
                <a:latin typeface="Verdana" charset="0"/>
                <a:ea typeface="ＭＳ Ｐゴシック" charset="0"/>
                <a:cs typeface="ＭＳ Ｐゴシック" charset="0"/>
              </a:rPr>
              <a:t>Sagittal volumetric gradient echo with fat saturation</a:t>
            </a:r>
            <a:r>
              <a:rPr lang="en-US" sz="2000" baseline="30000">
                <a:solidFill>
                  <a:srgbClr val="FFCC00"/>
                </a:solidFill>
                <a:latin typeface="Verdana" charset="0"/>
                <a:ea typeface="ＭＳ Ｐゴシック" charset="0"/>
                <a:cs typeface="ＭＳ Ｐゴシック" charset="0"/>
              </a:rPr>
              <a:t>*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81000" y="152400"/>
            <a:ext cx="480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CC00"/>
                </a:solidFill>
                <a:latin typeface="Verdana" charset="0"/>
              </a:rPr>
              <a:t>MRI PROTOCOL</a:t>
            </a: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304800" y="6400800"/>
            <a:ext cx="87630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FFCC00"/>
                </a:solidFill>
              </a:rPr>
              <a:t>*</a:t>
            </a:r>
            <a:r>
              <a:rPr lang="en-US" sz="2000" baseline="30000">
                <a:solidFill>
                  <a:srgbClr val="336666"/>
                </a:solidFill>
              </a:rPr>
              <a:t> </a:t>
            </a:r>
            <a:r>
              <a:rPr lang="en-US" sz="1600">
                <a:solidFill>
                  <a:srgbClr val="336666"/>
                </a:solidFill>
              </a:rPr>
              <a:t>mandatory sequence </a:t>
            </a:r>
            <a:r>
              <a:rPr lang="en-US" sz="1600">
                <a:solidFill>
                  <a:srgbClr val="99CCCC"/>
                </a:solidFill>
              </a:rPr>
              <a:t>(minimal protocol) </a:t>
            </a:r>
            <a:r>
              <a:rPr lang="en-US" sz="1600">
                <a:solidFill>
                  <a:srgbClr val="336666"/>
                </a:solidFill>
              </a:rPr>
              <a:t>to focus upon juvenile OCD</a:t>
            </a:r>
          </a:p>
        </p:txBody>
      </p:sp>
      <p:cxnSp>
        <p:nvCxnSpPr>
          <p:cNvPr id="17415" name="Straight Connector 10"/>
          <p:cNvCxnSpPr>
            <a:cxnSpLocks noChangeShapeType="1"/>
          </p:cNvCxnSpPr>
          <p:nvPr/>
        </p:nvCxnSpPr>
        <p:spPr bwMode="auto">
          <a:xfrm>
            <a:off x="0" y="6400800"/>
            <a:ext cx="9144000" cy="1588"/>
          </a:xfrm>
          <a:prstGeom prst="line">
            <a:avLst/>
          </a:prstGeom>
          <a:noFill/>
          <a:ln w="9525">
            <a:solidFill>
              <a:srgbClr val="33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"/>
          <p:cNvSpPr>
            <a:spLocks noChangeArrowheads="1"/>
          </p:cNvSpPr>
          <p:nvPr/>
        </p:nvSpPr>
        <p:spPr bwMode="auto">
          <a:xfrm>
            <a:off x="4781550" y="990600"/>
            <a:ext cx="3600450" cy="4572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7891" name="Rectangle 21"/>
          <p:cNvSpPr>
            <a:spLocks noChangeArrowheads="1"/>
          </p:cNvSpPr>
          <p:nvPr/>
        </p:nvSpPr>
        <p:spPr bwMode="auto">
          <a:xfrm>
            <a:off x="4705350" y="9906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rgbClr val="FFCC00"/>
                </a:solidFill>
              </a:rPr>
              <a:t>T2 Sagittal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7892" name="Rectangle 17"/>
          <p:cNvSpPr>
            <a:spLocks noChangeArrowheads="1"/>
          </p:cNvSpPr>
          <p:nvPr/>
        </p:nvSpPr>
        <p:spPr bwMode="auto">
          <a:xfrm>
            <a:off x="742950" y="990600"/>
            <a:ext cx="3581400" cy="4572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7893" name="Rectangle 18"/>
          <p:cNvSpPr>
            <a:spLocks noChangeArrowheads="1"/>
          </p:cNvSpPr>
          <p:nvPr/>
        </p:nvSpPr>
        <p:spPr bwMode="auto">
          <a:xfrm>
            <a:off x="666750" y="9906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rgbClr val="FFCC00"/>
                </a:solidFill>
              </a:rPr>
              <a:t>T2 Coronal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1657350" y="4419600"/>
            <a:ext cx="1752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1</a:t>
            </a:r>
            <a:r>
              <a:rPr lang="en-US" sz="1600">
                <a:solidFill>
                  <a:schemeClr val="bg1"/>
                </a:solidFill>
                <a:latin typeface="Verdana" charset="0"/>
              </a:rPr>
              <a:t> - Normal</a:t>
            </a:r>
          </a:p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2</a:t>
            </a:r>
            <a:r>
              <a:rPr lang="en-US" sz="1600">
                <a:solidFill>
                  <a:schemeClr val="bg1"/>
                </a:solidFill>
                <a:latin typeface="Verdana" charset="0"/>
              </a:rPr>
              <a:t> - </a:t>
            </a:r>
            <a:r>
              <a:rPr lang="en-US" sz="1600">
                <a:solidFill>
                  <a:srgbClr val="FFCC00"/>
                </a:solidFill>
                <a:latin typeface="Verdana" charset="0"/>
              </a:rPr>
              <a:t>Thickened</a:t>
            </a:r>
          </a:p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3</a:t>
            </a:r>
            <a:r>
              <a:rPr lang="en-US" sz="1600">
                <a:solidFill>
                  <a:schemeClr val="bg1"/>
                </a:solidFill>
                <a:latin typeface="Verdana" charset="0"/>
              </a:rPr>
              <a:t> - Thinned</a:t>
            </a:r>
          </a:p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4</a:t>
            </a:r>
            <a:r>
              <a:rPr lang="en-US" sz="1600">
                <a:solidFill>
                  <a:schemeClr val="bg1"/>
                </a:solidFill>
                <a:latin typeface="Verdana" charset="0"/>
              </a:rPr>
              <a:t> - Variable</a:t>
            </a:r>
          </a:p>
        </p:txBody>
      </p:sp>
      <p:pic>
        <p:nvPicPr>
          <p:cNvPr id="378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4" t="24425" r="13045" b="17545"/>
          <a:stretch>
            <a:fillRect/>
          </a:stretch>
        </p:blipFill>
        <p:spPr bwMode="auto">
          <a:xfrm>
            <a:off x="4781550" y="1350963"/>
            <a:ext cx="3598863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Line 6"/>
          <p:cNvSpPr>
            <a:spLocks noChangeShapeType="1"/>
          </p:cNvSpPr>
          <p:nvPr/>
        </p:nvSpPr>
        <p:spPr bwMode="auto">
          <a:xfrm>
            <a:off x="7381875" y="3098800"/>
            <a:ext cx="152400" cy="152400"/>
          </a:xfrm>
          <a:prstGeom prst="line">
            <a:avLst/>
          </a:prstGeom>
          <a:noFill/>
          <a:ln w="317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Line 7"/>
          <p:cNvSpPr>
            <a:spLocks noChangeShapeType="1"/>
          </p:cNvSpPr>
          <p:nvPr/>
        </p:nvSpPr>
        <p:spPr bwMode="auto">
          <a:xfrm>
            <a:off x="6934200" y="3200400"/>
            <a:ext cx="104775" cy="3175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89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" t="6290" r="4495" b="23145"/>
          <a:stretch>
            <a:fillRect/>
          </a:stretch>
        </p:blipFill>
        <p:spPr bwMode="auto">
          <a:xfrm>
            <a:off x="749300" y="1341438"/>
            <a:ext cx="3573463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Line 8"/>
          <p:cNvSpPr>
            <a:spLocks noChangeShapeType="1"/>
          </p:cNvSpPr>
          <p:nvPr/>
        </p:nvSpPr>
        <p:spPr bwMode="auto">
          <a:xfrm>
            <a:off x="1809750" y="3505200"/>
            <a:ext cx="76200" cy="200025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Line 9"/>
          <p:cNvSpPr>
            <a:spLocks noChangeShapeType="1"/>
          </p:cNvSpPr>
          <p:nvPr/>
        </p:nvSpPr>
        <p:spPr bwMode="auto">
          <a:xfrm>
            <a:off x="1581150" y="3605213"/>
            <a:ext cx="0" cy="128587"/>
          </a:xfrm>
          <a:prstGeom prst="line">
            <a:avLst/>
          </a:prstGeom>
          <a:noFill/>
          <a:ln w="317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Text Box 10"/>
          <p:cNvSpPr txBox="1">
            <a:spLocks noChangeArrowheads="1"/>
          </p:cNvSpPr>
          <p:nvPr/>
        </p:nvSpPr>
        <p:spPr bwMode="auto">
          <a:xfrm>
            <a:off x="641350" y="5715000"/>
            <a:ext cx="80454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u="sng" dirty="0">
                <a:solidFill>
                  <a:srgbClr val="000000"/>
                </a:solidFill>
                <a:latin typeface="Times New Roman"/>
                <a:cs typeface="Times New Roman"/>
              </a:rPr>
              <a:t>Red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line is adjacent cartilage.  </a:t>
            </a:r>
            <a:r>
              <a:rPr lang="en-US" sz="1400" b="1" u="sng" dirty="0">
                <a:solidFill>
                  <a:srgbClr val="000000"/>
                </a:solidFill>
                <a:latin typeface="Times New Roman"/>
                <a:cs typeface="Times New Roman"/>
              </a:rPr>
              <a:t>Yellow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Line is cartilage overlying the lesion.  </a:t>
            </a:r>
          </a:p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Overlying cartilage = secondary physis, articular cartilage, un-ossified epiphyseal cartilage</a:t>
            </a:r>
          </a:p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Any portion of overlying cartilage of lesion is thicker or thinner than the adjacent normal cartilage</a:t>
            </a:r>
          </a:p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If overlying cartilage is both thickened and thinned – it should be scored as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variable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37902" name="Straight Connector 12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7903" name="Group 23"/>
          <p:cNvGrpSpPr>
            <a:grpSpLocks/>
          </p:cNvGrpSpPr>
          <p:nvPr/>
        </p:nvGrpSpPr>
        <p:grpSpPr bwMode="auto">
          <a:xfrm>
            <a:off x="0" y="0"/>
            <a:ext cx="9220200" cy="685800"/>
            <a:chOff x="0" y="0"/>
            <a:chExt cx="9220200" cy="685800"/>
          </a:xfrm>
        </p:grpSpPr>
        <p:sp>
          <p:nvSpPr>
            <p:cNvPr id="37906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7907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700" b="1" dirty="0">
                  <a:solidFill>
                    <a:srgbClr val="FFCC00"/>
                  </a:solidFill>
                  <a:latin typeface="Verdana" charset="0"/>
                </a:rPr>
                <a:t>CRITERION </a:t>
              </a:r>
              <a:r>
                <a:rPr lang="en-US" sz="1700" b="1" dirty="0" smtClean="0">
                  <a:solidFill>
                    <a:srgbClr val="FFCC00"/>
                  </a:solidFill>
                  <a:latin typeface="Verdana" charset="0"/>
                </a:rPr>
                <a:t>1 </a:t>
              </a:r>
              <a:r>
                <a:rPr lang="en-US" sz="1700" b="1" dirty="0">
                  <a:solidFill>
                    <a:srgbClr val="FFFFFF"/>
                  </a:solidFill>
                  <a:latin typeface="Verdana" charset="0"/>
                </a:rPr>
                <a:t>– THICKNESS OF THE CARTILAGE OVERLYING THE LESION</a:t>
              </a:r>
            </a:p>
          </p:txBody>
        </p:sp>
      </p:grpSp>
      <p:sp>
        <p:nvSpPr>
          <p:cNvPr id="37904" name="Text Box 7"/>
          <p:cNvSpPr txBox="1">
            <a:spLocks noChangeArrowheads="1"/>
          </p:cNvSpPr>
          <p:nvPr/>
        </p:nvSpPr>
        <p:spPr bwMode="auto">
          <a:xfrm>
            <a:off x="5772150" y="4419600"/>
            <a:ext cx="1752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1</a:t>
            </a:r>
            <a:r>
              <a:rPr lang="en-US" sz="1600">
                <a:solidFill>
                  <a:schemeClr val="bg1"/>
                </a:solidFill>
                <a:latin typeface="Verdana" charset="0"/>
              </a:rPr>
              <a:t> - Normal</a:t>
            </a:r>
          </a:p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2</a:t>
            </a:r>
            <a:r>
              <a:rPr lang="en-US" sz="1600">
                <a:solidFill>
                  <a:schemeClr val="bg1"/>
                </a:solidFill>
                <a:latin typeface="Verdana" charset="0"/>
              </a:rPr>
              <a:t> - </a:t>
            </a:r>
            <a:r>
              <a:rPr lang="en-US" sz="1600">
                <a:solidFill>
                  <a:srgbClr val="FFCC00"/>
                </a:solidFill>
                <a:latin typeface="Verdana" charset="0"/>
              </a:rPr>
              <a:t>Thickened</a:t>
            </a:r>
          </a:p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3</a:t>
            </a:r>
            <a:r>
              <a:rPr lang="en-US" sz="1600">
                <a:solidFill>
                  <a:schemeClr val="bg1"/>
                </a:solidFill>
                <a:latin typeface="Verdana" charset="0"/>
              </a:rPr>
              <a:t> - Thinned</a:t>
            </a:r>
          </a:p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4</a:t>
            </a:r>
            <a:r>
              <a:rPr lang="en-US" sz="1600">
                <a:solidFill>
                  <a:schemeClr val="bg1"/>
                </a:solidFill>
                <a:latin typeface="Verdana" charset="0"/>
              </a:rPr>
              <a:t> - Variable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6"/>
          <p:cNvSpPr>
            <a:spLocks noChangeArrowheads="1"/>
          </p:cNvSpPr>
          <p:nvPr/>
        </p:nvSpPr>
        <p:spPr bwMode="auto">
          <a:xfrm>
            <a:off x="5029200" y="1066800"/>
            <a:ext cx="3276600" cy="54102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1747" name="Rectangle 24"/>
          <p:cNvSpPr>
            <a:spLocks noChangeArrowheads="1"/>
          </p:cNvSpPr>
          <p:nvPr/>
        </p:nvSpPr>
        <p:spPr bwMode="auto">
          <a:xfrm>
            <a:off x="822325" y="1066800"/>
            <a:ext cx="3600450" cy="48006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31748" name="Group 20"/>
          <p:cNvGrpSpPr>
            <a:grpSpLocks/>
          </p:cNvGrpSpPr>
          <p:nvPr/>
        </p:nvGrpSpPr>
        <p:grpSpPr bwMode="auto">
          <a:xfrm>
            <a:off x="822325" y="1447800"/>
            <a:ext cx="3602038" cy="3578225"/>
            <a:chOff x="304800" y="1600200"/>
            <a:chExt cx="3602038" cy="3578332"/>
          </a:xfrm>
        </p:grpSpPr>
        <p:pic>
          <p:nvPicPr>
            <p:cNvPr id="31761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82" b="7933"/>
            <a:stretch>
              <a:fillRect/>
            </a:stretch>
          </p:blipFill>
          <p:spPr bwMode="auto">
            <a:xfrm>
              <a:off x="304800" y="1600200"/>
              <a:ext cx="3602038" cy="3578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2" name="Arc 9"/>
            <p:cNvSpPr>
              <a:spLocks/>
            </p:cNvSpPr>
            <p:nvPr/>
          </p:nvSpPr>
          <p:spPr bwMode="auto">
            <a:xfrm flipV="1">
              <a:off x="2133600" y="3098436"/>
              <a:ext cx="838200" cy="7620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t="37003" r="14420" b="21423"/>
          <a:stretch>
            <a:fillRect/>
          </a:stretch>
        </p:blipFill>
        <p:spPr bwMode="auto">
          <a:xfrm>
            <a:off x="5048250" y="1470025"/>
            <a:ext cx="3273425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2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1753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91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CC00"/>
                </a:solidFill>
                <a:latin typeface="Verdana" charset="0"/>
              </a:rPr>
              <a:t>CRITERION </a:t>
            </a:r>
            <a:r>
              <a:rPr lang="en-US" sz="2000" b="1" dirty="0" smtClean="0">
                <a:solidFill>
                  <a:srgbClr val="FFCC00"/>
                </a:solidFill>
                <a:latin typeface="Verdana" charset="0"/>
              </a:rPr>
              <a:t>2 </a:t>
            </a:r>
            <a:r>
              <a:rPr lang="en-US" sz="2000" b="1" dirty="0">
                <a:solidFill>
                  <a:srgbClr val="FFFFFF"/>
                </a:solidFill>
                <a:latin typeface="Verdana" charset="0"/>
              </a:rPr>
              <a:t>– ARTICULAR SURFACE CONTOUR</a:t>
            </a:r>
          </a:p>
        </p:txBody>
      </p:sp>
      <p:sp>
        <p:nvSpPr>
          <p:cNvPr id="31754" name="Rectangle 25"/>
          <p:cNvSpPr>
            <a:spLocks noChangeArrowheads="1"/>
          </p:cNvSpPr>
          <p:nvPr/>
        </p:nvSpPr>
        <p:spPr bwMode="auto">
          <a:xfrm>
            <a:off x="822325" y="10668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rgbClr val="FFCC00"/>
                </a:solidFill>
              </a:rPr>
              <a:t>Normal Contour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1755" name="Rectangle 27"/>
          <p:cNvSpPr>
            <a:spLocks noChangeArrowheads="1"/>
          </p:cNvSpPr>
          <p:nvPr/>
        </p:nvSpPr>
        <p:spPr bwMode="auto">
          <a:xfrm>
            <a:off x="5045075" y="10668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 smtClean="0">
                <a:solidFill>
                  <a:srgbClr val="FFCC00"/>
                </a:solidFill>
              </a:rPr>
              <a:t>Abnormal 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0" t="30045" r="2785" b="29025"/>
          <a:stretch>
            <a:fillRect/>
          </a:stretch>
        </p:blipFill>
        <p:spPr bwMode="auto">
          <a:xfrm>
            <a:off x="5048250" y="3919538"/>
            <a:ext cx="3273425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7" name="Freeform 14"/>
          <p:cNvSpPr>
            <a:spLocks/>
          </p:cNvSpPr>
          <p:nvPr/>
        </p:nvSpPr>
        <p:spPr bwMode="auto">
          <a:xfrm>
            <a:off x="6407150" y="4267200"/>
            <a:ext cx="1244600" cy="833438"/>
          </a:xfrm>
          <a:custGeom>
            <a:avLst/>
            <a:gdLst>
              <a:gd name="T0" fmla="*/ 0 w 784"/>
              <a:gd name="T1" fmla="*/ 2147483647 h 525"/>
              <a:gd name="T2" fmla="*/ 2147483647 w 784"/>
              <a:gd name="T3" fmla="*/ 2147483647 h 525"/>
              <a:gd name="T4" fmla="*/ 2147483647 w 784"/>
              <a:gd name="T5" fmla="*/ 2147483647 h 525"/>
              <a:gd name="T6" fmla="*/ 2147483647 w 784"/>
              <a:gd name="T7" fmla="*/ 2147483647 h 525"/>
              <a:gd name="T8" fmla="*/ 2147483647 w 784"/>
              <a:gd name="T9" fmla="*/ 2147483647 h 525"/>
              <a:gd name="T10" fmla="*/ 2147483647 w 784"/>
              <a:gd name="T11" fmla="*/ 2147483647 h 525"/>
              <a:gd name="T12" fmla="*/ 2147483647 w 784"/>
              <a:gd name="T13" fmla="*/ 2147483647 h 525"/>
              <a:gd name="T14" fmla="*/ 2147483647 w 784"/>
              <a:gd name="T15" fmla="*/ 2147483647 h 525"/>
              <a:gd name="T16" fmla="*/ 2147483647 w 784"/>
              <a:gd name="T17" fmla="*/ 2147483647 h 525"/>
              <a:gd name="T18" fmla="*/ 2147483647 w 784"/>
              <a:gd name="T19" fmla="*/ 2147483647 h 525"/>
              <a:gd name="T20" fmla="*/ 2147483647 w 784"/>
              <a:gd name="T21" fmla="*/ 2147483647 h 525"/>
              <a:gd name="T22" fmla="*/ 2147483647 w 784"/>
              <a:gd name="T23" fmla="*/ 2147483647 h 525"/>
              <a:gd name="T24" fmla="*/ 2147483647 w 784"/>
              <a:gd name="T25" fmla="*/ 2147483647 h 525"/>
              <a:gd name="T26" fmla="*/ 2147483647 w 784"/>
              <a:gd name="T27" fmla="*/ 2147483647 h 525"/>
              <a:gd name="T28" fmla="*/ 2147483647 w 784"/>
              <a:gd name="T29" fmla="*/ 2147483647 h 525"/>
              <a:gd name="T30" fmla="*/ 2147483647 w 784"/>
              <a:gd name="T31" fmla="*/ 2147483647 h 525"/>
              <a:gd name="T32" fmla="*/ 2147483647 w 784"/>
              <a:gd name="T33" fmla="*/ 2147483647 h 525"/>
              <a:gd name="T34" fmla="*/ 2147483647 w 784"/>
              <a:gd name="T35" fmla="*/ 2147483647 h 525"/>
              <a:gd name="T36" fmla="*/ 2147483647 w 784"/>
              <a:gd name="T37" fmla="*/ 2147483647 h 525"/>
              <a:gd name="T38" fmla="*/ 2147483647 w 784"/>
              <a:gd name="T39" fmla="*/ 0 h 52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84"/>
              <a:gd name="T61" fmla="*/ 0 h 525"/>
              <a:gd name="T62" fmla="*/ 784 w 784"/>
              <a:gd name="T63" fmla="*/ 525 h 52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84" h="525">
                <a:moveTo>
                  <a:pt x="0" y="460"/>
                </a:moveTo>
                <a:cubicBezTo>
                  <a:pt x="12" y="462"/>
                  <a:pt x="45" y="478"/>
                  <a:pt x="60" y="482"/>
                </a:cubicBezTo>
                <a:cubicBezTo>
                  <a:pt x="78" y="487"/>
                  <a:pt x="76" y="487"/>
                  <a:pt x="108" y="492"/>
                </a:cubicBezTo>
                <a:cubicBezTo>
                  <a:pt x="140" y="497"/>
                  <a:pt x="202" y="510"/>
                  <a:pt x="254" y="510"/>
                </a:cubicBezTo>
                <a:cubicBezTo>
                  <a:pt x="298" y="525"/>
                  <a:pt x="371" y="509"/>
                  <a:pt x="422" y="494"/>
                </a:cubicBezTo>
                <a:cubicBezTo>
                  <a:pt x="457" y="487"/>
                  <a:pt x="457" y="479"/>
                  <a:pt x="466" y="474"/>
                </a:cubicBezTo>
                <a:cubicBezTo>
                  <a:pt x="475" y="469"/>
                  <a:pt x="469" y="471"/>
                  <a:pt x="476" y="466"/>
                </a:cubicBezTo>
                <a:cubicBezTo>
                  <a:pt x="483" y="461"/>
                  <a:pt x="495" y="456"/>
                  <a:pt x="510" y="446"/>
                </a:cubicBezTo>
                <a:cubicBezTo>
                  <a:pt x="523" y="437"/>
                  <a:pt x="552" y="416"/>
                  <a:pt x="564" y="408"/>
                </a:cubicBezTo>
                <a:cubicBezTo>
                  <a:pt x="581" y="391"/>
                  <a:pt x="601" y="378"/>
                  <a:pt x="610" y="360"/>
                </a:cubicBezTo>
                <a:cubicBezTo>
                  <a:pt x="611" y="340"/>
                  <a:pt x="607" y="323"/>
                  <a:pt x="624" y="312"/>
                </a:cubicBezTo>
                <a:cubicBezTo>
                  <a:pt x="634" y="296"/>
                  <a:pt x="655" y="276"/>
                  <a:pt x="668" y="260"/>
                </a:cubicBezTo>
                <a:cubicBezTo>
                  <a:pt x="672" y="248"/>
                  <a:pt x="691" y="227"/>
                  <a:pt x="700" y="214"/>
                </a:cubicBezTo>
                <a:cubicBezTo>
                  <a:pt x="702" y="210"/>
                  <a:pt x="703" y="205"/>
                  <a:pt x="706" y="202"/>
                </a:cubicBezTo>
                <a:cubicBezTo>
                  <a:pt x="709" y="199"/>
                  <a:pt x="718" y="194"/>
                  <a:pt x="718" y="194"/>
                </a:cubicBezTo>
                <a:cubicBezTo>
                  <a:pt x="723" y="180"/>
                  <a:pt x="725" y="165"/>
                  <a:pt x="732" y="152"/>
                </a:cubicBezTo>
                <a:cubicBezTo>
                  <a:pt x="736" y="146"/>
                  <a:pt x="744" y="134"/>
                  <a:pt x="744" y="134"/>
                </a:cubicBezTo>
                <a:cubicBezTo>
                  <a:pt x="746" y="122"/>
                  <a:pt x="750" y="112"/>
                  <a:pt x="760" y="104"/>
                </a:cubicBezTo>
                <a:cubicBezTo>
                  <a:pt x="763" y="98"/>
                  <a:pt x="768" y="84"/>
                  <a:pt x="768" y="84"/>
                </a:cubicBezTo>
                <a:cubicBezTo>
                  <a:pt x="773" y="43"/>
                  <a:pt x="784" y="76"/>
                  <a:pt x="784" y="0"/>
                </a:cubicBezTo>
              </a:path>
            </a:pathLst>
          </a:cu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1758" name="Rectangle 28"/>
          <p:cNvSpPr>
            <a:spLocks noChangeArrowheads="1"/>
          </p:cNvSpPr>
          <p:nvPr/>
        </p:nvSpPr>
        <p:spPr bwMode="auto">
          <a:xfrm>
            <a:off x="5045075" y="35052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 smtClean="0">
                <a:solidFill>
                  <a:srgbClr val="FFCC00"/>
                </a:solidFill>
              </a:rPr>
              <a:t>Abnormal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759" name="Text Box 7"/>
          <p:cNvSpPr txBox="1">
            <a:spLocks noChangeArrowheads="1"/>
          </p:cNvSpPr>
          <p:nvPr/>
        </p:nvSpPr>
        <p:spPr bwMode="auto">
          <a:xfrm>
            <a:off x="1050925" y="5130800"/>
            <a:ext cx="3216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1</a:t>
            </a:r>
            <a:r>
              <a:rPr lang="en-US" sz="1600">
                <a:solidFill>
                  <a:schemeClr val="bg1"/>
                </a:solidFill>
                <a:latin typeface="Verdana" charset="0"/>
              </a:rPr>
              <a:t> – Normal on </a:t>
            </a:r>
            <a:r>
              <a:rPr lang="en-US" sz="1600">
                <a:solidFill>
                  <a:srgbClr val="FFCC00"/>
                </a:solidFill>
                <a:latin typeface="Verdana" charset="0"/>
              </a:rPr>
              <a:t>all</a:t>
            </a:r>
            <a:r>
              <a:rPr lang="en-US" sz="1600">
                <a:solidFill>
                  <a:schemeClr val="bg1"/>
                </a:solidFill>
                <a:latin typeface="Verdana" charset="0"/>
              </a:rPr>
              <a:t> images</a:t>
            </a:r>
          </a:p>
          <a:p>
            <a:pPr eaLnBrk="1" hangingPunct="1"/>
            <a:r>
              <a:rPr lang="en-US" sz="1600">
                <a:solidFill>
                  <a:schemeClr val="bg1"/>
                </a:solidFill>
                <a:latin typeface="Verdana" charset="0"/>
              </a:rPr>
              <a:t>Coronal and Sagittal</a:t>
            </a:r>
          </a:p>
        </p:txBody>
      </p:sp>
      <p:sp>
        <p:nvSpPr>
          <p:cNvPr id="31760" name="Text Box 7"/>
          <p:cNvSpPr txBox="1">
            <a:spLocks noChangeArrowheads="1"/>
          </p:cNvSpPr>
          <p:nvPr/>
        </p:nvSpPr>
        <p:spPr bwMode="auto">
          <a:xfrm>
            <a:off x="5181600" y="5715000"/>
            <a:ext cx="3124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2 – Abnormal: proud, depressed, or both</a:t>
            </a:r>
            <a:endParaRPr lang="en-US" sz="160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H="1" flipV="1">
            <a:off x="6858000" y="2590800"/>
            <a:ext cx="76200" cy="4572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H="1" flipV="1">
            <a:off x="7664405" y="2039638"/>
            <a:ext cx="381000" cy="1524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H="1" flipV="1">
            <a:off x="7183801" y="2546885"/>
            <a:ext cx="228600" cy="4572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68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6"/>
          <p:cNvSpPr>
            <a:spLocks noChangeArrowheads="1"/>
          </p:cNvSpPr>
          <p:nvPr/>
        </p:nvSpPr>
        <p:spPr bwMode="auto">
          <a:xfrm>
            <a:off x="5029200" y="1066800"/>
            <a:ext cx="3276600" cy="48006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1747" name="Rectangle 24"/>
          <p:cNvSpPr>
            <a:spLocks noChangeArrowheads="1"/>
          </p:cNvSpPr>
          <p:nvPr/>
        </p:nvSpPr>
        <p:spPr bwMode="auto">
          <a:xfrm>
            <a:off x="822325" y="1066800"/>
            <a:ext cx="3600450" cy="48006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31748" name="Group 20"/>
          <p:cNvGrpSpPr>
            <a:grpSpLocks/>
          </p:cNvGrpSpPr>
          <p:nvPr/>
        </p:nvGrpSpPr>
        <p:grpSpPr bwMode="auto">
          <a:xfrm>
            <a:off x="822325" y="1447800"/>
            <a:ext cx="3602038" cy="3578225"/>
            <a:chOff x="304800" y="1600200"/>
            <a:chExt cx="3602038" cy="3578332"/>
          </a:xfrm>
        </p:grpSpPr>
        <p:pic>
          <p:nvPicPr>
            <p:cNvPr id="31761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82" b="7933"/>
            <a:stretch>
              <a:fillRect/>
            </a:stretch>
          </p:blipFill>
          <p:spPr bwMode="auto">
            <a:xfrm>
              <a:off x="304800" y="1600200"/>
              <a:ext cx="3602038" cy="3578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2" name="Arc 9"/>
            <p:cNvSpPr>
              <a:spLocks/>
            </p:cNvSpPr>
            <p:nvPr/>
          </p:nvSpPr>
          <p:spPr bwMode="auto">
            <a:xfrm flipV="1">
              <a:off x="2133600" y="3098436"/>
              <a:ext cx="838200" cy="7620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31751" name="Rectangle 2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1753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91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CC00"/>
                </a:solidFill>
                <a:latin typeface="Verdana" charset="0"/>
              </a:rPr>
              <a:t>CRITERION </a:t>
            </a:r>
            <a:r>
              <a:rPr lang="en-US" sz="2000" b="1" dirty="0" smtClean="0">
                <a:solidFill>
                  <a:srgbClr val="FFCC00"/>
                </a:solidFill>
                <a:latin typeface="Verdana" charset="0"/>
              </a:rPr>
              <a:t>2 </a:t>
            </a:r>
            <a:r>
              <a:rPr lang="en-US" sz="2000" b="1" dirty="0">
                <a:solidFill>
                  <a:srgbClr val="FFFFFF"/>
                </a:solidFill>
                <a:latin typeface="Verdana" charset="0"/>
              </a:rPr>
              <a:t>– ARTICULAR SURFACE CONTOUR</a:t>
            </a:r>
          </a:p>
        </p:txBody>
      </p:sp>
      <p:sp>
        <p:nvSpPr>
          <p:cNvPr id="31754" name="Rectangle 25"/>
          <p:cNvSpPr>
            <a:spLocks noChangeArrowheads="1"/>
          </p:cNvSpPr>
          <p:nvPr/>
        </p:nvSpPr>
        <p:spPr bwMode="auto">
          <a:xfrm>
            <a:off x="822325" y="10668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rgbClr val="FFCC00"/>
                </a:solidFill>
              </a:rPr>
              <a:t>Normal Contour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1755" name="Rectangle 27"/>
          <p:cNvSpPr>
            <a:spLocks noChangeArrowheads="1"/>
          </p:cNvSpPr>
          <p:nvPr/>
        </p:nvSpPr>
        <p:spPr bwMode="auto">
          <a:xfrm>
            <a:off x="5045075" y="10668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 smtClean="0">
                <a:solidFill>
                  <a:srgbClr val="FFCC00"/>
                </a:solidFill>
              </a:rPr>
              <a:t>Abnormal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758" name="Rectangle 28"/>
          <p:cNvSpPr>
            <a:spLocks noChangeArrowheads="1"/>
          </p:cNvSpPr>
          <p:nvPr/>
        </p:nvSpPr>
        <p:spPr bwMode="auto">
          <a:xfrm>
            <a:off x="5045075" y="35052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 smtClean="0">
                <a:solidFill>
                  <a:srgbClr val="FFCC00"/>
                </a:solidFill>
              </a:rPr>
              <a:t>Abnormal - proud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759" name="Text Box 7"/>
          <p:cNvSpPr txBox="1">
            <a:spLocks noChangeArrowheads="1"/>
          </p:cNvSpPr>
          <p:nvPr/>
        </p:nvSpPr>
        <p:spPr bwMode="auto">
          <a:xfrm>
            <a:off x="1050925" y="5130800"/>
            <a:ext cx="3216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1</a:t>
            </a:r>
            <a:r>
              <a:rPr lang="en-US" sz="1600">
                <a:solidFill>
                  <a:schemeClr val="bg1"/>
                </a:solidFill>
                <a:latin typeface="Verdana" charset="0"/>
              </a:rPr>
              <a:t> – Normal on </a:t>
            </a:r>
            <a:r>
              <a:rPr lang="en-US" sz="1600">
                <a:solidFill>
                  <a:srgbClr val="FFCC00"/>
                </a:solidFill>
                <a:latin typeface="Verdana" charset="0"/>
              </a:rPr>
              <a:t>all</a:t>
            </a:r>
            <a:r>
              <a:rPr lang="en-US" sz="1600">
                <a:solidFill>
                  <a:schemeClr val="bg1"/>
                </a:solidFill>
                <a:latin typeface="Verdana" charset="0"/>
              </a:rPr>
              <a:t> images</a:t>
            </a:r>
          </a:p>
          <a:p>
            <a:pPr eaLnBrk="1" hangingPunct="1"/>
            <a:r>
              <a:rPr lang="en-US" sz="1600">
                <a:solidFill>
                  <a:schemeClr val="bg1"/>
                </a:solidFill>
                <a:latin typeface="Verdana" charset="0"/>
              </a:rPr>
              <a:t>Coronal and Sagittal</a:t>
            </a:r>
          </a:p>
        </p:txBody>
      </p:sp>
      <p:sp>
        <p:nvSpPr>
          <p:cNvPr id="31760" name="Text Box 7"/>
          <p:cNvSpPr txBox="1">
            <a:spLocks noChangeArrowheads="1"/>
          </p:cNvSpPr>
          <p:nvPr/>
        </p:nvSpPr>
        <p:spPr bwMode="auto">
          <a:xfrm>
            <a:off x="5105400" y="5257800"/>
            <a:ext cx="3124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2 – Abnormal</a:t>
            </a:r>
            <a:endParaRPr lang="en-US" sz="160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H="1" flipV="1">
            <a:off x="6858000" y="2590800"/>
            <a:ext cx="76200" cy="4572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H="1" flipV="1">
            <a:off x="7664405" y="2039638"/>
            <a:ext cx="381000" cy="1524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H="1" flipV="1">
            <a:off x="7153919" y="2576767"/>
            <a:ext cx="228600" cy="4572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1" name="Picture 7" descr="naylor g MRI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2" t="18719" r="21919" b="34619"/>
          <a:stretch>
            <a:fillRect/>
          </a:stretch>
        </p:blipFill>
        <p:spPr bwMode="auto">
          <a:xfrm>
            <a:off x="5029201" y="1600200"/>
            <a:ext cx="327377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ine 6"/>
          <p:cNvSpPr>
            <a:spLocks noChangeShapeType="1"/>
          </p:cNvSpPr>
          <p:nvPr/>
        </p:nvSpPr>
        <p:spPr bwMode="auto">
          <a:xfrm flipV="1">
            <a:off x="5791200" y="3581400"/>
            <a:ext cx="228600" cy="5334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flipH="1" flipV="1">
            <a:off x="7315200" y="3581400"/>
            <a:ext cx="304800" cy="3810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0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6"/>
          <p:cNvSpPr>
            <a:spLocks noChangeArrowheads="1"/>
          </p:cNvSpPr>
          <p:nvPr/>
        </p:nvSpPr>
        <p:spPr bwMode="auto">
          <a:xfrm>
            <a:off x="5029200" y="1066800"/>
            <a:ext cx="3276600" cy="5334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1747" name="Rectangle 24"/>
          <p:cNvSpPr>
            <a:spLocks noChangeArrowheads="1"/>
          </p:cNvSpPr>
          <p:nvPr/>
        </p:nvSpPr>
        <p:spPr bwMode="auto">
          <a:xfrm>
            <a:off x="822325" y="1066800"/>
            <a:ext cx="3600450" cy="5334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1751" name="Rectangle 2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1753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91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CC00"/>
                </a:solidFill>
                <a:latin typeface="Verdana" charset="0"/>
              </a:rPr>
              <a:t>CRITERION </a:t>
            </a:r>
            <a:r>
              <a:rPr lang="en-US" sz="2000" b="1" dirty="0" smtClean="0">
                <a:solidFill>
                  <a:srgbClr val="FFCC00"/>
                </a:solidFill>
                <a:latin typeface="Verdana" charset="0"/>
              </a:rPr>
              <a:t>2 </a:t>
            </a:r>
            <a:r>
              <a:rPr lang="en-US" sz="2000" b="1" dirty="0">
                <a:solidFill>
                  <a:srgbClr val="FFFFFF"/>
                </a:solidFill>
                <a:latin typeface="Verdana" charset="0"/>
              </a:rPr>
              <a:t>– ARTICULAR SURFACE CONTOUR</a:t>
            </a:r>
          </a:p>
        </p:txBody>
      </p:sp>
      <p:sp>
        <p:nvSpPr>
          <p:cNvPr id="31754" name="Rectangle 25"/>
          <p:cNvSpPr>
            <a:spLocks noChangeArrowheads="1"/>
          </p:cNvSpPr>
          <p:nvPr/>
        </p:nvSpPr>
        <p:spPr bwMode="auto">
          <a:xfrm>
            <a:off x="822325" y="10668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 smtClean="0">
                <a:solidFill>
                  <a:srgbClr val="FFCC00"/>
                </a:solidFill>
              </a:rPr>
              <a:t>Abnormal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755" name="Rectangle 27"/>
          <p:cNvSpPr>
            <a:spLocks noChangeArrowheads="1"/>
          </p:cNvSpPr>
          <p:nvPr/>
        </p:nvSpPr>
        <p:spPr bwMode="auto">
          <a:xfrm>
            <a:off x="5045075" y="10668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 smtClean="0">
                <a:solidFill>
                  <a:srgbClr val="FFCC00"/>
                </a:solidFill>
              </a:rPr>
              <a:t>Abnormal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759" name="Text Box 7"/>
          <p:cNvSpPr txBox="1">
            <a:spLocks noChangeArrowheads="1"/>
          </p:cNvSpPr>
          <p:nvPr/>
        </p:nvSpPr>
        <p:spPr bwMode="auto">
          <a:xfrm>
            <a:off x="1066800" y="5334000"/>
            <a:ext cx="321627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Same patient sagittal and coronal</a:t>
            </a:r>
            <a:endParaRPr lang="en-US" sz="1600" dirty="0">
              <a:solidFill>
                <a:schemeClr val="bg1"/>
              </a:solidFill>
              <a:latin typeface="Verdana" charset="0"/>
            </a:endParaRPr>
          </a:p>
        </p:txBody>
      </p:sp>
      <p:pic>
        <p:nvPicPr>
          <p:cNvPr id="4" name="Picture 3" descr="OCD cartilage depression sagitta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1" t="11845" r="6508" b="15611"/>
          <a:stretch/>
        </p:blipFill>
        <p:spPr>
          <a:xfrm>
            <a:off x="838200" y="1752600"/>
            <a:ext cx="3505200" cy="3582661"/>
          </a:xfrm>
          <a:prstGeom prst="rect">
            <a:avLst/>
          </a:prstGeom>
        </p:spPr>
      </p:pic>
      <p:pic>
        <p:nvPicPr>
          <p:cNvPr id="5" name="Picture 4" descr="OCD cartilage depression coronal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t="8855" r="14845" b="18901"/>
          <a:stretch/>
        </p:blipFill>
        <p:spPr>
          <a:xfrm>
            <a:off x="5029200" y="1981200"/>
            <a:ext cx="3268188" cy="3292906"/>
          </a:xfrm>
          <a:prstGeom prst="rect">
            <a:avLst/>
          </a:prstGeom>
        </p:spPr>
      </p:pic>
      <p:sp>
        <p:nvSpPr>
          <p:cNvPr id="15" name="Line 6"/>
          <p:cNvSpPr>
            <a:spLocks noChangeShapeType="1"/>
          </p:cNvSpPr>
          <p:nvPr/>
        </p:nvSpPr>
        <p:spPr bwMode="auto">
          <a:xfrm flipH="1" flipV="1">
            <a:off x="2819400" y="4114800"/>
            <a:ext cx="76200" cy="4572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V="1">
            <a:off x="7346995" y="4325638"/>
            <a:ext cx="76200" cy="4572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1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6"/>
          <p:cNvSpPr>
            <a:spLocks noChangeArrowheads="1"/>
          </p:cNvSpPr>
          <p:nvPr/>
        </p:nvSpPr>
        <p:spPr bwMode="auto">
          <a:xfrm>
            <a:off x="5029200" y="1066800"/>
            <a:ext cx="3276600" cy="5334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1747" name="Rectangle 24"/>
          <p:cNvSpPr>
            <a:spLocks noChangeArrowheads="1"/>
          </p:cNvSpPr>
          <p:nvPr/>
        </p:nvSpPr>
        <p:spPr bwMode="auto">
          <a:xfrm>
            <a:off x="822325" y="1066800"/>
            <a:ext cx="3600450" cy="5334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1751" name="Rectangle 2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1753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91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CC00"/>
                </a:solidFill>
                <a:latin typeface="Verdana" charset="0"/>
              </a:rPr>
              <a:t>CRITERION </a:t>
            </a:r>
            <a:r>
              <a:rPr lang="en-US" sz="2000" b="1" dirty="0" smtClean="0">
                <a:solidFill>
                  <a:srgbClr val="FFCC00"/>
                </a:solidFill>
                <a:latin typeface="Verdana" charset="0"/>
              </a:rPr>
              <a:t>2 </a:t>
            </a:r>
            <a:r>
              <a:rPr lang="en-US" sz="2000" b="1" dirty="0">
                <a:solidFill>
                  <a:srgbClr val="FFFFFF"/>
                </a:solidFill>
                <a:latin typeface="Verdana" charset="0"/>
              </a:rPr>
              <a:t>– ARTICULAR SURFACE CONTOUR</a:t>
            </a:r>
          </a:p>
        </p:txBody>
      </p:sp>
      <p:sp>
        <p:nvSpPr>
          <p:cNvPr id="31754" name="Rectangle 25"/>
          <p:cNvSpPr>
            <a:spLocks noChangeArrowheads="1"/>
          </p:cNvSpPr>
          <p:nvPr/>
        </p:nvSpPr>
        <p:spPr bwMode="auto">
          <a:xfrm>
            <a:off x="822325" y="10668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 smtClean="0">
                <a:solidFill>
                  <a:srgbClr val="FFCC00"/>
                </a:solidFill>
              </a:rPr>
              <a:t>Abnormal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755" name="Rectangle 27"/>
          <p:cNvSpPr>
            <a:spLocks noChangeArrowheads="1"/>
          </p:cNvSpPr>
          <p:nvPr/>
        </p:nvSpPr>
        <p:spPr bwMode="auto">
          <a:xfrm>
            <a:off x="5045075" y="10668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 smtClean="0">
                <a:solidFill>
                  <a:srgbClr val="FFCC00"/>
                </a:solidFill>
              </a:rPr>
              <a:t>Abnormal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758" name="Rectangle 28"/>
          <p:cNvSpPr>
            <a:spLocks noChangeArrowheads="1"/>
          </p:cNvSpPr>
          <p:nvPr/>
        </p:nvSpPr>
        <p:spPr bwMode="auto">
          <a:xfrm>
            <a:off x="5045075" y="35052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 smtClean="0">
                <a:solidFill>
                  <a:srgbClr val="FFCC00"/>
                </a:solidFill>
              </a:rPr>
              <a:t>Abnormal - proud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759" name="Text Box 7"/>
          <p:cNvSpPr txBox="1">
            <a:spLocks noChangeArrowheads="1"/>
          </p:cNvSpPr>
          <p:nvPr/>
        </p:nvSpPr>
        <p:spPr bwMode="auto">
          <a:xfrm>
            <a:off x="1066800" y="5257800"/>
            <a:ext cx="3216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Subtle contour abnormality</a:t>
            </a:r>
            <a:endParaRPr lang="en-US" sz="160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31760" name="Text Box 7"/>
          <p:cNvSpPr txBox="1">
            <a:spLocks noChangeArrowheads="1"/>
          </p:cNvSpPr>
          <p:nvPr/>
        </p:nvSpPr>
        <p:spPr bwMode="auto">
          <a:xfrm>
            <a:off x="5105400" y="5533440"/>
            <a:ext cx="3124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Subtle contour abnormality</a:t>
            </a:r>
            <a:endParaRPr lang="en-US" sz="1600" dirty="0">
              <a:solidFill>
                <a:schemeClr val="bg1"/>
              </a:solidFill>
              <a:latin typeface="Verdana" charset="0"/>
            </a:endParaRPr>
          </a:p>
        </p:txBody>
      </p:sp>
      <p:pic>
        <p:nvPicPr>
          <p:cNvPr id="2" name="Picture 1" descr="OCD contour ab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58" y="1561918"/>
            <a:ext cx="3243142" cy="3647170"/>
          </a:xfrm>
          <a:prstGeom prst="rect">
            <a:avLst/>
          </a:prstGeom>
        </p:spPr>
      </p:pic>
      <p:pic>
        <p:nvPicPr>
          <p:cNvPr id="3" name="Picture 2" descr="OCD cartialge abnormalit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50000"/>
            <a:ext cx="3124200" cy="4058899"/>
          </a:xfrm>
          <a:prstGeom prst="rect">
            <a:avLst/>
          </a:prstGeom>
        </p:spPr>
      </p:pic>
      <p:sp>
        <p:nvSpPr>
          <p:cNvPr id="20" name="Line 6"/>
          <p:cNvSpPr>
            <a:spLocks noChangeShapeType="1"/>
          </p:cNvSpPr>
          <p:nvPr/>
        </p:nvSpPr>
        <p:spPr bwMode="auto">
          <a:xfrm flipH="1" flipV="1">
            <a:off x="2976952" y="3845524"/>
            <a:ext cx="228600" cy="4572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 flipH="1" flipV="1">
            <a:off x="7010400" y="4063714"/>
            <a:ext cx="228600" cy="3810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9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8"/>
          <p:cNvSpPr>
            <a:spLocks noChangeArrowheads="1"/>
          </p:cNvSpPr>
          <p:nvPr/>
        </p:nvSpPr>
        <p:spPr bwMode="auto">
          <a:xfrm>
            <a:off x="3276600" y="1143000"/>
            <a:ext cx="2590800" cy="419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3795" name="Rectangle 29"/>
          <p:cNvSpPr>
            <a:spLocks noChangeArrowheads="1"/>
          </p:cNvSpPr>
          <p:nvPr/>
        </p:nvSpPr>
        <p:spPr bwMode="auto">
          <a:xfrm>
            <a:off x="3581400" y="1143000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T2 </a:t>
            </a:r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FS Coronal</a:t>
            </a:r>
            <a:endParaRPr lang="en-US" sz="1600" b="1" dirty="0">
              <a:solidFill>
                <a:srgbClr val="FFCC00"/>
              </a:solidFill>
              <a:latin typeface="Verdana" charset="0"/>
            </a:endParaRPr>
          </a:p>
        </p:txBody>
      </p:sp>
      <p:sp>
        <p:nvSpPr>
          <p:cNvPr id="33796" name="Rectangle 24"/>
          <p:cNvSpPr>
            <a:spLocks noChangeArrowheads="1"/>
          </p:cNvSpPr>
          <p:nvPr/>
        </p:nvSpPr>
        <p:spPr bwMode="auto">
          <a:xfrm>
            <a:off x="381000" y="1143000"/>
            <a:ext cx="2590800" cy="419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3797" name="Rectangle 25"/>
          <p:cNvSpPr>
            <a:spLocks noChangeArrowheads="1"/>
          </p:cNvSpPr>
          <p:nvPr/>
        </p:nvSpPr>
        <p:spPr bwMode="auto">
          <a:xfrm>
            <a:off x="685800" y="1133475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T2 </a:t>
            </a:r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FS Coronal</a:t>
            </a:r>
            <a:endParaRPr lang="en-US" sz="1600" b="1" dirty="0">
              <a:solidFill>
                <a:srgbClr val="FFCC00"/>
              </a:solidFill>
              <a:latin typeface="Verdana" charset="0"/>
            </a:endParaRPr>
          </a:p>
        </p:txBody>
      </p:sp>
      <p:sp>
        <p:nvSpPr>
          <p:cNvPr id="33798" name="Rectangle 22"/>
          <p:cNvSpPr>
            <a:spLocks noChangeArrowheads="1"/>
          </p:cNvSpPr>
          <p:nvPr/>
        </p:nvSpPr>
        <p:spPr bwMode="auto">
          <a:xfrm>
            <a:off x="6096000" y="1143000"/>
            <a:ext cx="2571750" cy="419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3799" name="Rectangle 23"/>
          <p:cNvSpPr>
            <a:spLocks noChangeArrowheads="1"/>
          </p:cNvSpPr>
          <p:nvPr/>
        </p:nvSpPr>
        <p:spPr bwMode="auto">
          <a:xfrm>
            <a:off x="6172200" y="11430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T2 FS Sagittal</a:t>
            </a:r>
            <a:endParaRPr lang="en-US" sz="1600" b="1" dirty="0">
              <a:solidFill>
                <a:srgbClr val="FFCC00"/>
              </a:solidFill>
              <a:latin typeface="Verdana" charset="0"/>
            </a:endParaRPr>
          </a:p>
        </p:txBody>
      </p:sp>
      <p:grpSp>
        <p:nvGrpSpPr>
          <p:cNvPr id="33805" name="Group 11"/>
          <p:cNvGrpSpPr>
            <a:grpSpLocks/>
          </p:cNvGrpSpPr>
          <p:nvPr/>
        </p:nvGrpSpPr>
        <p:grpSpPr bwMode="auto">
          <a:xfrm>
            <a:off x="3276600" y="1524000"/>
            <a:ext cx="2590800" cy="2895600"/>
            <a:chOff x="4952054" y="1066800"/>
            <a:chExt cx="3665565" cy="3048000"/>
          </a:xfrm>
        </p:grpSpPr>
        <p:pic>
          <p:nvPicPr>
            <p:cNvPr id="33818" name="Picture 7"/>
            <p:cNvPicPr>
              <a:picLocks noChangeAspect="1" noChangeArrowheads="1"/>
            </p:cNvPicPr>
            <p:nvPr/>
          </p:nvPicPr>
          <p:blipFill>
            <a:blip r:embed="rId3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29" t="30690" r="16408" b="20747"/>
            <a:stretch>
              <a:fillRect/>
            </a:stretch>
          </p:blipFill>
          <p:spPr bwMode="auto">
            <a:xfrm>
              <a:off x="4952054" y="1066800"/>
              <a:ext cx="3665565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9" name="Line 7"/>
            <p:cNvSpPr>
              <a:spLocks noChangeShapeType="1"/>
            </p:cNvSpPr>
            <p:nvPr/>
          </p:nvSpPr>
          <p:spPr bwMode="auto">
            <a:xfrm flipV="1">
              <a:off x="6353232" y="2671011"/>
              <a:ext cx="838200" cy="68580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6" name="TextBox 15"/>
          <p:cNvSpPr txBox="1">
            <a:spLocks noChangeArrowheads="1"/>
          </p:cNvSpPr>
          <p:nvPr/>
        </p:nvSpPr>
        <p:spPr bwMode="auto">
          <a:xfrm>
            <a:off x="0" y="5267980"/>
            <a:ext cx="9283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endParaRPr lang="en-US" sz="14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Fissure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with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increased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signal through articular +/- </a:t>
            </a:r>
            <a:r>
              <a:rPr lang="en-US" sz="14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unossified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cartilage</a:t>
            </a:r>
          </a:p>
          <a:p>
            <a:pPr lvl="1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 = intact 2 = not intact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Not intact: Breach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= Fissure =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Discontinuity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3807" name="TextBox 16"/>
          <p:cNvSpPr txBox="1">
            <a:spLocks noChangeArrowheads="1"/>
          </p:cNvSpPr>
          <p:nvPr/>
        </p:nvSpPr>
        <p:spPr bwMode="auto">
          <a:xfrm>
            <a:off x="457200" y="4470400"/>
            <a:ext cx="1590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2</a:t>
            </a:r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Verdana" charset="0"/>
              </a:rPr>
              <a:t>- Not Intact</a:t>
            </a:r>
          </a:p>
        </p:txBody>
      </p:sp>
      <p:sp>
        <p:nvSpPr>
          <p:cNvPr id="33808" name="TextBox 17"/>
          <p:cNvSpPr txBox="1">
            <a:spLocks noChangeArrowheads="1"/>
          </p:cNvSpPr>
          <p:nvPr/>
        </p:nvSpPr>
        <p:spPr bwMode="auto">
          <a:xfrm>
            <a:off x="3375025" y="4470400"/>
            <a:ext cx="24161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2</a:t>
            </a:r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 – </a:t>
            </a:r>
            <a:r>
              <a:rPr lang="en-US" sz="1600" dirty="0">
                <a:solidFill>
                  <a:srgbClr val="FFFFFF"/>
                </a:solidFill>
                <a:latin typeface="Verdana" charset="0"/>
              </a:rPr>
              <a:t>Not </a:t>
            </a:r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intact</a:t>
            </a:r>
            <a:endParaRPr lang="en-US" sz="1600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3809" name="TextBox 18"/>
          <p:cNvSpPr txBox="1">
            <a:spLocks noChangeArrowheads="1"/>
          </p:cNvSpPr>
          <p:nvPr/>
        </p:nvSpPr>
        <p:spPr bwMode="auto">
          <a:xfrm>
            <a:off x="6248400" y="4470400"/>
            <a:ext cx="24383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2</a:t>
            </a:r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 – </a:t>
            </a:r>
            <a:r>
              <a:rPr lang="en-US" sz="1600" dirty="0">
                <a:solidFill>
                  <a:srgbClr val="FFFFFF"/>
                </a:solidFill>
                <a:latin typeface="Verdana" charset="0"/>
              </a:rPr>
              <a:t>Not </a:t>
            </a:r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intact</a:t>
            </a:r>
            <a:endParaRPr lang="en-US" sz="1600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3810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3812" name="Text Box 4"/>
          <p:cNvSpPr txBox="1">
            <a:spLocks noChangeArrowheads="1"/>
          </p:cNvSpPr>
          <p:nvPr/>
        </p:nvSpPr>
        <p:spPr bwMode="auto">
          <a:xfrm>
            <a:off x="228600" y="203200"/>
            <a:ext cx="8915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500" b="1" dirty="0">
                <a:solidFill>
                  <a:srgbClr val="FFCC00"/>
                </a:solidFill>
                <a:latin typeface="Verdana" charset="0"/>
              </a:rPr>
              <a:t>CRITERION </a:t>
            </a:r>
            <a:r>
              <a:rPr lang="en-US" sz="1500" b="1" dirty="0" smtClean="0">
                <a:solidFill>
                  <a:srgbClr val="FFCC00"/>
                </a:solidFill>
                <a:latin typeface="Verdana" charset="0"/>
              </a:rPr>
              <a:t>3 </a:t>
            </a:r>
            <a:r>
              <a:rPr lang="en-US" sz="1500" b="1" dirty="0">
                <a:solidFill>
                  <a:srgbClr val="FFFFFF"/>
                </a:solidFill>
                <a:latin typeface="Verdana" charset="0"/>
              </a:rPr>
              <a:t>– STATUS OF OVERLYING CARTILAGE: BREACH OR NO BREACH</a:t>
            </a:r>
          </a:p>
        </p:txBody>
      </p:sp>
      <p:sp>
        <p:nvSpPr>
          <p:cNvPr id="33814" name="Text Box 7"/>
          <p:cNvSpPr txBox="1">
            <a:spLocks noChangeArrowheads="1"/>
          </p:cNvSpPr>
          <p:nvPr/>
        </p:nvSpPr>
        <p:spPr bwMode="auto">
          <a:xfrm>
            <a:off x="3790950" y="3733800"/>
            <a:ext cx="1162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FFCC00"/>
                </a:solidFill>
                <a:latin typeface="Verdana" charset="0"/>
              </a:rPr>
              <a:t>not intact</a:t>
            </a:r>
          </a:p>
        </p:txBody>
      </p:sp>
      <p:pic>
        <p:nvPicPr>
          <p:cNvPr id="2" name="Picture 1" descr="fissure-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4000"/>
            <a:ext cx="2575414" cy="2895600"/>
          </a:xfrm>
          <a:prstGeom prst="rect">
            <a:avLst/>
          </a:prstGeom>
        </p:spPr>
      </p:pic>
      <p:sp>
        <p:nvSpPr>
          <p:cNvPr id="33816" name="Line 6"/>
          <p:cNvSpPr>
            <a:spLocks noChangeShapeType="1"/>
          </p:cNvSpPr>
          <p:nvPr/>
        </p:nvSpPr>
        <p:spPr bwMode="auto">
          <a:xfrm flipV="1">
            <a:off x="7239000" y="3200399"/>
            <a:ext cx="76200" cy="5334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7" name="Text Box 7"/>
          <p:cNvSpPr txBox="1">
            <a:spLocks noChangeArrowheads="1"/>
          </p:cNvSpPr>
          <p:nvPr/>
        </p:nvSpPr>
        <p:spPr bwMode="auto">
          <a:xfrm>
            <a:off x="6629400" y="3733800"/>
            <a:ext cx="1371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CC00"/>
                </a:solidFill>
                <a:latin typeface="Verdana" charset="0"/>
              </a:rPr>
              <a:t>not intact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22986" r="34982" b="15592"/>
          <a:stretch/>
        </p:blipFill>
        <p:spPr bwMode="auto">
          <a:xfrm>
            <a:off x="466724" y="1447800"/>
            <a:ext cx="242736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6"/>
          <p:cNvSpPr>
            <a:spLocks noChangeShapeType="1"/>
          </p:cNvSpPr>
          <p:nvPr/>
        </p:nvSpPr>
        <p:spPr bwMode="auto">
          <a:xfrm flipV="1">
            <a:off x="990600" y="3402329"/>
            <a:ext cx="76200" cy="5334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81000" y="3916680"/>
            <a:ext cx="1371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CC00"/>
                </a:solidFill>
                <a:latin typeface="Verdana" charset="0"/>
              </a:rPr>
              <a:t>not intact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304800" y="5181600"/>
            <a:ext cx="8458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Omen sign is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 oblique or perpendicularly oriented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, hypo-intense or dark signal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line in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the epiphyseal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cartilage</a:t>
            </a:r>
          </a:p>
          <a:p>
            <a:pPr marL="179388" indent="-179388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Omen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ign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may be seen on coronal or sagittal images and should be scored as present if seen</a:t>
            </a:r>
          </a:p>
        </p:txBody>
      </p:sp>
      <p:cxnSp>
        <p:nvCxnSpPr>
          <p:cNvPr id="35843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3086100" y="3619500"/>
            <a:ext cx="914400" cy="381000"/>
          </a:xfrm>
          <a:prstGeom prst="straightConnector1">
            <a:avLst/>
          </a:prstGeom>
          <a:noFill/>
          <a:ln w="44450">
            <a:solidFill>
              <a:srgbClr val="FFCC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76200" y="203200"/>
            <a:ext cx="9144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500" b="1" dirty="0">
                <a:solidFill>
                  <a:srgbClr val="FFCC00"/>
                </a:solidFill>
                <a:latin typeface="Verdana" charset="0"/>
              </a:rPr>
              <a:t>CRITERION </a:t>
            </a:r>
            <a:r>
              <a:rPr lang="en-US" sz="1500" b="1" dirty="0" smtClean="0">
                <a:solidFill>
                  <a:srgbClr val="FFCC00"/>
                </a:solidFill>
                <a:latin typeface="Verdana" charset="0"/>
              </a:rPr>
              <a:t>4 </a:t>
            </a:r>
            <a:r>
              <a:rPr lang="en-US" sz="1500" b="1" dirty="0">
                <a:solidFill>
                  <a:srgbClr val="FFFFFF"/>
                </a:solidFill>
                <a:latin typeface="Verdana" charset="0"/>
              </a:rPr>
              <a:t>– STATUS OF UNOSSIFIED EPIPHYSEAL CARTILAGE (OMEN SIGN)</a:t>
            </a:r>
          </a:p>
        </p:txBody>
      </p:sp>
      <p:grpSp>
        <p:nvGrpSpPr>
          <p:cNvPr id="35847" name="Group 20"/>
          <p:cNvGrpSpPr>
            <a:grpSpLocks/>
          </p:cNvGrpSpPr>
          <p:nvPr/>
        </p:nvGrpSpPr>
        <p:grpSpPr bwMode="auto">
          <a:xfrm>
            <a:off x="1981200" y="990600"/>
            <a:ext cx="5181600" cy="3962400"/>
            <a:chOff x="152400" y="1828800"/>
            <a:chExt cx="4419600" cy="3124200"/>
          </a:xfrm>
        </p:grpSpPr>
        <p:sp>
          <p:nvSpPr>
            <p:cNvPr id="35850" name="Rectangle 14"/>
            <p:cNvSpPr>
              <a:spLocks noChangeArrowheads="1"/>
            </p:cNvSpPr>
            <p:nvPr/>
          </p:nvSpPr>
          <p:spPr bwMode="auto">
            <a:xfrm>
              <a:off x="152400" y="1828800"/>
              <a:ext cx="4419600" cy="31242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5851" name="Rectangle 15"/>
            <p:cNvSpPr>
              <a:spLocks noChangeArrowheads="1"/>
            </p:cNvSpPr>
            <p:nvPr/>
          </p:nvSpPr>
          <p:spPr bwMode="auto">
            <a:xfrm>
              <a:off x="1524000" y="1828800"/>
              <a:ext cx="1600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600" b="1">
                  <a:solidFill>
                    <a:srgbClr val="FFCC00"/>
                  </a:solidFill>
                  <a:latin typeface="Verdana" charset="0"/>
                </a:rPr>
                <a:t>T2 Sagittal</a:t>
              </a:r>
            </a:p>
          </p:txBody>
        </p:sp>
        <p:pic>
          <p:nvPicPr>
            <p:cNvPr id="35853" name="Picture 7" descr="naylor g MRI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92" t="18719" r="21919" b="34619"/>
            <a:stretch>
              <a:fillRect/>
            </a:stretch>
          </p:blipFill>
          <p:spPr bwMode="auto">
            <a:xfrm>
              <a:off x="2362200" y="2209800"/>
              <a:ext cx="2209800" cy="231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4" name="TextBox 18"/>
            <p:cNvSpPr txBox="1">
              <a:spLocks noChangeArrowheads="1"/>
            </p:cNvSpPr>
            <p:nvPr/>
          </p:nvSpPr>
          <p:spPr bwMode="auto">
            <a:xfrm>
              <a:off x="152400" y="4572000"/>
              <a:ext cx="20415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CC00"/>
                  </a:solidFill>
                  <a:latin typeface="Verdana" charset="0"/>
                </a:rPr>
                <a:t>1</a:t>
              </a:r>
              <a:r>
                <a:rPr lang="en-US" sz="1600">
                  <a:solidFill>
                    <a:srgbClr val="FFFFFF"/>
                  </a:solidFill>
                  <a:latin typeface="Verdana" charset="0"/>
                </a:rPr>
                <a:t> - No Omen Sign</a:t>
              </a:r>
            </a:p>
          </p:txBody>
        </p:sp>
        <p:sp>
          <p:nvSpPr>
            <p:cNvPr id="35855" name="TextBox 19"/>
            <p:cNvSpPr txBox="1">
              <a:spLocks noChangeArrowheads="1"/>
            </p:cNvSpPr>
            <p:nvPr/>
          </p:nvSpPr>
          <p:spPr bwMode="auto">
            <a:xfrm>
              <a:off x="2590800" y="4572000"/>
              <a:ext cx="16922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CC00"/>
                  </a:solidFill>
                  <a:latin typeface="Verdana" charset="0"/>
                </a:rPr>
                <a:t>2</a:t>
              </a:r>
              <a:r>
                <a:rPr lang="en-US" sz="1600">
                  <a:solidFill>
                    <a:srgbClr val="FFFFFF"/>
                  </a:solidFill>
                  <a:latin typeface="Verdana" charset="0"/>
                </a:rPr>
                <a:t> - Omen Sign</a:t>
              </a:r>
            </a:p>
          </p:txBody>
        </p:sp>
      </p:grpSp>
      <p:sp>
        <p:nvSpPr>
          <p:cNvPr id="35848" name="TextBox 37"/>
          <p:cNvSpPr txBox="1">
            <a:spLocks noChangeArrowheads="1"/>
          </p:cNvSpPr>
          <p:nvPr/>
        </p:nvSpPr>
        <p:spPr bwMode="auto">
          <a:xfrm>
            <a:off x="7315200" y="3090863"/>
            <a:ext cx="14112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bg1"/>
                </a:solidFill>
                <a:latin typeface="Verdana" charset="0"/>
              </a:rPr>
              <a:t>Need image</a:t>
            </a:r>
          </a:p>
        </p:txBody>
      </p:sp>
      <p:sp>
        <p:nvSpPr>
          <p:cNvPr id="35849" name="Line 6"/>
          <p:cNvSpPr>
            <a:spLocks noChangeShapeType="1"/>
          </p:cNvSpPr>
          <p:nvPr/>
        </p:nvSpPr>
        <p:spPr bwMode="auto">
          <a:xfrm flipH="1" flipV="1">
            <a:off x="6355956" y="3048000"/>
            <a:ext cx="376238" cy="487363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0" name="Picture 2" descr="C:\Users\iis\Desktop\2015-06-02_5-34-1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4" t="32320" r="26911" b="6654"/>
          <a:stretch/>
        </p:blipFill>
        <p:spPr bwMode="auto">
          <a:xfrm>
            <a:off x="2177635" y="1492737"/>
            <a:ext cx="2647037" cy="291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ine 6"/>
          <p:cNvSpPr>
            <a:spLocks noChangeShapeType="1"/>
          </p:cNvSpPr>
          <p:nvPr/>
        </p:nvSpPr>
        <p:spPr bwMode="auto">
          <a:xfrm rot="900000" flipH="1" flipV="1">
            <a:off x="4131262" y="3252114"/>
            <a:ext cx="618" cy="550069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304800" y="5181600"/>
            <a:ext cx="8458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Omen sign is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oblique or perpendicularly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oriented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, hypo-intense or dark signal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line in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the epiphyseal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cartilage</a:t>
            </a:r>
          </a:p>
          <a:p>
            <a:pPr marL="179388" indent="-179388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Omen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ign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may be seen on coronal or sagittal images and should be scored as present if seen</a:t>
            </a:r>
          </a:p>
        </p:txBody>
      </p:sp>
      <p:cxnSp>
        <p:nvCxnSpPr>
          <p:cNvPr id="35843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3086100" y="3619500"/>
            <a:ext cx="914400" cy="381000"/>
          </a:xfrm>
          <a:prstGeom prst="straightConnector1">
            <a:avLst/>
          </a:prstGeom>
          <a:noFill/>
          <a:ln w="44450">
            <a:solidFill>
              <a:srgbClr val="FFCC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76200" y="203200"/>
            <a:ext cx="9144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500" b="1" dirty="0">
                <a:solidFill>
                  <a:srgbClr val="FFCC00"/>
                </a:solidFill>
                <a:latin typeface="Verdana" charset="0"/>
              </a:rPr>
              <a:t>CRITERION </a:t>
            </a:r>
            <a:r>
              <a:rPr lang="en-US" sz="1500" b="1" dirty="0" smtClean="0">
                <a:solidFill>
                  <a:srgbClr val="FFCC00"/>
                </a:solidFill>
                <a:latin typeface="Verdana" charset="0"/>
              </a:rPr>
              <a:t>4 </a:t>
            </a:r>
            <a:r>
              <a:rPr lang="en-US" sz="1500" b="1" dirty="0">
                <a:solidFill>
                  <a:srgbClr val="FFFFFF"/>
                </a:solidFill>
                <a:latin typeface="Verdana" charset="0"/>
              </a:rPr>
              <a:t>– STATUS OF UNOSSIFIED EPIPHYSEAL CARTILAGE (OMEN SIGN)</a:t>
            </a:r>
          </a:p>
        </p:txBody>
      </p:sp>
      <p:grpSp>
        <p:nvGrpSpPr>
          <p:cNvPr id="35847" name="Group 20"/>
          <p:cNvGrpSpPr>
            <a:grpSpLocks/>
          </p:cNvGrpSpPr>
          <p:nvPr/>
        </p:nvGrpSpPr>
        <p:grpSpPr bwMode="auto">
          <a:xfrm>
            <a:off x="1981200" y="990600"/>
            <a:ext cx="5181600" cy="3962400"/>
            <a:chOff x="152400" y="1828800"/>
            <a:chExt cx="4419600" cy="3124200"/>
          </a:xfrm>
        </p:grpSpPr>
        <p:sp>
          <p:nvSpPr>
            <p:cNvPr id="35850" name="Rectangle 14"/>
            <p:cNvSpPr>
              <a:spLocks noChangeArrowheads="1"/>
            </p:cNvSpPr>
            <p:nvPr/>
          </p:nvSpPr>
          <p:spPr bwMode="auto">
            <a:xfrm>
              <a:off x="152400" y="1828800"/>
              <a:ext cx="4419600" cy="31242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5851" name="Rectangle 15"/>
            <p:cNvSpPr>
              <a:spLocks noChangeArrowheads="1"/>
            </p:cNvSpPr>
            <p:nvPr/>
          </p:nvSpPr>
          <p:spPr bwMode="auto">
            <a:xfrm>
              <a:off x="1524000" y="1828800"/>
              <a:ext cx="1600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600" b="1">
                  <a:solidFill>
                    <a:srgbClr val="FFCC00"/>
                  </a:solidFill>
                  <a:latin typeface="Verdana" charset="0"/>
                </a:rPr>
                <a:t>T2 Sagittal</a:t>
              </a:r>
            </a:p>
          </p:txBody>
        </p:sp>
        <p:sp>
          <p:nvSpPr>
            <p:cNvPr id="35854" name="TextBox 18"/>
            <p:cNvSpPr txBox="1">
              <a:spLocks noChangeArrowheads="1"/>
            </p:cNvSpPr>
            <p:nvPr/>
          </p:nvSpPr>
          <p:spPr bwMode="auto">
            <a:xfrm>
              <a:off x="152400" y="4572000"/>
              <a:ext cx="20415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CC00"/>
                  </a:solidFill>
                  <a:latin typeface="Verdana" charset="0"/>
                </a:rPr>
                <a:t>1</a:t>
              </a:r>
              <a:r>
                <a:rPr lang="en-US" sz="1600">
                  <a:solidFill>
                    <a:srgbClr val="FFFFFF"/>
                  </a:solidFill>
                  <a:latin typeface="Verdana" charset="0"/>
                </a:rPr>
                <a:t> - No Omen Sign</a:t>
              </a:r>
            </a:p>
          </p:txBody>
        </p:sp>
        <p:sp>
          <p:nvSpPr>
            <p:cNvPr id="35855" name="TextBox 19"/>
            <p:cNvSpPr txBox="1">
              <a:spLocks noChangeArrowheads="1"/>
            </p:cNvSpPr>
            <p:nvPr/>
          </p:nvSpPr>
          <p:spPr bwMode="auto">
            <a:xfrm>
              <a:off x="2590800" y="4572000"/>
              <a:ext cx="16922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CC00"/>
                  </a:solidFill>
                  <a:latin typeface="Verdana" charset="0"/>
                </a:rPr>
                <a:t>2</a:t>
              </a:r>
              <a:r>
                <a:rPr lang="en-US" sz="1600">
                  <a:solidFill>
                    <a:srgbClr val="FFFFFF"/>
                  </a:solidFill>
                  <a:latin typeface="Verdana" charset="0"/>
                </a:rPr>
                <a:t> - Omen Sign</a:t>
              </a:r>
            </a:p>
          </p:txBody>
        </p:sp>
      </p:grpSp>
      <p:sp>
        <p:nvSpPr>
          <p:cNvPr id="35848" name="TextBox 37"/>
          <p:cNvSpPr txBox="1">
            <a:spLocks noChangeArrowheads="1"/>
          </p:cNvSpPr>
          <p:nvPr/>
        </p:nvSpPr>
        <p:spPr bwMode="auto">
          <a:xfrm>
            <a:off x="7315200" y="3090863"/>
            <a:ext cx="14112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bg1"/>
                </a:solidFill>
                <a:latin typeface="Verdana" charset="0"/>
              </a:rPr>
              <a:t>Need image</a:t>
            </a:r>
          </a:p>
        </p:txBody>
      </p:sp>
      <p:pic>
        <p:nvPicPr>
          <p:cNvPr id="20482" name="Picture 2" descr="C:\Users\iis\Desktop\omen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9" t="28548" r="28448" b="20812"/>
          <a:stretch/>
        </p:blipFill>
        <p:spPr bwMode="auto">
          <a:xfrm>
            <a:off x="2140435" y="1532731"/>
            <a:ext cx="223623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ine 6"/>
          <p:cNvSpPr>
            <a:spLocks noChangeShapeType="1"/>
          </p:cNvSpPr>
          <p:nvPr/>
        </p:nvSpPr>
        <p:spPr bwMode="auto">
          <a:xfrm flipV="1">
            <a:off x="3124200" y="3185317"/>
            <a:ext cx="44891" cy="487363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83" name="Picture 3" descr="C:\Users\iis\Desktop\Omen 2 search fissure OCD illuminat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5" t="28046" r="28526" b="11441"/>
          <a:stretch/>
        </p:blipFill>
        <p:spPr bwMode="auto">
          <a:xfrm>
            <a:off x="4583723" y="1532731"/>
            <a:ext cx="2296730" cy="275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9" name="Line 6"/>
          <p:cNvSpPr>
            <a:spLocks noChangeShapeType="1"/>
          </p:cNvSpPr>
          <p:nvPr/>
        </p:nvSpPr>
        <p:spPr bwMode="auto">
          <a:xfrm flipH="1" flipV="1">
            <a:off x="5883030" y="3194048"/>
            <a:ext cx="376238" cy="487363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H="1" flipV="1">
            <a:off x="5628288" y="3185315"/>
            <a:ext cx="188119" cy="496095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07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304800" y="5181600"/>
            <a:ext cx="8458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Omen sign is an oblique or perpendicularly oriented, hypo-intense or dark signal line in the epiphyseal cartilage</a:t>
            </a:r>
          </a:p>
          <a:p>
            <a:pPr marL="179388" indent="-179388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Omen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ign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may be seen on coronal or sagittal images and should be scored as present if seen</a:t>
            </a:r>
          </a:p>
        </p:txBody>
      </p:sp>
      <p:cxnSp>
        <p:nvCxnSpPr>
          <p:cNvPr id="35843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3086100" y="3619500"/>
            <a:ext cx="914400" cy="381000"/>
          </a:xfrm>
          <a:prstGeom prst="straightConnector1">
            <a:avLst/>
          </a:prstGeom>
          <a:noFill/>
          <a:ln w="44450">
            <a:solidFill>
              <a:srgbClr val="FFCC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76200" y="203200"/>
            <a:ext cx="9144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500" b="1" dirty="0">
                <a:solidFill>
                  <a:srgbClr val="FFCC00"/>
                </a:solidFill>
                <a:latin typeface="Verdana" charset="0"/>
              </a:rPr>
              <a:t>CRITERION </a:t>
            </a:r>
            <a:r>
              <a:rPr lang="en-US" sz="1500" b="1" dirty="0" smtClean="0">
                <a:solidFill>
                  <a:srgbClr val="FFCC00"/>
                </a:solidFill>
                <a:latin typeface="Verdana" charset="0"/>
              </a:rPr>
              <a:t>4 </a:t>
            </a:r>
            <a:r>
              <a:rPr lang="en-US" sz="1500" b="1" dirty="0">
                <a:solidFill>
                  <a:srgbClr val="FFFFFF"/>
                </a:solidFill>
                <a:latin typeface="Verdana" charset="0"/>
              </a:rPr>
              <a:t>– STATUS OF UNOSSIFIED EPIPHYSEAL CARTILAGE (OMEN SIGN)</a:t>
            </a:r>
          </a:p>
        </p:txBody>
      </p:sp>
      <p:grpSp>
        <p:nvGrpSpPr>
          <p:cNvPr id="35847" name="Group 20"/>
          <p:cNvGrpSpPr>
            <a:grpSpLocks/>
          </p:cNvGrpSpPr>
          <p:nvPr/>
        </p:nvGrpSpPr>
        <p:grpSpPr bwMode="auto">
          <a:xfrm>
            <a:off x="1981200" y="990600"/>
            <a:ext cx="5181600" cy="3962400"/>
            <a:chOff x="152400" y="1828800"/>
            <a:chExt cx="4419600" cy="3124200"/>
          </a:xfrm>
        </p:grpSpPr>
        <p:sp>
          <p:nvSpPr>
            <p:cNvPr id="35850" name="Rectangle 14"/>
            <p:cNvSpPr>
              <a:spLocks noChangeArrowheads="1"/>
            </p:cNvSpPr>
            <p:nvPr/>
          </p:nvSpPr>
          <p:spPr bwMode="auto">
            <a:xfrm>
              <a:off x="152400" y="1828800"/>
              <a:ext cx="4419600" cy="31242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5851" name="Rectangle 15"/>
            <p:cNvSpPr>
              <a:spLocks noChangeArrowheads="1"/>
            </p:cNvSpPr>
            <p:nvPr/>
          </p:nvSpPr>
          <p:spPr bwMode="auto">
            <a:xfrm>
              <a:off x="1524000" y="1828800"/>
              <a:ext cx="1600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600" b="1">
                  <a:solidFill>
                    <a:srgbClr val="FFCC00"/>
                  </a:solidFill>
                  <a:latin typeface="Verdana" charset="0"/>
                </a:rPr>
                <a:t>T2 Sagittal</a:t>
              </a:r>
            </a:p>
          </p:txBody>
        </p:sp>
        <p:sp>
          <p:nvSpPr>
            <p:cNvPr id="35854" name="TextBox 18"/>
            <p:cNvSpPr txBox="1">
              <a:spLocks noChangeArrowheads="1"/>
            </p:cNvSpPr>
            <p:nvPr/>
          </p:nvSpPr>
          <p:spPr bwMode="auto">
            <a:xfrm>
              <a:off x="152400" y="4572000"/>
              <a:ext cx="20415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CC00"/>
                  </a:solidFill>
                  <a:latin typeface="Verdana" charset="0"/>
                </a:rPr>
                <a:t>1</a:t>
              </a:r>
              <a:r>
                <a:rPr lang="en-US" sz="1600">
                  <a:solidFill>
                    <a:srgbClr val="FFFFFF"/>
                  </a:solidFill>
                  <a:latin typeface="Verdana" charset="0"/>
                </a:rPr>
                <a:t> - No Omen Sign</a:t>
              </a:r>
            </a:p>
          </p:txBody>
        </p:sp>
        <p:sp>
          <p:nvSpPr>
            <p:cNvPr id="35855" name="TextBox 19"/>
            <p:cNvSpPr txBox="1">
              <a:spLocks noChangeArrowheads="1"/>
            </p:cNvSpPr>
            <p:nvPr/>
          </p:nvSpPr>
          <p:spPr bwMode="auto">
            <a:xfrm>
              <a:off x="2590800" y="4572000"/>
              <a:ext cx="16922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CC00"/>
                  </a:solidFill>
                  <a:latin typeface="Verdana" charset="0"/>
                </a:rPr>
                <a:t>2</a:t>
              </a:r>
              <a:r>
                <a:rPr lang="en-US" sz="1600">
                  <a:solidFill>
                    <a:srgbClr val="FFFFFF"/>
                  </a:solidFill>
                  <a:latin typeface="Verdana" charset="0"/>
                </a:rPr>
                <a:t> - Omen Sign</a:t>
              </a:r>
            </a:p>
          </p:txBody>
        </p:sp>
      </p:grpSp>
      <p:sp>
        <p:nvSpPr>
          <p:cNvPr id="35848" name="TextBox 37"/>
          <p:cNvSpPr txBox="1">
            <a:spLocks noChangeArrowheads="1"/>
          </p:cNvSpPr>
          <p:nvPr/>
        </p:nvSpPr>
        <p:spPr bwMode="auto">
          <a:xfrm>
            <a:off x="7315200" y="3090863"/>
            <a:ext cx="14112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bg1"/>
                </a:solidFill>
                <a:latin typeface="Verdana" charset="0"/>
              </a:rPr>
              <a:t>Need image</a:t>
            </a: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V="1">
            <a:off x="3124200" y="3185317"/>
            <a:ext cx="44891" cy="487363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06" name="Picture 2" descr="C:\Users\iis\Desktop\COronal Omen 2 03-21-201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 t="27704" r="26386" b="5885"/>
          <a:stretch/>
        </p:blipFill>
        <p:spPr bwMode="auto">
          <a:xfrm>
            <a:off x="4441312" y="1477727"/>
            <a:ext cx="2562070" cy="300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9" name="Line 6"/>
          <p:cNvSpPr>
            <a:spLocks noChangeShapeType="1"/>
          </p:cNvSpPr>
          <p:nvPr/>
        </p:nvSpPr>
        <p:spPr bwMode="auto">
          <a:xfrm flipH="1" flipV="1">
            <a:off x="6447823" y="3314820"/>
            <a:ext cx="0" cy="487363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07" name="Picture 3" descr="C:\Users\iis\Desktop\OMEN coronal 03-10-201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1" t="18181" r="17163" b="11563"/>
          <a:stretch/>
        </p:blipFill>
        <p:spPr bwMode="auto">
          <a:xfrm>
            <a:off x="2096211" y="1473820"/>
            <a:ext cx="2551989" cy="297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6"/>
          <p:cNvSpPr>
            <a:spLocks noChangeShapeType="1"/>
          </p:cNvSpPr>
          <p:nvPr/>
        </p:nvSpPr>
        <p:spPr bwMode="auto">
          <a:xfrm flipH="1" flipV="1">
            <a:off x="3778740" y="3393372"/>
            <a:ext cx="188119" cy="496095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2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424" name="Straight Connector 24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2" name="Rectangle 26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1638300" y="3075057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Interfaces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1268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381000" y="152400"/>
            <a:ext cx="701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CC00"/>
                </a:solidFill>
                <a:latin typeface="Verdana" charset="0"/>
              </a:rPr>
              <a:t>MRI PROTOCOL DETAILS FOR 1.5T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555625" y="1976438"/>
          <a:ext cx="808672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4" name="Worksheet" r:id="rId4" imgW="12484100" imgH="5308600" progId="Excel.Sheet.8">
                  <p:embed/>
                </p:oleObj>
              </mc:Choice>
              <mc:Fallback>
                <p:oleObj name="Worksheet" r:id="rId4" imgW="12484100" imgH="53086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1976438"/>
                        <a:ext cx="8086725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2"/>
          <p:cNvSpPr>
            <a:spLocks noChangeArrowheads="1"/>
          </p:cNvSpPr>
          <p:nvPr/>
        </p:nvSpPr>
        <p:spPr bwMode="auto">
          <a:xfrm>
            <a:off x="4724400" y="1066800"/>
            <a:ext cx="4267200" cy="4953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6084" name="Rectangle 26"/>
          <p:cNvSpPr>
            <a:spLocks noChangeArrowheads="1"/>
          </p:cNvSpPr>
          <p:nvPr/>
        </p:nvSpPr>
        <p:spPr bwMode="auto">
          <a:xfrm>
            <a:off x="228600" y="1066800"/>
            <a:ext cx="4267200" cy="4953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t="28334" r="19167" b="23334"/>
          <a:stretch>
            <a:fillRect/>
          </a:stretch>
        </p:blipFill>
        <p:spPr bwMode="auto">
          <a:xfrm>
            <a:off x="947738" y="2351088"/>
            <a:ext cx="3395662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Line 7"/>
          <p:cNvSpPr>
            <a:spLocks noChangeShapeType="1"/>
          </p:cNvSpPr>
          <p:nvPr/>
        </p:nvSpPr>
        <p:spPr bwMode="auto">
          <a:xfrm flipV="1">
            <a:off x="2057400" y="4394200"/>
            <a:ext cx="931863" cy="9398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088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7" t="39618" r="12038" b="12424"/>
          <a:stretch>
            <a:fillRect/>
          </a:stretch>
        </p:blipFill>
        <p:spPr bwMode="auto">
          <a:xfrm>
            <a:off x="5486400" y="2289175"/>
            <a:ext cx="33528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Line 8"/>
          <p:cNvSpPr>
            <a:spLocks noChangeShapeType="1"/>
          </p:cNvSpPr>
          <p:nvPr/>
        </p:nvSpPr>
        <p:spPr bwMode="auto">
          <a:xfrm flipV="1">
            <a:off x="6781800" y="4727575"/>
            <a:ext cx="685800" cy="6858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1371600" y="1219200"/>
            <a:ext cx="327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err="1" smtClean="0">
                <a:solidFill>
                  <a:srgbClr val="99CCCC"/>
                </a:solidFill>
                <a:latin typeface="Verdana" charset="0"/>
              </a:rPr>
              <a:t>Hyperintense</a:t>
            </a:r>
            <a:r>
              <a:rPr lang="en-US" sz="1600" dirty="0" smtClean="0">
                <a:solidFill>
                  <a:srgbClr val="99CCCC"/>
                </a:solidFill>
                <a:latin typeface="Verdana" charset="0"/>
              </a:rPr>
              <a:t> signal deep to cookie </a:t>
            </a:r>
            <a:r>
              <a:rPr lang="en-US" sz="1600" dirty="0">
                <a:solidFill>
                  <a:srgbClr val="99CCCC"/>
                </a:solidFill>
                <a:latin typeface="Verdana" charset="0"/>
              </a:rPr>
              <a:t>wafer </a:t>
            </a:r>
            <a:r>
              <a:rPr lang="en-US" sz="1600" dirty="0" smtClean="0">
                <a:solidFill>
                  <a:srgbClr val="99CCCC"/>
                </a:solidFill>
                <a:latin typeface="Verdana" charset="0"/>
              </a:rPr>
              <a:t>– </a:t>
            </a:r>
            <a:r>
              <a:rPr lang="en-US" sz="1600" dirty="0" err="1">
                <a:solidFill>
                  <a:srgbClr val="99CCCC"/>
                </a:solidFill>
                <a:latin typeface="Verdana" charset="0"/>
              </a:rPr>
              <a:t>i</a:t>
            </a:r>
            <a:r>
              <a:rPr lang="en-US" sz="1600" dirty="0" err="1" smtClean="0">
                <a:solidFill>
                  <a:srgbClr val="99CCCC"/>
                </a:solidFill>
                <a:latin typeface="Verdana" charset="0"/>
              </a:rPr>
              <a:t>,e</a:t>
            </a:r>
            <a:r>
              <a:rPr lang="en-US" sz="1600" dirty="0" smtClean="0">
                <a:solidFill>
                  <a:srgbClr val="99CCCC"/>
                </a:solidFill>
                <a:latin typeface="Verdana" charset="0"/>
              </a:rPr>
              <a:t>. within Parent </a:t>
            </a:r>
            <a:r>
              <a:rPr lang="en-US" sz="1600" dirty="0">
                <a:solidFill>
                  <a:srgbClr val="99CCCC"/>
                </a:solidFill>
                <a:latin typeface="Verdana" charset="0"/>
              </a:rPr>
              <a:t>Bone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5842000" y="1219200"/>
            <a:ext cx="3276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err="1" smtClean="0">
                <a:solidFill>
                  <a:srgbClr val="99CCCC"/>
                </a:solidFill>
                <a:latin typeface="Verdana" charset="0"/>
              </a:rPr>
              <a:t>Hyperintense</a:t>
            </a:r>
            <a:r>
              <a:rPr lang="en-US" sz="1600" dirty="0" smtClean="0">
                <a:solidFill>
                  <a:srgbClr val="99CCCC"/>
                </a:solidFill>
                <a:latin typeface="Verdana" charset="0"/>
              </a:rPr>
              <a:t> signal superficial to </a:t>
            </a:r>
            <a:r>
              <a:rPr lang="en-US" sz="1600" dirty="0">
                <a:solidFill>
                  <a:srgbClr val="99CCCC"/>
                </a:solidFill>
                <a:latin typeface="Verdana" charset="0"/>
              </a:rPr>
              <a:t>cookie </a:t>
            </a:r>
            <a:r>
              <a:rPr lang="en-US" sz="1600" dirty="0" smtClean="0">
                <a:solidFill>
                  <a:srgbClr val="99CCCC"/>
                </a:solidFill>
                <a:latin typeface="Verdana" charset="0"/>
              </a:rPr>
              <a:t>wafer – i.e. at interface between Progeny and Parent bone</a:t>
            </a:r>
            <a:endParaRPr lang="en-US" sz="1600" dirty="0">
              <a:solidFill>
                <a:srgbClr val="99CCCC"/>
              </a:solidFill>
              <a:latin typeface="Verdana" charset="0"/>
            </a:endParaRP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304800" y="5334000"/>
            <a:ext cx="4114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Mineralization front </a:t>
            </a:r>
            <a:r>
              <a:rPr lang="en-US" sz="1600" dirty="0">
                <a:solidFill>
                  <a:srgbClr val="FFCC00"/>
                </a:solidFill>
                <a:latin typeface="Verdana" charset="0"/>
              </a:rPr>
              <a:t>superficial to high signal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4876800" y="5334000"/>
            <a:ext cx="4114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Mineralization front </a:t>
            </a:r>
            <a:r>
              <a:rPr lang="en-US" sz="1600" dirty="0">
                <a:solidFill>
                  <a:srgbClr val="FFCC00"/>
                </a:solidFill>
                <a:latin typeface="Verdana" charset="0"/>
              </a:rPr>
              <a:t>(top wafer) deep to high signal</a:t>
            </a:r>
          </a:p>
        </p:txBody>
      </p:sp>
      <p:sp>
        <p:nvSpPr>
          <p:cNvPr id="46094" name="TextBox 21"/>
          <p:cNvSpPr txBox="1">
            <a:spLocks noChangeArrowheads="1"/>
          </p:cNvSpPr>
          <p:nvPr/>
        </p:nvSpPr>
        <p:spPr bwMode="auto">
          <a:xfrm>
            <a:off x="152400" y="60299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9388" indent="-179388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Slide is meant to qualitatively distinguish between the hyper-intense signal in the </a:t>
            </a:r>
            <a:r>
              <a:rPr lang="ja-JP" alt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“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parent</a:t>
            </a:r>
            <a:r>
              <a:rPr lang="ja-JP" alt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”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bone (Left) and the hyper-intense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signal at the interface between progeny and parent bone,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lang="ja-JP" alt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“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crème</a:t>
            </a:r>
            <a:r>
              <a:rPr lang="ja-JP" alt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”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(Right).</a:t>
            </a:r>
          </a:p>
        </p:txBody>
      </p:sp>
      <p:cxnSp>
        <p:nvCxnSpPr>
          <p:cNvPr id="46095" name="Straight Connector 20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6096" name="Group 21"/>
          <p:cNvGrpSpPr>
            <a:grpSpLocks/>
          </p:cNvGrpSpPr>
          <p:nvPr/>
        </p:nvGrpSpPr>
        <p:grpSpPr bwMode="auto">
          <a:xfrm>
            <a:off x="0" y="0"/>
            <a:ext cx="9220200" cy="685800"/>
            <a:chOff x="0" y="0"/>
            <a:chExt cx="9220200" cy="685800"/>
          </a:xfrm>
        </p:grpSpPr>
        <p:sp>
          <p:nvSpPr>
            <p:cNvPr id="46104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6105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700" b="1" dirty="0">
                  <a:solidFill>
                    <a:srgbClr val="FFCC00"/>
                  </a:solidFill>
                  <a:latin typeface="Verdana" charset="0"/>
                </a:rPr>
                <a:t>CLARIFICATION </a:t>
              </a:r>
              <a:r>
                <a:rPr lang="en-US" sz="1700" b="1" dirty="0">
                  <a:solidFill>
                    <a:srgbClr val="FFFFFF"/>
                  </a:solidFill>
                  <a:latin typeface="Verdana" charset="0"/>
                </a:rPr>
                <a:t>– </a:t>
              </a:r>
              <a:r>
                <a:rPr lang="en-US" sz="1700" b="1" dirty="0" smtClean="0">
                  <a:solidFill>
                    <a:srgbClr val="FFFFFF"/>
                  </a:solidFill>
                  <a:latin typeface="Verdana" charset="0"/>
                </a:rPr>
                <a:t>Parent Bone CRITERION </a:t>
              </a:r>
              <a:r>
                <a:rPr lang="en-US" sz="1700" b="1" dirty="0">
                  <a:solidFill>
                    <a:srgbClr val="FFFFFF"/>
                  </a:solidFill>
                  <a:latin typeface="Verdana" charset="0"/>
                </a:rPr>
                <a:t>VS </a:t>
              </a:r>
              <a:r>
                <a:rPr lang="en-US" sz="1700" b="1" dirty="0" smtClean="0">
                  <a:solidFill>
                    <a:srgbClr val="FFFFFF"/>
                  </a:solidFill>
                  <a:latin typeface="Verdana" charset="0"/>
                </a:rPr>
                <a:t>Interface CRITERION</a:t>
              </a:r>
              <a:endParaRPr lang="en-US" sz="1700" b="1" dirty="0">
                <a:solidFill>
                  <a:srgbClr val="FFFFFF"/>
                </a:solidFill>
                <a:latin typeface="Verdana" charset="0"/>
              </a:endParaRPr>
            </a:p>
          </p:txBody>
        </p:sp>
      </p:grpSp>
      <p:pic>
        <p:nvPicPr>
          <p:cNvPr id="46098" name="Picture 25" descr="oreo cooki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9" name="Line 6"/>
          <p:cNvSpPr>
            <a:spLocks noChangeShapeType="1"/>
          </p:cNvSpPr>
          <p:nvPr/>
        </p:nvSpPr>
        <p:spPr bwMode="auto">
          <a:xfrm flipH="1" flipV="1">
            <a:off x="838200" y="1524000"/>
            <a:ext cx="2209800" cy="2636838"/>
          </a:xfrm>
          <a:prstGeom prst="line">
            <a:avLst/>
          </a:prstGeom>
          <a:noFill/>
          <a:ln w="38100">
            <a:solidFill>
              <a:srgbClr val="99CC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0" name="24-Point Star 31"/>
          <p:cNvSpPr>
            <a:spLocks noChangeArrowheads="1"/>
          </p:cNvSpPr>
          <p:nvPr/>
        </p:nvSpPr>
        <p:spPr bwMode="auto">
          <a:xfrm>
            <a:off x="457200" y="1143000"/>
            <a:ext cx="381000" cy="381000"/>
          </a:xfrm>
          <a:prstGeom prst="star24">
            <a:avLst>
              <a:gd name="adj" fmla="val 37500"/>
            </a:avLst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101" name="Picture 34" descr="oreo cooki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2" name="24-Point Star 35"/>
          <p:cNvSpPr>
            <a:spLocks noChangeArrowheads="1"/>
          </p:cNvSpPr>
          <p:nvPr/>
        </p:nvSpPr>
        <p:spPr bwMode="auto">
          <a:xfrm>
            <a:off x="5029200" y="1600200"/>
            <a:ext cx="381000" cy="381000"/>
          </a:xfrm>
          <a:prstGeom prst="star24">
            <a:avLst>
              <a:gd name="adj" fmla="val 37500"/>
            </a:avLst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3" name="Line 9"/>
          <p:cNvSpPr>
            <a:spLocks noChangeShapeType="1"/>
          </p:cNvSpPr>
          <p:nvPr/>
        </p:nvSpPr>
        <p:spPr bwMode="auto">
          <a:xfrm flipH="1" flipV="1">
            <a:off x="5334000" y="1981200"/>
            <a:ext cx="2438400" cy="2681288"/>
          </a:xfrm>
          <a:prstGeom prst="line">
            <a:avLst/>
          </a:prstGeom>
          <a:noFill/>
          <a:ln w="38100">
            <a:solidFill>
              <a:srgbClr val="99CC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72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0"/>
          <p:cNvSpPr>
            <a:spLocks noChangeArrowheads="1"/>
          </p:cNvSpPr>
          <p:nvPr/>
        </p:nvSpPr>
        <p:spPr bwMode="auto">
          <a:xfrm>
            <a:off x="4953000" y="838200"/>
            <a:ext cx="2895600" cy="51054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39" name="Rectangle 21"/>
          <p:cNvSpPr>
            <a:spLocks noChangeArrowheads="1"/>
          </p:cNvSpPr>
          <p:nvPr/>
        </p:nvSpPr>
        <p:spPr bwMode="auto">
          <a:xfrm>
            <a:off x="4953000" y="838200"/>
            <a:ext cx="289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9940" name="Rectangle 17"/>
          <p:cNvSpPr>
            <a:spLocks noChangeArrowheads="1"/>
          </p:cNvSpPr>
          <p:nvPr/>
        </p:nvSpPr>
        <p:spPr bwMode="auto">
          <a:xfrm>
            <a:off x="914400" y="838200"/>
            <a:ext cx="3581400" cy="43434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41" name="Rectangle 18"/>
          <p:cNvSpPr>
            <a:spLocks noChangeArrowheads="1"/>
          </p:cNvSpPr>
          <p:nvPr/>
        </p:nvSpPr>
        <p:spPr bwMode="auto">
          <a:xfrm>
            <a:off x="914400" y="838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rgbClr val="FFCC00"/>
                </a:solidFill>
              </a:rPr>
              <a:t>No Increased Signal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1143000" y="4267200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CC00"/>
                </a:solidFill>
                <a:latin typeface="Verdana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Verdana" charset="0"/>
              </a:rPr>
              <a:t> – No </a:t>
            </a:r>
            <a:r>
              <a:rPr lang="en-US" sz="1600" dirty="0" err="1" smtClean="0">
                <a:solidFill>
                  <a:schemeClr val="bg1"/>
                </a:solidFill>
                <a:latin typeface="Verdana" charset="0"/>
              </a:rPr>
              <a:t>Hyperintense</a:t>
            </a:r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 Signal at Interface = No </a:t>
            </a:r>
            <a:r>
              <a:rPr lang="en-US" sz="1600" dirty="0">
                <a:solidFill>
                  <a:schemeClr val="bg1"/>
                </a:solidFill>
                <a:latin typeface="Verdana" charset="0"/>
              </a:rPr>
              <a:t>Oreo Cookie Sign</a:t>
            </a:r>
          </a:p>
        </p:txBody>
      </p:sp>
      <p:sp>
        <p:nvSpPr>
          <p:cNvPr id="39943" name="Text Box 10"/>
          <p:cNvSpPr txBox="1">
            <a:spLocks noChangeArrowheads="1"/>
          </p:cNvSpPr>
          <p:nvPr/>
        </p:nvSpPr>
        <p:spPr bwMode="auto">
          <a:xfrm>
            <a:off x="76200" y="5638800"/>
            <a:ext cx="903605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82563"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CC00"/>
              </a:buClr>
              <a:buSzPct val="75000"/>
            </a:pPr>
            <a:r>
              <a:rPr lang="en-US" sz="1400" b="1" dirty="0">
                <a:solidFill>
                  <a:srgbClr val="FFCC00"/>
                </a:solidFill>
                <a:latin typeface="Verdana" charset="0"/>
              </a:rPr>
              <a:t>OREO COOKIE SIGN</a:t>
            </a:r>
          </a:p>
          <a:p>
            <a:pPr lvl="1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Between the parent bone and the cartilage, there is a </a:t>
            </a:r>
            <a:r>
              <a:rPr lang="ja-JP" alt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‘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tri-laminar structure</a:t>
            </a:r>
            <a:r>
              <a:rPr lang="ja-JP" alt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’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with 2 hypo-intense layers on the outside (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wafers),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and a </a:t>
            </a:r>
            <a:r>
              <a:rPr lang="en-US" sz="1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hyperintense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layer in between (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crème)</a:t>
            </a:r>
          </a:p>
          <a:p>
            <a:pPr lvl="1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Oreo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Cookie Sign may be seen on coronal and sagittal images and should be scored as present if seen</a:t>
            </a:r>
          </a:p>
          <a:p>
            <a:pPr lvl="1" eaLnBrk="1" hangingPunct="1">
              <a:buClr>
                <a:srgbClr val="FFCC00"/>
              </a:buClr>
              <a:buSzPct val="75000"/>
            </a:pPr>
            <a:endParaRPr lang="en-US" sz="1300" dirty="0">
              <a:solidFill>
                <a:srgbClr val="336666"/>
              </a:solidFill>
              <a:latin typeface="Verdana" charset="0"/>
            </a:endParaRPr>
          </a:p>
        </p:txBody>
      </p:sp>
      <p:cxnSp>
        <p:nvCxnSpPr>
          <p:cNvPr id="39944" name="Straight Connector 12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945" name="Group 23"/>
          <p:cNvGrpSpPr>
            <a:grpSpLocks/>
          </p:cNvGrpSpPr>
          <p:nvPr/>
        </p:nvGrpSpPr>
        <p:grpSpPr bwMode="auto">
          <a:xfrm>
            <a:off x="0" y="0"/>
            <a:ext cx="9220200" cy="685800"/>
            <a:chOff x="0" y="0"/>
            <a:chExt cx="9220200" cy="685800"/>
          </a:xfrm>
        </p:grpSpPr>
        <p:sp>
          <p:nvSpPr>
            <p:cNvPr id="39955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9956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700" b="1" dirty="0">
                  <a:solidFill>
                    <a:srgbClr val="FFCC00"/>
                  </a:solidFill>
                  <a:latin typeface="Verdana" charset="0"/>
                </a:rPr>
                <a:t>CRITERION </a:t>
              </a:r>
              <a:r>
                <a:rPr lang="en-US" sz="1700" b="1" dirty="0" smtClean="0">
                  <a:solidFill>
                    <a:srgbClr val="FFCC00"/>
                  </a:solidFill>
                  <a:latin typeface="Verdana" charset="0"/>
                </a:rPr>
                <a:t>1</a:t>
              </a:r>
              <a:r>
                <a:rPr lang="en-US" sz="1700" b="1" dirty="0" smtClean="0">
                  <a:solidFill>
                    <a:srgbClr val="FFFFFF"/>
                  </a:solidFill>
                  <a:latin typeface="Verdana" charset="0"/>
                </a:rPr>
                <a:t>–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INTERFACE BETWEEN CARTILAGE AND BONE – OREO COOKIE SIGN</a:t>
              </a:r>
            </a:p>
          </p:txBody>
        </p:sp>
      </p:grpSp>
      <p:sp>
        <p:nvSpPr>
          <p:cNvPr id="39946" name="Text Box 7"/>
          <p:cNvSpPr txBox="1">
            <a:spLocks noChangeArrowheads="1"/>
          </p:cNvSpPr>
          <p:nvPr/>
        </p:nvSpPr>
        <p:spPr bwMode="auto">
          <a:xfrm>
            <a:off x="5105400" y="5105400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CC00"/>
                </a:solidFill>
                <a:latin typeface="Verdana" charset="0"/>
              </a:rPr>
              <a:t>2 </a:t>
            </a:r>
            <a:r>
              <a:rPr lang="en-US" sz="1600" dirty="0">
                <a:solidFill>
                  <a:schemeClr val="bg1"/>
                </a:solidFill>
                <a:latin typeface="Verdana" charset="0"/>
              </a:rPr>
              <a:t>– </a:t>
            </a:r>
            <a:r>
              <a:rPr lang="en-US" sz="1600" dirty="0" err="1" smtClean="0">
                <a:solidFill>
                  <a:schemeClr val="bg1"/>
                </a:solidFill>
                <a:latin typeface="Verdana" charset="0"/>
              </a:rPr>
              <a:t>Hyperintense</a:t>
            </a:r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 Signal at Interface = Oreo </a:t>
            </a:r>
            <a:r>
              <a:rPr lang="en-US" sz="1600" dirty="0">
                <a:solidFill>
                  <a:schemeClr val="bg1"/>
                </a:solidFill>
                <a:latin typeface="Verdana" charset="0"/>
              </a:rPr>
              <a:t>Cookie Sign</a:t>
            </a:r>
          </a:p>
        </p:txBody>
      </p:sp>
      <p:pic>
        <p:nvPicPr>
          <p:cNvPr id="3994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t="22000" r="20866" b="34000"/>
          <a:stretch>
            <a:fillRect/>
          </a:stretch>
        </p:blipFill>
        <p:spPr bwMode="auto">
          <a:xfrm>
            <a:off x="914400" y="1219200"/>
            <a:ext cx="356076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9" name="Group 29"/>
          <p:cNvGrpSpPr>
            <a:grpSpLocks/>
          </p:cNvGrpSpPr>
          <p:nvPr/>
        </p:nvGrpSpPr>
        <p:grpSpPr bwMode="auto">
          <a:xfrm>
            <a:off x="4953000" y="1219200"/>
            <a:ext cx="2868613" cy="1679575"/>
            <a:chOff x="6065959" y="2616642"/>
            <a:chExt cx="2827460" cy="1497949"/>
          </a:xfrm>
        </p:grpSpPr>
        <p:pic>
          <p:nvPicPr>
            <p:cNvPr id="39953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44" t="45018" r="9599" b="24988"/>
            <a:stretch>
              <a:fillRect/>
            </a:stretch>
          </p:blipFill>
          <p:spPr bwMode="auto">
            <a:xfrm>
              <a:off x="6065959" y="2616642"/>
              <a:ext cx="2827460" cy="1497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4" name="Line 21"/>
            <p:cNvSpPr>
              <a:spLocks noChangeShapeType="1"/>
            </p:cNvSpPr>
            <p:nvPr/>
          </p:nvSpPr>
          <p:spPr bwMode="auto">
            <a:xfrm flipH="1" flipV="1">
              <a:off x="8048625" y="3314700"/>
              <a:ext cx="152400" cy="30480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995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5" t="40118" r="11166" b="23082"/>
          <a:stretch>
            <a:fillRect/>
          </a:stretch>
        </p:blipFill>
        <p:spPr bwMode="auto">
          <a:xfrm>
            <a:off x="4953000" y="3286125"/>
            <a:ext cx="2895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1" name="Line 21"/>
          <p:cNvSpPr>
            <a:spLocks noChangeShapeType="1"/>
          </p:cNvSpPr>
          <p:nvPr/>
        </p:nvSpPr>
        <p:spPr bwMode="auto">
          <a:xfrm flipH="1" flipV="1">
            <a:off x="7086600" y="4124325"/>
            <a:ext cx="187325" cy="39846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Rectangle 35"/>
          <p:cNvSpPr>
            <a:spLocks noChangeArrowheads="1"/>
          </p:cNvSpPr>
          <p:nvPr/>
        </p:nvSpPr>
        <p:spPr bwMode="auto">
          <a:xfrm>
            <a:off x="4953000" y="28956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2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0"/>
          <p:cNvSpPr>
            <a:spLocks noChangeArrowheads="1"/>
          </p:cNvSpPr>
          <p:nvPr/>
        </p:nvSpPr>
        <p:spPr bwMode="auto">
          <a:xfrm>
            <a:off x="4953000" y="838200"/>
            <a:ext cx="2895600" cy="4876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39" name="Rectangle 21"/>
          <p:cNvSpPr>
            <a:spLocks noChangeArrowheads="1"/>
          </p:cNvSpPr>
          <p:nvPr/>
        </p:nvSpPr>
        <p:spPr bwMode="auto">
          <a:xfrm>
            <a:off x="4953000" y="838200"/>
            <a:ext cx="289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9940" name="Rectangle 17"/>
          <p:cNvSpPr>
            <a:spLocks noChangeArrowheads="1"/>
          </p:cNvSpPr>
          <p:nvPr/>
        </p:nvSpPr>
        <p:spPr bwMode="auto">
          <a:xfrm>
            <a:off x="914400" y="838200"/>
            <a:ext cx="3581400" cy="43434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41" name="Rectangle 18"/>
          <p:cNvSpPr>
            <a:spLocks noChangeArrowheads="1"/>
          </p:cNvSpPr>
          <p:nvPr/>
        </p:nvSpPr>
        <p:spPr bwMode="auto">
          <a:xfrm>
            <a:off x="914400" y="838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rgbClr val="FFCC00"/>
                </a:solidFill>
              </a:rPr>
              <a:t>No Increased Signal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1143000" y="434340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CC00"/>
                </a:solidFill>
                <a:latin typeface="Verdana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Verdana" charset="0"/>
              </a:rPr>
              <a:t> – No Increased Signal</a:t>
            </a:r>
          </a:p>
          <a:p>
            <a:pPr eaLnBrk="1" hangingPunct="1"/>
            <a:r>
              <a:rPr lang="en-US" sz="1600" dirty="0">
                <a:solidFill>
                  <a:schemeClr val="bg1"/>
                </a:solidFill>
                <a:latin typeface="Verdana" charset="0"/>
              </a:rPr>
              <a:t>   No Oreo Cookie Sign</a:t>
            </a:r>
          </a:p>
        </p:txBody>
      </p:sp>
      <p:sp>
        <p:nvSpPr>
          <p:cNvPr id="39943" name="Text Box 10"/>
          <p:cNvSpPr txBox="1">
            <a:spLocks noChangeArrowheads="1"/>
          </p:cNvSpPr>
          <p:nvPr/>
        </p:nvSpPr>
        <p:spPr bwMode="auto">
          <a:xfrm>
            <a:off x="76200" y="5638800"/>
            <a:ext cx="9036050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82563"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CC00"/>
              </a:buClr>
              <a:buSzPct val="75000"/>
            </a:pPr>
            <a:r>
              <a:rPr lang="en-US" sz="1400" b="1" dirty="0">
                <a:solidFill>
                  <a:srgbClr val="FFCC00"/>
                </a:solidFill>
                <a:latin typeface="Verdana" charset="0"/>
              </a:rPr>
              <a:t>OREO COOKIE SIGN</a:t>
            </a:r>
          </a:p>
          <a:p>
            <a:pPr lvl="1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If present, measure length of crème as shown (mm)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 eaLnBrk="1" hangingPunct="1">
              <a:buClr>
                <a:srgbClr val="FFCC00"/>
              </a:buClr>
              <a:buSzPct val="75000"/>
            </a:pPr>
            <a:endParaRPr lang="en-US" sz="1300" dirty="0">
              <a:solidFill>
                <a:srgbClr val="336666"/>
              </a:solidFill>
              <a:latin typeface="Verdana" charset="0"/>
            </a:endParaRPr>
          </a:p>
        </p:txBody>
      </p:sp>
      <p:cxnSp>
        <p:nvCxnSpPr>
          <p:cNvPr id="39944" name="Straight Connector 12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945" name="Group 23"/>
          <p:cNvGrpSpPr>
            <a:grpSpLocks/>
          </p:cNvGrpSpPr>
          <p:nvPr/>
        </p:nvGrpSpPr>
        <p:grpSpPr bwMode="auto">
          <a:xfrm>
            <a:off x="0" y="0"/>
            <a:ext cx="9220200" cy="685800"/>
            <a:chOff x="0" y="0"/>
            <a:chExt cx="9220200" cy="685800"/>
          </a:xfrm>
        </p:grpSpPr>
        <p:sp>
          <p:nvSpPr>
            <p:cNvPr id="39955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9956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700" b="1" dirty="0">
                  <a:solidFill>
                    <a:srgbClr val="FFCC00"/>
                  </a:solidFill>
                  <a:latin typeface="Verdana" charset="0"/>
                </a:rPr>
                <a:t>CRITERION 2</a:t>
              </a:r>
              <a:r>
                <a:rPr lang="en-US" sz="1700" b="1" dirty="0" smtClean="0">
                  <a:solidFill>
                    <a:srgbClr val="FFFFFF"/>
                  </a:solidFill>
                  <a:latin typeface="Verdana" charset="0"/>
                </a:rPr>
                <a:t>– </a:t>
              </a:r>
              <a:r>
                <a:rPr lang="en-US" sz="1400" b="1" dirty="0" smtClean="0">
                  <a:solidFill>
                    <a:srgbClr val="FFFFFF"/>
                  </a:solidFill>
                  <a:latin typeface="Verdana" charset="0"/>
                </a:rPr>
                <a:t>MEASUREMENT –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OREO COOKIE SIGN</a:t>
              </a:r>
            </a:p>
          </p:txBody>
        </p:sp>
      </p:grpSp>
      <p:sp>
        <p:nvSpPr>
          <p:cNvPr id="39946" name="Text Box 7"/>
          <p:cNvSpPr txBox="1">
            <a:spLocks noChangeArrowheads="1"/>
          </p:cNvSpPr>
          <p:nvPr/>
        </p:nvSpPr>
        <p:spPr bwMode="auto">
          <a:xfrm>
            <a:off x="5257800" y="5105400"/>
            <a:ext cx="266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2 </a:t>
            </a:r>
            <a:r>
              <a:rPr lang="en-US" sz="1600">
                <a:solidFill>
                  <a:schemeClr val="bg1"/>
                </a:solidFill>
                <a:latin typeface="Verdana" charset="0"/>
              </a:rPr>
              <a:t>– Increased Signal</a:t>
            </a:r>
          </a:p>
          <a:p>
            <a:pPr eaLnBrk="1" hangingPunct="1"/>
            <a:r>
              <a:rPr lang="en-US" sz="1600">
                <a:solidFill>
                  <a:schemeClr val="bg1"/>
                </a:solidFill>
                <a:latin typeface="Verdana" charset="0"/>
              </a:rPr>
              <a:t>   Oreo Cookie Sign</a:t>
            </a:r>
          </a:p>
        </p:txBody>
      </p:sp>
      <p:pic>
        <p:nvPicPr>
          <p:cNvPr id="3994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t="22000" r="20866" b="34000"/>
          <a:stretch>
            <a:fillRect/>
          </a:stretch>
        </p:blipFill>
        <p:spPr bwMode="auto">
          <a:xfrm>
            <a:off x="914400" y="1219200"/>
            <a:ext cx="356076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4" t="45018" r="9599" b="24988"/>
          <a:stretch>
            <a:fillRect/>
          </a:stretch>
        </p:blipFill>
        <p:spPr bwMode="auto">
          <a:xfrm>
            <a:off x="4953000" y="1219200"/>
            <a:ext cx="286861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5" t="40118" r="11166" b="23082"/>
          <a:stretch>
            <a:fillRect/>
          </a:stretch>
        </p:blipFill>
        <p:spPr bwMode="auto">
          <a:xfrm>
            <a:off x="4953000" y="3286125"/>
            <a:ext cx="2895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2" name="Rectangle 35"/>
          <p:cNvSpPr>
            <a:spLocks noChangeArrowheads="1"/>
          </p:cNvSpPr>
          <p:nvPr/>
        </p:nvSpPr>
        <p:spPr bwMode="auto">
          <a:xfrm>
            <a:off x="4953000" y="28956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flipV="1">
            <a:off x="6717323" y="1947615"/>
            <a:ext cx="304800" cy="15398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V="1">
            <a:off x="6869723" y="3929735"/>
            <a:ext cx="457200" cy="38655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9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0"/>
          <p:cNvSpPr>
            <a:spLocks noChangeArrowheads="1"/>
          </p:cNvSpPr>
          <p:nvPr/>
        </p:nvSpPr>
        <p:spPr bwMode="auto">
          <a:xfrm>
            <a:off x="4953000" y="838200"/>
            <a:ext cx="2895600" cy="4876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39" name="Rectangle 21"/>
          <p:cNvSpPr>
            <a:spLocks noChangeArrowheads="1"/>
          </p:cNvSpPr>
          <p:nvPr/>
        </p:nvSpPr>
        <p:spPr bwMode="auto">
          <a:xfrm>
            <a:off x="4953000" y="838200"/>
            <a:ext cx="289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9940" name="Rectangle 17"/>
          <p:cNvSpPr>
            <a:spLocks noChangeArrowheads="1"/>
          </p:cNvSpPr>
          <p:nvPr/>
        </p:nvSpPr>
        <p:spPr bwMode="auto">
          <a:xfrm>
            <a:off x="914400" y="838200"/>
            <a:ext cx="3581400" cy="43434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1143000" y="4343400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Oreo cookie, but with interface equal to </a:t>
            </a:r>
            <a:r>
              <a:rPr lang="en-US" sz="1600" dirty="0" err="1" smtClean="0">
                <a:solidFill>
                  <a:srgbClr val="FFCC00"/>
                </a:solidFill>
                <a:latin typeface="Verdana" charset="0"/>
              </a:rPr>
              <a:t>tibial</a:t>
            </a:r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 bone marrow</a:t>
            </a:r>
            <a:endParaRPr lang="en-US" sz="160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39943" name="Text Box 10"/>
          <p:cNvSpPr txBox="1">
            <a:spLocks noChangeArrowheads="1"/>
          </p:cNvSpPr>
          <p:nvPr/>
        </p:nvSpPr>
        <p:spPr bwMode="auto">
          <a:xfrm>
            <a:off x="76200" y="5638800"/>
            <a:ext cx="903605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82563"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CC00"/>
              </a:buClr>
              <a:buSzPct val="75000"/>
            </a:pPr>
            <a:r>
              <a:rPr lang="en-US" sz="1400" b="1" dirty="0">
                <a:solidFill>
                  <a:srgbClr val="FFCC00"/>
                </a:solidFill>
                <a:latin typeface="Verdana" charset="0"/>
              </a:rPr>
              <a:t>OREO COOKIE SIGN</a:t>
            </a:r>
          </a:p>
          <a:p>
            <a:pPr lvl="1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If present,  </a:t>
            </a:r>
            <a:r>
              <a:rPr lang="en-US" sz="1400" b="1" dirty="0">
                <a:latin typeface="Times New Roman"/>
                <a:cs typeface="Times New Roman"/>
              </a:rPr>
              <a:t>r</a:t>
            </a:r>
            <a:r>
              <a:rPr lang="en-US" sz="1400" b="1" dirty="0" smtClean="0">
                <a:latin typeface="Times New Roman"/>
                <a:cs typeface="Times New Roman"/>
              </a:rPr>
              <a:t>ecord </a:t>
            </a:r>
            <a:r>
              <a:rPr lang="en-US" sz="1400" b="1" dirty="0">
                <a:latin typeface="Times New Roman"/>
                <a:cs typeface="Times New Roman"/>
              </a:rPr>
              <a:t>if interface is predominantly equal in signal to fluid, less than fluid but greater than bone marrow in the tibia, or equal to bone marrow of the </a:t>
            </a:r>
            <a:r>
              <a:rPr lang="en-US" sz="1400" b="1" dirty="0" smtClean="0">
                <a:latin typeface="Times New Roman"/>
                <a:cs typeface="Times New Roman"/>
              </a:rPr>
              <a:t>tibia</a:t>
            </a:r>
            <a:endParaRPr lang="en-US" sz="14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Compare to adjacent joint fluid</a:t>
            </a:r>
          </a:p>
          <a:p>
            <a:pPr lvl="1" eaLnBrk="1" hangingPunct="1">
              <a:buClr>
                <a:srgbClr val="FFCC00"/>
              </a:buClr>
              <a:buSzPct val="75000"/>
            </a:pPr>
            <a:endParaRPr lang="en-US" sz="1300" dirty="0">
              <a:solidFill>
                <a:srgbClr val="336666"/>
              </a:solidFill>
              <a:latin typeface="Verdana" charset="0"/>
            </a:endParaRPr>
          </a:p>
        </p:txBody>
      </p:sp>
      <p:cxnSp>
        <p:nvCxnSpPr>
          <p:cNvPr id="39944" name="Straight Connector 12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945" name="Group 23"/>
          <p:cNvGrpSpPr>
            <a:grpSpLocks/>
          </p:cNvGrpSpPr>
          <p:nvPr/>
        </p:nvGrpSpPr>
        <p:grpSpPr bwMode="auto">
          <a:xfrm>
            <a:off x="0" y="0"/>
            <a:ext cx="9220200" cy="721787"/>
            <a:chOff x="0" y="0"/>
            <a:chExt cx="9220200" cy="721787"/>
          </a:xfrm>
        </p:grpSpPr>
        <p:sp>
          <p:nvSpPr>
            <p:cNvPr id="39955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9956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5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700" b="1" dirty="0">
                  <a:solidFill>
                    <a:srgbClr val="FFCC00"/>
                  </a:solidFill>
                  <a:latin typeface="Verdana" charset="0"/>
                </a:rPr>
                <a:t>CRITERION </a:t>
              </a:r>
              <a:r>
                <a:rPr lang="en-US" sz="1700" b="1" dirty="0" smtClean="0">
                  <a:solidFill>
                    <a:srgbClr val="FFCC00"/>
                  </a:solidFill>
                  <a:latin typeface="Verdana" charset="0"/>
                </a:rPr>
                <a:t>3</a:t>
              </a:r>
              <a:r>
                <a:rPr lang="en-US" sz="1700" b="1" dirty="0" smtClean="0">
                  <a:solidFill>
                    <a:srgbClr val="FFFFFF"/>
                  </a:solidFill>
                  <a:latin typeface="Verdana" charset="0"/>
                </a:rPr>
                <a:t>– </a:t>
              </a:r>
              <a:r>
                <a:rPr lang="en-US" sz="1400" b="1" dirty="0" smtClean="0">
                  <a:solidFill>
                    <a:srgbClr val="FFFFFF"/>
                  </a:solidFill>
                  <a:latin typeface="Verdana" charset="0"/>
                </a:rPr>
                <a:t>SIGNAL CHARACTERISTICS AT INTERFACE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BETWEEN CARTILAGE AND BONE – OREO COOKIE SIGN</a:t>
              </a:r>
            </a:p>
          </p:txBody>
        </p:sp>
      </p:grpSp>
      <p:sp>
        <p:nvSpPr>
          <p:cNvPr id="39946" name="Text Box 7"/>
          <p:cNvSpPr txBox="1">
            <a:spLocks noChangeArrowheads="1"/>
          </p:cNvSpPr>
          <p:nvPr/>
        </p:nvSpPr>
        <p:spPr bwMode="auto">
          <a:xfrm>
            <a:off x="5029200" y="5105400"/>
            <a:ext cx="2667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Interface predominantly equal to fluid</a:t>
            </a:r>
            <a:endParaRPr lang="en-US" sz="1600" dirty="0">
              <a:solidFill>
                <a:schemeClr val="bg1"/>
              </a:solidFill>
              <a:latin typeface="Verdana" charset="0"/>
            </a:endParaRPr>
          </a:p>
        </p:txBody>
      </p:sp>
      <p:pic>
        <p:nvPicPr>
          <p:cNvPr id="3995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4" t="45018" r="9599" b="24988"/>
          <a:stretch>
            <a:fillRect/>
          </a:stretch>
        </p:blipFill>
        <p:spPr bwMode="auto">
          <a:xfrm>
            <a:off x="4953000" y="838200"/>
            <a:ext cx="286861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5" t="40118" r="11166" b="23082"/>
          <a:stretch>
            <a:fillRect/>
          </a:stretch>
        </p:blipFill>
        <p:spPr bwMode="auto">
          <a:xfrm>
            <a:off x="4953000" y="3286125"/>
            <a:ext cx="2895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2" name="Rectangle 35"/>
          <p:cNvSpPr>
            <a:spLocks noChangeArrowheads="1"/>
          </p:cNvSpPr>
          <p:nvPr/>
        </p:nvSpPr>
        <p:spPr bwMode="auto">
          <a:xfrm>
            <a:off x="4953000" y="28956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2" t="6845" r="10282" b="10416"/>
          <a:stretch/>
        </p:blipFill>
        <p:spPr bwMode="auto">
          <a:xfrm>
            <a:off x="1047750" y="927005"/>
            <a:ext cx="3314700" cy="338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21"/>
          <p:cNvSpPr>
            <a:spLocks noChangeShapeType="1"/>
          </p:cNvSpPr>
          <p:nvPr/>
        </p:nvSpPr>
        <p:spPr bwMode="auto">
          <a:xfrm flipH="1" flipV="1">
            <a:off x="7086600" y="4124325"/>
            <a:ext cx="187325" cy="39846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 flipV="1">
            <a:off x="2066925" y="2820193"/>
            <a:ext cx="187325" cy="39846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H="1" flipV="1">
            <a:off x="6934200" y="1600200"/>
            <a:ext cx="187325" cy="39846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953000" y="2438400"/>
            <a:ext cx="2971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Interface predominantly less than fluid, but greater than </a:t>
            </a:r>
            <a:r>
              <a:rPr lang="en-US" sz="1600" dirty="0" err="1" smtClean="0">
                <a:solidFill>
                  <a:srgbClr val="FFCC00"/>
                </a:solidFill>
                <a:latin typeface="Verdana" charset="0"/>
              </a:rPr>
              <a:t>tibial</a:t>
            </a:r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 marrow</a:t>
            </a:r>
            <a:endParaRPr lang="en-US" sz="1600" dirty="0">
              <a:solidFill>
                <a:schemeClr val="bg1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46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424" name="Straight Connector 24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2" name="Rectangle 26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1638300" y="3075057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Mineralization within the Progeny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06166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9"/>
          <p:cNvSpPr>
            <a:spLocks noChangeArrowheads="1"/>
          </p:cNvSpPr>
          <p:nvPr/>
        </p:nvSpPr>
        <p:spPr bwMode="auto">
          <a:xfrm>
            <a:off x="6248400" y="1429544"/>
            <a:ext cx="2632926" cy="3752056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cxnSp>
        <p:nvCxnSpPr>
          <p:cNvPr id="52227" name="Straight Connector 24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2228" name="Group 23"/>
          <p:cNvGrpSpPr>
            <a:grpSpLocks/>
          </p:cNvGrpSpPr>
          <p:nvPr/>
        </p:nvGrpSpPr>
        <p:grpSpPr bwMode="auto">
          <a:xfrm>
            <a:off x="0" y="0"/>
            <a:ext cx="9220200" cy="685800"/>
            <a:chOff x="0" y="0"/>
            <a:chExt cx="9220200" cy="685800"/>
          </a:xfrm>
        </p:grpSpPr>
        <p:sp>
          <p:nvSpPr>
            <p:cNvPr id="52235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2236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500" b="1" dirty="0">
                  <a:solidFill>
                    <a:srgbClr val="FFCC00"/>
                  </a:solidFill>
                  <a:latin typeface="Verdana" charset="0"/>
                </a:rPr>
                <a:t>CRITERION </a:t>
              </a:r>
              <a:r>
                <a:rPr lang="en-US" sz="1500" b="1" dirty="0" smtClean="0">
                  <a:solidFill>
                    <a:srgbClr val="FFCC00"/>
                  </a:solidFill>
                  <a:latin typeface="Verdana" charset="0"/>
                </a:rPr>
                <a:t>1 </a:t>
              </a:r>
              <a:r>
                <a:rPr lang="en-US" sz="1500" b="1" dirty="0">
                  <a:solidFill>
                    <a:srgbClr val="FFFFFF"/>
                  </a:solidFill>
                  <a:latin typeface="Verdana" charset="0"/>
                </a:rPr>
                <a:t>–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PRESENCE OF </a:t>
              </a:r>
              <a:r>
                <a:rPr lang="en-US" sz="1400" b="1" dirty="0" smtClean="0">
                  <a:solidFill>
                    <a:srgbClr val="FFFFFF"/>
                  </a:solidFill>
                  <a:latin typeface="Verdana" charset="0"/>
                </a:rPr>
                <a:t>MINERALIZATION WITHIN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THE PROGENY </a:t>
              </a:r>
            </a:p>
          </p:txBody>
        </p:sp>
      </p:grpSp>
      <p:cxnSp>
        <p:nvCxnSpPr>
          <p:cNvPr id="52229" name="Straight Connector 28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0" name="Rectangle 30"/>
          <p:cNvSpPr>
            <a:spLocks noChangeArrowheads="1"/>
          </p:cNvSpPr>
          <p:nvPr/>
        </p:nvSpPr>
        <p:spPr bwMode="auto">
          <a:xfrm>
            <a:off x="5926563" y="1439069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Sagittal 3D GRE</a:t>
            </a:r>
          </a:p>
        </p:txBody>
      </p:sp>
      <p:sp>
        <p:nvSpPr>
          <p:cNvPr id="52231" name="TextBox 31"/>
          <p:cNvSpPr txBox="1">
            <a:spLocks noChangeArrowheads="1"/>
          </p:cNvSpPr>
          <p:nvPr/>
        </p:nvSpPr>
        <p:spPr bwMode="auto">
          <a:xfrm>
            <a:off x="6248400" y="4325352"/>
            <a:ext cx="259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3 – Predominantly multiple distinct </a:t>
            </a:r>
            <a:r>
              <a:rPr lang="en-US" sz="1600" dirty="0">
                <a:solidFill>
                  <a:srgbClr val="FFFFFF"/>
                </a:solidFill>
                <a:latin typeface="Verdana" charset="0"/>
              </a:rPr>
              <a:t>f</a:t>
            </a:r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ragments</a:t>
            </a:r>
            <a:endParaRPr lang="en-US" sz="1600" dirty="0">
              <a:solidFill>
                <a:srgbClr val="FFFFFF"/>
              </a:solidFill>
              <a:latin typeface="Verdana" charset="0"/>
            </a:endParaRPr>
          </a:p>
        </p:txBody>
      </p:sp>
      <p:pic>
        <p:nvPicPr>
          <p:cNvPr id="52232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5" t="27968" r="28047" b="23494"/>
          <a:stretch/>
        </p:blipFill>
        <p:spPr bwMode="auto">
          <a:xfrm>
            <a:off x="6438900" y="1820069"/>
            <a:ext cx="2209800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3" name="Line 12"/>
          <p:cNvSpPr>
            <a:spLocks noChangeShapeType="1"/>
          </p:cNvSpPr>
          <p:nvPr/>
        </p:nvSpPr>
        <p:spPr bwMode="auto">
          <a:xfrm>
            <a:off x="7412463" y="3057585"/>
            <a:ext cx="304800" cy="2286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TextBox 21"/>
          <p:cNvSpPr txBox="1">
            <a:spLocks noChangeArrowheads="1"/>
          </p:cNvSpPr>
          <p:nvPr/>
        </p:nvSpPr>
        <p:spPr bwMode="auto">
          <a:xfrm>
            <a:off x="762000" y="5334000"/>
            <a:ext cx="76962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On a gradient echo sequence, record presence and predominant pattern of mineralization:</a:t>
            </a:r>
          </a:p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1= none</a:t>
            </a:r>
          </a:p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2= Predominantly one distinct geographic fragment</a:t>
            </a:r>
          </a:p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3= Predominantly multiple distinct geographic fragments</a:t>
            </a:r>
          </a:p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4= Predominantly linear mineralization (continuous or discontinuous)</a:t>
            </a:r>
          </a:p>
          <a:p>
            <a:pPr lvl="1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endParaRPr lang="en-US" sz="14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endParaRPr lang="en-US" sz="14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98571" y="1400968"/>
            <a:ext cx="2876550" cy="3780631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4" name="TextBox 31"/>
          <p:cNvSpPr txBox="1">
            <a:spLocks noChangeArrowheads="1"/>
          </p:cNvSpPr>
          <p:nvPr/>
        </p:nvSpPr>
        <p:spPr bwMode="auto">
          <a:xfrm>
            <a:off x="494166" y="4325938"/>
            <a:ext cx="11576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1 = None</a:t>
            </a:r>
            <a:endParaRPr lang="en-US" sz="160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228600" y="1391444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Sagittal 3D GRE</a:t>
            </a: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3419475" y="1420018"/>
            <a:ext cx="2632926" cy="3761581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3364338" y="1420019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Sagittal 3D GRE</a:t>
            </a:r>
          </a:p>
        </p:txBody>
      </p:sp>
      <p:sp>
        <p:nvSpPr>
          <p:cNvPr id="21" name="TextBox 31"/>
          <p:cNvSpPr txBox="1">
            <a:spLocks noChangeArrowheads="1"/>
          </p:cNvSpPr>
          <p:nvPr/>
        </p:nvSpPr>
        <p:spPr bwMode="auto">
          <a:xfrm>
            <a:off x="3429000" y="4343400"/>
            <a:ext cx="2514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3 – Predominantly multiple distinct fragments</a:t>
            </a:r>
            <a:endParaRPr lang="en-US" sz="1600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4690326" y="3021013"/>
            <a:ext cx="304800" cy="2286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4521007" y="2905185"/>
            <a:ext cx="152400" cy="3048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t="15489" r="19387" b="24240"/>
          <a:stretch/>
        </p:blipFill>
        <p:spPr bwMode="auto">
          <a:xfrm>
            <a:off x="3535788" y="1820069"/>
            <a:ext cx="2303037" cy="250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0" y="1724819"/>
            <a:ext cx="23711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12"/>
          <p:cNvSpPr>
            <a:spLocks noChangeShapeType="1"/>
          </p:cNvSpPr>
          <p:nvPr/>
        </p:nvSpPr>
        <p:spPr bwMode="auto">
          <a:xfrm>
            <a:off x="4995126" y="2973388"/>
            <a:ext cx="152400" cy="314385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1924050" y="3021013"/>
            <a:ext cx="304800" cy="2286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>
            <a:off x="4572000" y="3117851"/>
            <a:ext cx="304800" cy="2286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>
            <a:off x="7717263" y="2905185"/>
            <a:ext cx="175476" cy="279401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7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9"/>
          <p:cNvSpPr>
            <a:spLocks noChangeArrowheads="1"/>
          </p:cNvSpPr>
          <p:nvPr/>
        </p:nvSpPr>
        <p:spPr bwMode="auto">
          <a:xfrm>
            <a:off x="4581527" y="1292066"/>
            <a:ext cx="2632926" cy="3813334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cxnSp>
        <p:nvCxnSpPr>
          <p:cNvPr id="52227" name="Straight Connector 24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2228" name="Group 23"/>
          <p:cNvGrpSpPr>
            <a:grpSpLocks/>
          </p:cNvGrpSpPr>
          <p:nvPr/>
        </p:nvGrpSpPr>
        <p:grpSpPr bwMode="auto">
          <a:xfrm>
            <a:off x="0" y="0"/>
            <a:ext cx="9220200" cy="685800"/>
            <a:chOff x="0" y="0"/>
            <a:chExt cx="9220200" cy="685800"/>
          </a:xfrm>
        </p:grpSpPr>
        <p:sp>
          <p:nvSpPr>
            <p:cNvPr id="52235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2236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500" b="1" dirty="0">
                  <a:solidFill>
                    <a:srgbClr val="FFCC00"/>
                  </a:solidFill>
                  <a:latin typeface="Verdana" charset="0"/>
                </a:rPr>
                <a:t>CRITERION </a:t>
              </a:r>
              <a:r>
                <a:rPr lang="en-US" sz="1500" b="1" dirty="0" smtClean="0">
                  <a:solidFill>
                    <a:srgbClr val="FFCC00"/>
                  </a:solidFill>
                  <a:latin typeface="Verdana" charset="0"/>
                </a:rPr>
                <a:t>1 </a:t>
              </a:r>
              <a:r>
                <a:rPr lang="en-US" sz="1500" b="1" dirty="0">
                  <a:solidFill>
                    <a:srgbClr val="FFFFFF"/>
                  </a:solidFill>
                  <a:latin typeface="Verdana" charset="0"/>
                </a:rPr>
                <a:t>–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PRESENCE OF </a:t>
              </a:r>
              <a:r>
                <a:rPr lang="en-US" sz="1400" b="1" dirty="0" smtClean="0">
                  <a:solidFill>
                    <a:srgbClr val="FFFFFF"/>
                  </a:solidFill>
                  <a:latin typeface="Verdana" charset="0"/>
                </a:rPr>
                <a:t>MINERALIZATION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WITHIN THE PROGENY </a:t>
              </a:r>
            </a:p>
          </p:txBody>
        </p:sp>
      </p:grpSp>
      <p:cxnSp>
        <p:nvCxnSpPr>
          <p:cNvPr id="52229" name="Straight Connector 28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0" name="Rectangle 30"/>
          <p:cNvSpPr>
            <a:spLocks noChangeArrowheads="1"/>
          </p:cNvSpPr>
          <p:nvPr/>
        </p:nvSpPr>
        <p:spPr bwMode="auto">
          <a:xfrm>
            <a:off x="4259690" y="1301591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Sagittal 3D GRE</a:t>
            </a:r>
          </a:p>
        </p:txBody>
      </p:sp>
      <p:sp>
        <p:nvSpPr>
          <p:cNvPr id="52231" name="TextBox 31"/>
          <p:cNvSpPr txBox="1">
            <a:spLocks noChangeArrowheads="1"/>
          </p:cNvSpPr>
          <p:nvPr/>
        </p:nvSpPr>
        <p:spPr bwMode="auto">
          <a:xfrm>
            <a:off x="4603356" y="4220160"/>
            <a:ext cx="24288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FFFFFF"/>
                </a:solidFill>
                <a:latin typeface="Verdana" charset="0"/>
              </a:rPr>
              <a:t>2</a:t>
            </a:r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 – Predominantly single distinct fragment</a:t>
            </a:r>
            <a:endParaRPr lang="en-US" sz="1600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1752602" y="1282540"/>
            <a:ext cx="2632926" cy="382286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1697465" y="1282541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Sagittal 3D GRE</a:t>
            </a:r>
          </a:p>
        </p:txBody>
      </p:sp>
      <p:sp>
        <p:nvSpPr>
          <p:cNvPr id="21" name="TextBox 31"/>
          <p:cNvSpPr txBox="1">
            <a:spLocks noChangeArrowheads="1"/>
          </p:cNvSpPr>
          <p:nvPr/>
        </p:nvSpPr>
        <p:spPr bwMode="auto">
          <a:xfrm>
            <a:off x="1752603" y="4187874"/>
            <a:ext cx="25907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FFFFFF"/>
                </a:solidFill>
                <a:latin typeface="Verdana" charset="0"/>
              </a:rPr>
              <a:t>2</a:t>
            </a:r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 – Predominantly single distinct  fragment</a:t>
            </a:r>
            <a:endParaRPr lang="en-US" sz="1600" dirty="0">
              <a:solidFill>
                <a:srgbClr val="FFFFFF"/>
              </a:solidFill>
              <a:latin typeface="Verdana" charset="0"/>
            </a:endParaRPr>
          </a:p>
        </p:txBody>
      </p:sp>
      <p:pic>
        <p:nvPicPr>
          <p:cNvPr id="23" name="Picture 2" descr="C:\Users\iis\Desktop\bone OCD diff patient 01-11-201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7" t="23491" r="7270" b="27628"/>
          <a:stretch/>
        </p:blipFill>
        <p:spPr bwMode="auto">
          <a:xfrm>
            <a:off x="1981200" y="1622495"/>
            <a:ext cx="2219325" cy="256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2854134" y="2767707"/>
            <a:ext cx="152400" cy="3048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" name="Picture 2" descr="C:\Users\iis\Desktop\bone OCD 09-17-2012 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2" t="17851" r="20511" b="18866"/>
          <a:stretch/>
        </p:blipFill>
        <p:spPr bwMode="auto">
          <a:xfrm>
            <a:off x="4795103" y="1573301"/>
            <a:ext cx="2186724" cy="269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3" name="Line 12"/>
          <p:cNvSpPr>
            <a:spLocks noChangeShapeType="1"/>
          </p:cNvSpPr>
          <p:nvPr/>
        </p:nvSpPr>
        <p:spPr bwMode="auto">
          <a:xfrm>
            <a:off x="5993240" y="2728178"/>
            <a:ext cx="152400" cy="354013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Box 21"/>
          <p:cNvSpPr txBox="1">
            <a:spLocks noChangeArrowheads="1"/>
          </p:cNvSpPr>
          <p:nvPr/>
        </p:nvSpPr>
        <p:spPr bwMode="auto">
          <a:xfrm>
            <a:off x="762000" y="5334000"/>
            <a:ext cx="76962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On a gradient echo sequence, record presence and predominant pattern of mineralization:</a:t>
            </a:r>
          </a:p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1= none</a:t>
            </a:r>
          </a:p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2= Predominantly one distinct geographic fragment</a:t>
            </a:r>
          </a:p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3= Predominantly multiple distinct geographic fragments</a:t>
            </a:r>
          </a:p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4= Predominantly linear mineralization (continuous or discontinuous)</a:t>
            </a:r>
          </a:p>
          <a:p>
            <a:pPr lvl="1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endParaRPr lang="en-US" sz="14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endParaRPr lang="en-US" sz="14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6928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6248400" y="4375765"/>
            <a:ext cx="2632926" cy="2462504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2226" name="Rectangle 29"/>
          <p:cNvSpPr>
            <a:spLocks noChangeArrowheads="1"/>
          </p:cNvSpPr>
          <p:nvPr/>
        </p:nvSpPr>
        <p:spPr bwMode="auto">
          <a:xfrm>
            <a:off x="6248400" y="1429544"/>
            <a:ext cx="2632926" cy="35814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cxnSp>
        <p:nvCxnSpPr>
          <p:cNvPr id="52227" name="Straight Connector 24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2228" name="Group 23"/>
          <p:cNvGrpSpPr>
            <a:grpSpLocks/>
          </p:cNvGrpSpPr>
          <p:nvPr/>
        </p:nvGrpSpPr>
        <p:grpSpPr bwMode="auto">
          <a:xfrm>
            <a:off x="0" y="0"/>
            <a:ext cx="9220200" cy="685800"/>
            <a:chOff x="0" y="0"/>
            <a:chExt cx="9220200" cy="685800"/>
          </a:xfrm>
        </p:grpSpPr>
        <p:sp>
          <p:nvSpPr>
            <p:cNvPr id="52235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2236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500" b="1" dirty="0">
                  <a:solidFill>
                    <a:srgbClr val="FFCC00"/>
                  </a:solidFill>
                  <a:latin typeface="Verdana" charset="0"/>
                </a:rPr>
                <a:t>CRITERION </a:t>
              </a:r>
              <a:r>
                <a:rPr lang="en-US" sz="1500" b="1" dirty="0" smtClean="0">
                  <a:solidFill>
                    <a:srgbClr val="FFCC00"/>
                  </a:solidFill>
                  <a:latin typeface="Verdana" charset="0"/>
                </a:rPr>
                <a:t>1 </a:t>
              </a:r>
              <a:r>
                <a:rPr lang="en-US" sz="1500" b="1" dirty="0">
                  <a:solidFill>
                    <a:srgbClr val="FFFFFF"/>
                  </a:solidFill>
                  <a:latin typeface="Verdana" charset="0"/>
                </a:rPr>
                <a:t>–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PRESENCE OF </a:t>
              </a:r>
              <a:r>
                <a:rPr lang="en-US" sz="1400" b="1" dirty="0" smtClean="0">
                  <a:solidFill>
                    <a:srgbClr val="FFFFFF"/>
                  </a:solidFill>
                  <a:latin typeface="Verdana" charset="0"/>
                </a:rPr>
                <a:t>MINERALIZATION WITHIN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THE PROGENY </a:t>
              </a:r>
            </a:p>
          </p:txBody>
        </p:sp>
      </p:grpSp>
      <p:cxnSp>
        <p:nvCxnSpPr>
          <p:cNvPr id="52229" name="Straight Connector 28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0" name="Rectangle 30"/>
          <p:cNvSpPr>
            <a:spLocks noChangeArrowheads="1"/>
          </p:cNvSpPr>
          <p:nvPr/>
        </p:nvSpPr>
        <p:spPr bwMode="auto">
          <a:xfrm>
            <a:off x="5926563" y="1439069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Sagittal 3D GRE</a:t>
            </a:r>
          </a:p>
        </p:txBody>
      </p: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98571" y="1400969"/>
            <a:ext cx="2876550" cy="35814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4" name="TextBox 31"/>
          <p:cNvSpPr txBox="1">
            <a:spLocks noChangeArrowheads="1"/>
          </p:cNvSpPr>
          <p:nvPr/>
        </p:nvSpPr>
        <p:spPr bwMode="auto">
          <a:xfrm>
            <a:off x="494167" y="4325938"/>
            <a:ext cx="232523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4 – Predominantly linear mineralization </a:t>
            </a:r>
            <a:endParaRPr lang="en-US" sz="1600" dirty="0">
              <a:solidFill>
                <a:schemeClr val="bg1"/>
              </a:solidFill>
              <a:latin typeface="Verdana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t="25744" r="4748" b="10723"/>
          <a:stretch/>
        </p:blipFill>
        <p:spPr bwMode="auto">
          <a:xfrm>
            <a:off x="184296" y="1743135"/>
            <a:ext cx="27051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1263942" y="2513072"/>
            <a:ext cx="152400" cy="3048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228600" y="1391444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Sagittal 3D GRE</a:t>
            </a: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3419475" y="1420019"/>
            <a:ext cx="2632926" cy="35814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3364338" y="1420019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Sagittal 3D GRE</a:t>
            </a: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4690326" y="3021013"/>
            <a:ext cx="304800" cy="2286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4521007" y="2905185"/>
            <a:ext cx="152400" cy="3048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68" t="13039" r="18407" b="29408"/>
          <a:stretch/>
        </p:blipFill>
        <p:spPr bwMode="auto">
          <a:xfrm>
            <a:off x="3584418" y="1777896"/>
            <a:ext cx="2303037" cy="250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6457950" y="4325938"/>
            <a:ext cx="18443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0000"/>
                </a:solidFill>
                <a:latin typeface="Verdana" charset="0"/>
              </a:rPr>
              <a:t>How to classify?</a:t>
            </a:r>
            <a:endParaRPr lang="en-US" sz="1600" dirty="0">
              <a:solidFill>
                <a:srgbClr val="FF0000"/>
              </a:solidFill>
              <a:latin typeface="Verdana" charset="0"/>
            </a:endParaRPr>
          </a:p>
        </p:txBody>
      </p:sp>
      <p:sp>
        <p:nvSpPr>
          <p:cNvPr id="52233" name="Line 12"/>
          <p:cNvSpPr>
            <a:spLocks noChangeShapeType="1"/>
          </p:cNvSpPr>
          <p:nvPr/>
        </p:nvSpPr>
        <p:spPr bwMode="auto">
          <a:xfrm>
            <a:off x="4995126" y="3191669"/>
            <a:ext cx="152400" cy="286544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45" t="19259" r="7895" b="5320"/>
          <a:stretch/>
        </p:blipFill>
        <p:spPr bwMode="auto">
          <a:xfrm>
            <a:off x="6333660" y="1855383"/>
            <a:ext cx="2336103" cy="242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7010400" y="2877741"/>
            <a:ext cx="152400" cy="286544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226" y="4334782"/>
            <a:ext cx="2218851" cy="23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7763340" y="5463745"/>
            <a:ext cx="152400" cy="286544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Box 31"/>
          <p:cNvSpPr txBox="1">
            <a:spLocks noChangeArrowheads="1"/>
          </p:cNvSpPr>
          <p:nvPr/>
        </p:nvSpPr>
        <p:spPr bwMode="auto">
          <a:xfrm>
            <a:off x="3581400" y="4343400"/>
            <a:ext cx="232523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4 – Predominantly linear mineralization </a:t>
            </a:r>
            <a:endParaRPr lang="en-US" sz="160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0" y="5105400"/>
            <a:ext cx="6324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On a gradient echo sequence, record presence and predominant pattern of mineralization:</a:t>
            </a:r>
          </a:p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1= none</a:t>
            </a:r>
          </a:p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2= Predominantly one distinct geographic fragment</a:t>
            </a:r>
          </a:p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3= Predominantly multiple distinct geographic fragments</a:t>
            </a:r>
          </a:p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4= Predominantly linear mineralization (continuous or discontinuous)</a:t>
            </a:r>
          </a:p>
          <a:p>
            <a:pPr lvl="1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endParaRPr lang="en-US" sz="14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endParaRPr lang="en-US" sz="14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77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9"/>
          <p:cNvSpPr>
            <a:spLocks noChangeArrowheads="1"/>
          </p:cNvSpPr>
          <p:nvPr/>
        </p:nvSpPr>
        <p:spPr bwMode="auto">
          <a:xfrm>
            <a:off x="3276600" y="1752600"/>
            <a:ext cx="2743200" cy="3429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cxnSp>
        <p:nvCxnSpPr>
          <p:cNvPr id="52227" name="Straight Connector 24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2228" name="Group 23"/>
          <p:cNvGrpSpPr>
            <a:grpSpLocks/>
          </p:cNvGrpSpPr>
          <p:nvPr/>
        </p:nvGrpSpPr>
        <p:grpSpPr bwMode="auto">
          <a:xfrm>
            <a:off x="0" y="0"/>
            <a:ext cx="9220200" cy="685800"/>
            <a:chOff x="0" y="0"/>
            <a:chExt cx="9220200" cy="685800"/>
          </a:xfrm>
        </p:grpSpPr>
        <p:sp>
          <p:nvSpPr>
            <p:cNvPr id="52235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2236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500" b="1" dirty="0">
                  <a:solidFill>
                    <a:srgbClr val="FFCC00"/>
                  </a:solidFill>
                  <a:latin typeface="Verdana" charset="0"/>
                </a:rPr>
                <a:t>CRITERION </a:t>
              </a:r>
              <a:r>
                <a:rPr lang="en-US" sz="1500" b="1" dirty="0" smtClean="0">
                  <a:solidFill>
                    <a:srgbClr val="FFCC00"/>
                  </a:solidFill>
                  <a:latin typeface="Verdana" charset="0"/>
                </a:rPr>
                <a:t>1 </a:t>
              </a:r>
              <a:r>
                <a:rPr lang="en-US" sz="1500" b="1" dirty="0">
                  <a:solidFill>
                    <a:srgbClr val="FFFFFF"/>
                  </a:solidFill>
                  <a:latin typeface="Verdana" charset="0"/>
                </a:rPr>
                <a:t>–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PRESENCE OF </a:t>
              </a:r>
              <a:r>
                <a:rPr lang="en-US" sz="1400" b="1" dirty="0" smtClean="0">
                  <a:solidFill>
                    <a:srgbClr val="FFFFFF"/>
                  </a:solidFill>
                  <a:latin typeface="Verdana" charset="0"/>
                </a:rPr>
                <a:t>MINERALIZATION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WITHIN THE PROGENY </a:t>
              </a:r>
            </a:p>
          </p:txBody>
        </p:sp>
      </p:grpSp>
      <p:cxnSp>
        <p:nvCxnSpPr>
          <p:cNvPr id="52229" name="Straight Connector 28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0" name="Rectangle 30"/>
          <p:cNvSpPr>
            <a:spLocks noChangeArrowheads="1"/>
          </p:cNvSpPr>
          <p:nvPr/>
        </p:nvSpPr>
        <p:spPr bwMode="auto">
          <a:xfrm>
            <a:off x="3276600" y="1752600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rgbClr val="FFCC00"/>
                </a:solidFill>
                <a:latin typeface="Verdana" charset="0"/>
              </a:rPr>
              <a:t>Sagittal 3D GRE</a:t>
            </a:r>
          </a:p>
        </p:txBody>
      </p:sp>
      <p:sp>
        <p:nvSpPr>
          <p:cNvPr id="52231" name="TextBox 31"/>
          <p:cNvSpPr txBox="1">
            <a:spLocks noChangeArrowheads="1"/>
          </p:cNvSpPr>
          <p:nvPr/>
        </p:nvSpPr>
        <p:spPr bwMode="auto">
          <a:xfrm>
            <a:off x="3886200" y="4495800"/>
            <a:ext cx="1325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1</a:t>
            </a:r>
            <a:r>
              <a:rPr lang="en-US" sz="1600">
                <a:solidFill>
                  <a:srgbClr val="FFFFFF"/>
                </a:solidFill>
                <a:latin typeface="Verdana" charset="0"/>
              </a:rPr>
              <a:t> - None</a:t>
            </a:r>
          </a:p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2</a:t>
            </a:r>
            <a:r>
              <a:rPr lang="en-US" sz="1600">
                <a:solidFill>
                  <a:srgbClr val="FFFFFF"/>
                </a:solidFill>
                <a:latin typeface="Verdana" charset="0"/>
              </a:rPr>
              <a:t> - Present</a:t>
            </a:r>
          </a:p>
        </p:txBody>
      </p:sp>
      <p:sp>
        <p:nvSpPr>
          <p:cNvPr id="52234" name="TextBox 21"/>
          <p:cNvSpPr txBox="1">
            <a:spLocks noChangeArrowheads="1"/>
          </p:cNvSpPr>
          <p:nvPr/>
        </p:nvSpPr>
        <p:spPr bwMode="auto">
          <a:xfrm>
            <a:off x="434180" y="5410200"/>
            <a:ext cx="822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NOTE THAT FRAGMENTS CAN BE IMPOSSIBLE TO SEE ON T2-WEIGHTED IMAGES ALONE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7650" name="Picture 2" descr="C:\Users\iis\Desktop\bone OCD diff patient 01-11-20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71" y="964278"/>
            <a:ext cx="5738019" cy="436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5766777" y="3352800"/>
            <a:ext cx="228600" cy="2286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649415" y="3352800"/>
            <a:ext cx="228600" cy="2286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4395177" y="1049338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Sagittal 3D GRE</a:t>
            </a:r>
          </a:p>
        </p:txBody>
      </p: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1788195" y="1060451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Sagittal </a:t>
            </a:r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T2 FS</a:t>
            </a:r>
            <a:endParaRPr lang="en-US" sz="1600" b="1" dirty="0">
              <a:solidFill>
                <a:srgbClr val="FFCC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62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227" name="Straight Connector 24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2228" name="Group 23"/>
          <p:cNvGrpSpPr>
            <a:grpSpLocks/>
          </p:cNvGrpSpPr>
          <p:nvPr/>
        </p:nvGrpSpPr>
        <p:grpSpPr bwMode="auto">
          <a:xfrm>
            <a:off x="0" y="0"/>
            <a:ext cx="9220200" cy="685800"/>
            <a:chOff x="0" y="0"/>
            <a:chExt cx="9220200" cy="685800"/>
          </a:xfrm>
        </p:grpSpPr>
        <p:sp>
          <p:nvSpPr>
            <p:cNvPr id="52235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2236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500" b="1" dirty="0">
                  <a:solidFill>
                    <a:srgbClr val="FFCC00"/>
                  </a:solidFill>
                  <a:latin typeface="Verdana" charset="0"/>
                </a:rPr>
                <a:t>CRITERION </a:t>
              </a:r>
              <a:r>
                <a:rPr lang="en-US" sz="1500" b="1" dirty="0" smtClean="0">
                  <a:solidFill>
                    <a:srgbClr val="FFCC00"/>
                  </a:solidFill>
                  <a:latin typeface="Verdana" charset="0"/>
                </a:rPr>
                <a:t>1 </a:t>
              </a:r>
              <a:r>
                <a:rPr lang="en-US" sz="1500" b="1" dirty="0">
                  <a:solidFill>
                    <a:srgbClr val="FFFFFF"/>
                  </a:solidFill>
                  <a:latin typeface="Verdana" charset="0"/>
                </a:rPr>
                <a:t>–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PRESENCE OF </a:t>
              </a:r>
              <a:r>
                <a:rPr lang="en-US" sz="1400" b="1" dirty="0" smtClean="0">
                  <a:solidFill>
                    <a:srgbClr val="FFFFFF"/>
                  </a:solidFill>
                  <a:latin typeface="Verdana" charset="0"/>
                </a:rPr>
                <a:t>MINERALIZATION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WITHIN THE PROGENY </a:t>
              </a:r>
            </a:p>
          </p:txBody>
        </p:sp>
      </p:grpSp>
      <p:cxnSp>
        <p:nvCxnSpPr>
          <p:cNvPr id="52229" name="Straight Connector 28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4" name="TextBox 21"/>
          <p:cNvSpPr txBox="1">
            <a:spLocks noChangeArrowheads="1"/>
          </p:cNvSpPr>
          <p:nvPr/>
        </p:nvSpPr>
        <p:spPr bwMode="auto">
          <a:xfrm>
            <a:off x="762000" y="5334000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NOTE THAT FRAGMENTS CAN BE IMPOSSIBLE TO SEE ON T2-WEIGHTED IMAGES ALONE</a:t>
            </a:r>
          </a:p>
        </p:txBody>
      </p:sp>
      <p:pic>
        <p:nvPicPr>
          <p:cNvPr id="29698" name="Picture 2" descr="C:\Users\iis\Desktop\bone OCD 09-17-2012 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41226"/>
            <a:ext cx="3475037" cy="425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5928519" y="3482492"/>
            <a:ext cx="228600" cy="2286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699" name="Picture 3" descr="C:\Users\iis\Desktop\bone OCD 09-17-2012 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11" y="1018510"/>
            <a:ext cx="3543712" cy="430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393917" y="3254763"/>
            <a:ext cx="171750" cy="207818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1219200" y="1066800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Sagittal </a:t>
            </a:r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T2 FS</a:t>
            </a:r>
            <a:endParaRPr lang="en-US" sz="1600" b="1" dirty="0">
              <a:solidFill>
                <a:srgbClr val="FFCC00"/>
              </a:solidFill>
              <a:latin typeface="Verdana" charset="0"/>
            </a:endParaRP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4724400" y="1066800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Sagittal 3D GRE</a:t>
            </a:r>
          </a:p>
        </p:txBody>
      </p:sp>
    </p:spTree>
    <p:extLst>
      <p:ext uri="{BB962C8B-B14F-4D97-AF65-F5344CB8AC3E}">
        <p14:creationId xmlns:p14="http://schemas.microsoft.com/office/powerpoint/2010/main" val="350914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2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0" y="0"/>
            <a:chExt cx="9144000" cy="5715000"/>
          </a:xfrm>
        </p:grpSpPr>
        <p:grpSp>
          <p:nvGrpSpPr>
            <p:cNvPr id="5130" name="Group 21"/>
            <p:cNvGrpSpPr>
              <a:grpSpLocks/>
            </p:cNvGrpSpPr>
            <p:nvPr/>
          </p:nvGrpSpPr>
          <p:grpSpPr bwMode="auto">
            <a:xfrm>
              <a:off x="85725" y="1123950"/>
              <a:ext cx="8942388" cy="4591050"/>
              <a:chOff x="85344" y="1923815"/>
              <a:chExt cx="8942832" cy="2401824"/>
            </a:xfrm>
          </p:grpSpPr>
          <p:sp>
            <p:nvSpPr>
              <p:cNvPr id="5135" name="Rectangle 14"/>
              <p:cNvSpPr>
                <a:spLocks noChangeArrowheads="1"/>
              </p:cNvSpPr>
              <p:nvPr/>
            </p:nvSpPr>
            <p:spPr bwMode="auto">
              <a:xfrm>
                <a:off x="6096000" y="1923815"/>
                <a:ext cx="2932176" cy="2401824"/>
              </a:xfrm>
              <a:prstGeom prst="rect">
                <a:avLst/>
              </a:pr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136" name="Rectangle 12"/>
              <p:cNvSpPr>
                <a:spLocks noChangeArrowheads="1"/>
              </p:cNvSpPr>
              <p:nvPr/>
            </p:nvSpPr>
            <p:spPr bwMode="auto">
              <a:xfrm>
                <a:off x="3124200" y="1923815"/>
                <a:ext cx="2895600" cy="2401824"/>
              </a:xfrm>
              <a:prstGeom prst="rect">
                <a:avLst/>
              </a:pr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137" name="Rectangle 9"/>
              <p:cNvSpPr>
                <a:spLocks noChangeArrowheads="1"/>
              </p:cNvSpPr>
              <p:nvPr/>
            </p:nvSpPr>
            <p:spPr bwMode="auto">
              <a:xfrm>
                <a:off x="85344" y="1923815"/>
                <a:ext cx="2941320" cy="2401824"/>
              </a:xfrm>
              <a:prstGeom prst="rect">
                <a:avLst/>
              </a:pr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138" name="Rectangle 15"/>
              <p:cNvSpPr>
                <a:spLocks noChangeArrowheads="1"/>
              </p:cNvSpPr>
              <p:nvPr/>
            </p:nvSpPr>
            <p:spPr bwMode="auto">
              <a:xfrm>
                <a:off x="6696456" y="1923815"/>
                <a:ext cx="16002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600" b="1">
                    <a:solidFill>
                      <a:srgbClr val="FFCC00"/>
                    </a:solidFill>
                  </a:rPr>
                  <a:t>OCD MRI</a:t>
                </a:r>
                <a:endParaRPr lang="en-US" altLang="en-US" sz="1600">
                  <a:solidFill>
                    <a:srgbClr val="FFCC00"/>
                  </a:solidFill>
                </a:endParaRPr>
              </a:p>
            </p:txBody>
          </p:sp>
          <p:sp>
            <p:nvSpPr>
              <p:cNvPr id="5139" name="Rectangle 13"/>
              <p:cNvSpPr>
                <a:spLocks noChangeArrowheads="1"/>
              </p:cNvSpPr>
              <p:nvPr/>
            </p:nvSpPr>
            <p:spPr bwMode="auto">
              <a:xfrm>
                <a:off x="3724656" y="1923815"/>
                <a:ext cx="16002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600" b="1">
                    <a:solidFill>
                      <a:srgbClr val="FFCC00"/>
                    </a:solidFill>
                  </a:rPr>
                  <a:t>Normal MRI</a:t>
                </a:r>
                <a:endParaRPr lang="en-US" altLang="en-US" sz="1600">
                  <a:solidFill>
                    <a:srgbClr val="FFCC00"/>
                  </a:solidFill>
                </a:endParaRPr>
              </a:p>
            </p:txBody>
          </p:sp>
          <p:sp>
            <p:nvSpPr>
              <p:cNvPr id="5140" name="Rectangle 11"/>
              <p:cNvSpPr>
                <a:spLocks noChangeArrowheads="1"/>
              </p:cNvSpPr>
              <p:nvPr/>
            </p:nvSpPr>
            <p:spPr bwMode="auto">
              <a:xfrm>
                <a:off x="685800" y="1923815"/>
                <a:ext cx="16002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600" b="1">
                    <a:solidFill>
                      <a:srgbClr val="FFCC00"/>
                    </a:solidFill>
                  </a:rPr>
                  <a:t>Histology</a:t>
                </a:r>
                <a:endParaRPr lang="en-US" altLang="en-US" sz="1600">
                  <a:solidFill>
                    <a:srgbClr val="FFCC00"/>
                  </a:solidFill>
                </a:endParaRPr>
              </a:p>
            </p:txBody>
          </p:sp>
        </p:grpSp>
        <p:grpSp>
          <p:nvGrpSpPr>
            <p:cNvPr id="5131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762000"/>
              <a:chOff x="0" y="0"/>
              <a:chExt cx="9144000" cy="762000"/>
            </a:xfrm>
          </p:grpSpPr>
          <p:sp>
            <p:nvSpPr>
              <p:cNvPr id="5132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762000"/>
              </a:xfrm>
              <a:prstGeom prst="rect">
                <a:avLst/>
              </a:pr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cxnSp>
            <p:nvCxnSpPr>
              <p:cNvPr id="5133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0" y="685800"/>
                <a:ext cx="9144000" cy="1588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34" name="Text Box 4"/>
              <p:cNvSpPr txBox="1">
                <a:spLocks noChangeArrowheads="1"/>
              </p:cNvSpPr>
              <p:nvPr/>
            </p:nvSpPr>
            <p:spPr bwMode="auto">
              <a:xfrm>
                <a:off x="381000" y="152400"/>
                <a:ext cx="77724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>
                    <a:solidFill>
                      <a:srgbClr val="FFCC00"/>
                    </a:solidFill>
                    <a:latin typeface="Verdana" charset="0"/>
                  </a:rPr>
                  <a:t>HISTOLOGY / IMAGING CORRELATES</a:t>
                </a:r>
              </a:p>
            </p:txBody>
          </p:sp>
        </p:grpSp>
      </p:grpSp>
      <p:pic>
        <p:nvPicPr>
          <p:cNvPr id="2" name="Picture 1" descr="blan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330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yellow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330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gree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330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lu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330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ed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330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914400" y="5956300"/>
            <a:ext cx="7391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>
            <a:spAutoFit/>
          </a:bodyPr>
          <a:lstStyle/>
          <a:p>
            <a:pPr marL="457200" indent="-182563">
              <a:spcBef>
                <a:spcPct val="50000"/>
              </a:spcBef>
              <a:buClr>
                <a:srgbClr val="FFCC00"/>
              </a:buClr>
              <a:buSzPct val="125000"/>
              <a:buFont typeface="Wingdings" pitchFamily="-111" charset="2"/>
              <a:buChar char="§"/>
              <a:defRPr/>
            </a:pPr>
            <a:r>
              <a:rPr lang="en-US" sz="1600" b="1" dirty="0" smtClean="0">
                <a:solidFill>
                  <a:srgbClr val="FFCC00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rPr>
              <a:t>Mineralization front</a:t>
            </a:r>
            <a:endParaRPr lang="en-US" sz="1200" dirty="0">
              <a:solidFill>
                <a:srgbClr val="FFCC00"/>
              </a:solidFill>
              <a:latin typeface="Verdana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marL="457200" indent="-182563">
              <a:spcBef>
                <a:spcPct val="50000"/>
              </a:spcBef>
              <a:buSzPct val="125000"/>
              <a:buFont typeface="Wingdings" pitchFamily="-111" charset="2"/>
              <a:buChar char="§"/>
              <a:defRPr/>
            </a:pPr>
            <a:r>
              <a:rPr lang="en-US" sz="1600" b="1" dirty="0">
                <a:solidFill>
                  <a:srgbClr val="99CCCC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rPr>
              <a:t>Secondary </a:t>
            </a:r>
            <a:r>
              <a:rPr lang="en-US" sz="1600" b="1" dirty="0" err="1">
                <a:solidFill>
                  <a:srgbClr val="99CCCC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rPr>
              <a:t>physis</a:t>
            </a:r>
            <a:endParaRPr lang="en-US" sz="1600" b="1" dirty="0">
              <a:solidFill>
                <a:srgbClr val="99CCCC"/>
              </a:solidFill>
              <a:latin typeface="Verdana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marL="457200" indent="-182563">
              <a:spcBef>
                <a:spcPct val="50000"/>
              </a:spcBef>
              <a:buSzPct val="125000"/>
              <a:buFont typeface="Wingdings" pitchFamily="-111" charset="2"/>
              <a:buChar char="§"/>
              <a:defRPr/>
            </a:pPr>
            <a:endParaRPr lang="en-US" sz="1600" b="1" dirty="0">
              <a:solidFill>
                <a:srgbClr val="FF3300"/>
              </a:solidFill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marL="457200" indent="-182563">
              <a:spcBef>
                <a:spcPct val="50000"/>
              </a:spcBef>
              <a:buSzPct val="125000"/>
              <a:buFont typeface="Wingdings" pitchFamily="-111" charset="2"/>
              <a:buChar char="§"/>
              <a:defRPr/>
            </a:pPr>
            <a:endParaRPr lang="en-US" sz="1600" b="1" dirty="0">
              <a:solidFill>
                <a:srgbClr val="FF3300"/>
              </a:solidFill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marL="457200" indent="-182563">
              <a:spcBef>
                <a:spcPct val="50000"/>
              </a:spcBef>
              <a:buSzPct val="125000"/>
              <a:buFont typeface="Wingdings" pitchFamily="-111" charset="2"/>
              <a:buChar char="§"/>
              <a:defRPr/>
            </a:pPr>
            <a:endParaRPr lang="en-US" sz="1600" b="1" dirty="0">
              <a:solidFill>
                <a:srgbClr val="FF3300"/>
              </a:solidFill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marL="457200" indent="-182563">
              <a:spcBef>
                <a:spcPct val="50000"/>
              </a:spcBef>
              <a:buSzPct val="125000"/>
              <a:buFont typeface="Wingdings" pitchFamily="-111" charset="2"/>
              <a:buChar char="§"/>
              <a:defRPr/>
            </a:pPr>
            <a:r>
              <a:rPr lang="en-US" sz="1600" b="1" dirty="0" err="1">
                <a:solidFill>
                  <a:srgbClr val="FF33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Unossified</a:t>
            </a:r>
            <a:r>
              <a:rPr lang="en-US" sz="1600" b="1" dirty="0">
                <a:solidFill>
                  <a:srgbClr val="FF33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sz="1600" b="1" dirty="0" err="1">
                <a:solidFill>
                  <a:srgbClr val="FF33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epiphyseal</a:t>
            </a:r>
            <a:r>
              <a:rPr lang="en-US" sz="1600" b="1" dirty="0">
                <a:solidFill>
                  <a:srgbClr val="FF33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cartilage</a:t>
            </a:r>
          </a:p>
          <a:p>
            <a:pPr marL="457200" indent="-182563">
              <a:spcBef>
                <a:spcPct val="50000"/>
              </a:spcBef>
              <a:buSzPct val="125000"/>
              <a:buFont typeface="Wingdings" pitchFamily="-111" charset="2"/>
              <a:buChar char="§"/>
              <a:defRPr/>
            </a:pPr>
            <a:r>
              <a:rPr lang="en-US" sz="1600" b="1" dirty="0" err="1">
                <a:solidFill>
                  <a:srgbClr val="3C9BF4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Articular</a:t>
            </a:r>
            <a:r>
              <a:rPr lang="en-US" sz="1600" b="1" dirty="0">
                <a:solidFill>
                  <a:srgbClr val="3C9BF4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cartilage</a:t>
            </a:r>
          </a:p>
          <a:p>
            <a:pPr marL="457200" indent="-182563">
              <a:spcBef>
                <a:spcPct val="50000"/>
              </a:spcBef>
              <a:buSzPct val="125000"/>
              <a:buFont typeface="Wingdings" pitchFamily="-111" charset="2"/>
              <a:buChar char="§"/>
              <a:defRPr/>
            </a:pPr>
            <a:endParaRPr lang="en-US" sz="1600" b="1" dirty="0">
              <a:solidFill>
                <a:srgbClr val="99CCCC"/>
              </a:solidFill>
              <a:latin typeface="Verdan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38" name="Picture 37" descr="blan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ZBOI2Y\Desktop\OCD talk\3.normal saggital juvenile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t="21161" r="12486" b="32359"/>
          <a:stretch/>
        </p:blipFill>
        <p:spPr bwMode="auto">
          <a:xfrm>
            <a:off x="3124430" y="1439583"/>
            <a:ext cx="2895456" cy="210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ZBOI2Y\Desktop\OCD talk\3.normal saggital juvenile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t="21161" r="12486" b="32359"/>
          <a:stretch/>
        </p:blipFill>
        <p:spPr bwMode="auto">
          <a:xfrm>
            <a:off x="3133955" y="3609976"/>
            <a:ext cx="2895456" cy="210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eform 23"/>
          <p:cNvSpPr/>
          <p:nvPr/>
        </p:nvSpPr>
        <p:spPr>
          <a:xfrm>
            <a:off x="3900215" y="4114800"/>
            <a:ext cx="1874891" cy="1408409"/>
          </a:xfrm>
          <a:custGeom>
            <a:avLst/>
            <a:gdLst>
              <a:gd name="connsiteX0" fmla="*/ 38490 w 1855383"/>
              <a:gd name="connsiteY0" fmla="*/ 1119187 h 1414462"/>
              <a:gd name="connsiteX1" fmla="*/ 50396 w 1855383"/>
              <a:gd name="connsiteY1" fmla="*/ 1123950 h 1414462"/>
              <a:gd name="connsiteX2" fmla="*/ 64683 w 1855383"/>
              <a:gd name="connsiteY2" fmla="*/ 1133475 h 1414462"/>
              <a:gd name="connsiteX3" fmla="*/ 71827 w 1855383"/>
              <a:gd name="connsiteY3" fmla="*/ 1138237 h 1414462"/>
              <a:gd name="connsiteX4" fmla="*/ 81352 w 1855383"/>
              <a:gd name="connsiteY4" fmla="*/ 1140619 h 1414462"/>
              <a:gd name="connsiteX5" fmla="*/ 105165 w 1855383"/>
              <a:gd name="connsiteY5" fmla="*/ 1154906 h 1414462"/>
              <a:gd name="connsiteX6" fmla="*/ 112308 w 1855383"/>
              <a:gd name="connsiteY6" fmla="*/ 1159669 h 1414462"/>
              <a:gd name="connsiteX7" fmla="*/ 121833 w 1855383"/>
              <a:gd name="connsiteY7" fmla="*/ 1164431 h 1414462"/>
              <a:gd name="connsiteX8" fmla="*/ 128977 w 1855383"/>
              <a:gd name="connsiteY8" fmla="*/ 1169194 h 1414462"/>
              <a:gd name="connsiteX9" fmla="*/ 136121 w 1855383"/>
              <a:gd name="connsiteY9" fmla="*/ 1171575 h 1414462"/>
              <a:gd name="connsiteX10" fmla="*/ 157552 w 1855383"/>
              <a:gd name="connsiteY10" fmla="*/ 1183481 h 1414462"/>
              <a:gd name="connsiteX11" fmla="*/ 174221 w 1855383"/>
              <a:gd name="connsiteY11" fmla="*/ 1193006 h 1414462"/>
              <a:gd name="connsiteX12" fmla="*/ 181365 w 1855383"/>
              <a:gd name="connsiteY12" fmla="*/ 1197769 h 1414462"/>
              <a:gd name="connsiteX13" fmla="*/ 188508 w 1855383"/>
              <a:gd name="connsiteY13" fmla="*/ 1200150 h 1414462"/>
              <a:gd name="connsiteX14" fmla="*/ 205177 w 1855383"/>
              <a:gd name="connsiteY14" fmla="*/ 1209675 h 1414462"/>
              <a:gd name="connsiteX15" fmla="*/ 219465 w 1855383"/>
              <a:gd name="connsiteY15" fmla="*/ 1214437 h 1414462"/>
              <a:gd name="connsiteX16" fmla="*/ 231371 w 1855383"/>
              <a:gd name="connsiteY16" fmla="*/ 1219200 h 1414462"/>
              <a:gd name="connsiteX17" fmla="*/ 250421 w 1855383"/>
              <a:gd name="connsiteY17" fmla="*/ 1223962 h 1414462"/>
              <a:gd name="connsiteX18" fmla="*/ 259946 w 1855383"/>
              <a:gd name="connsiteY18" fmla="*/ 1228725 h 1414462"/>
              <a:gd name="connsiteX19" fmla="*/ 278996 w 1855383"/>
              <a:gd name="connsiteY19" fmla="*/ 1233487 h 1414462"/>
              <a:gd name="connsiteX20" fmla="*/ 288521 w 1855383"/>
              <a:gd name="connsiteY20" fmla="*/ 1235869 h 1414462"/>
              <a:gd name="connsiteX21" fmla="*/ 302808 w 1855383"/>
              <a:gd name="connsiteY21" fmla="*/ 1240631 h 1414462"/>
              <a:gd name="connsiteX22" fmla="*/ 309952 w 1855383"/>
              <a:gd name="connsiteY22" fmla="*/ 1245394 h 1414462"/>
              <a:gd name="connsiteX23" fmla="*/ 319477 w 1855383"/>
              <a:gd name="connsiteY23" fmla="*/ 1247775 h 1414462"/>
              <a:gd name="connsiteX24" fmla="*/ 326621 w 1855383"/>
              <a:gd name="connsiteY24" fmla="*/ 1250156 h 1414462"/>
              <a:gd name="connsiteX25" fmla="*/ 343290 w 1855383"/>
              <a:gd name="connsiteY25" fmla="*/ 1257300 h 1414462"/>
              <a:gd name="connsiteX26" fmla="*/ 352815 w 1855383"/>
              <a:gd name="connsiteY26" fmla="*/ 1262062 h 1414462"/>
              <a:gd name="connsiteX27" fmla="*/ 362340 w 1855383"/>
              <a:gd name="connsiteY27" fmla="*/ 1264444 h 1414462"/>
              <a:gd name="connsiteX28" fmla="*/ 376627 w 1855383"/>
              <a:gd name="connsiteY28" fmla="*/ 1269206 h 1414462"/>
              <a:gd name="connsiteX29" fmla="*/ 386152 w 1855383"/>
              <a:gd name="connsiteY29" fmla="*/ 1271587 h 1414462"/>
              <a:gd name="connsiteX30" fmla="*/ 400440 w 1855383"/>
              <a:gd name="connsiteY30" fmla="*/ 1276350 h 1414462"/>
              <a:gd name="connsiteX31" fmla="*/ 421871 w 1855383"/>
              <a:gd name="connsiteY31" fmla="*/ 1283494 h 1414462"/>
              <a:gd name="connsiteX32" fmla="*/ 445683 w 1855383"/>
              <a:gd name="connsiteY32" fmla="*/ 1288256 h 1414462"/>
              <a:gd name="connsiteX33" fmla="*/ 469496 w 1855383"/>
              <a:gd name="connsiteY33" fmla="*/ 1293019 h 1414462"/>
              <a:gd name="connsiteX34" fmla="*/ 498071 w 1855383"/>
              <a:gd name="connsiteY34" fmla="*/ 1300162 h 1414462"/>
              <a:gd name="connsiteX35" fmla="*/ 505215 w 1855383"/>
              <a:gd name="connsiteY35" fmla="*/ 1302544 h 1414462"/>
              <a:gd name="connsiteX36" fmla="*/ 521883 w 1855383"/>
              <a:gd name="connsiteY36" fmla="*/ 1304925 h 1414462"/>
              <a:gd name="connsiteX37" fmla="*/ 536171 w 1855383"/>
              <a:gd name="connsiteY37" fmla="*/ 1307306 h 1414462"/>
              <a:gd name="connsiteX38" fmla="*/ 548077 w 1855383"/>
              <a:gd name="connsiteY38" fmla="*/ 1309687 h 1414462"/>
              <a:gd name="connsiteX39" fmla="*/ 567127 w 1855383"/>
              <a:gd name="connsiteY39" fmla="*/ 1312069 h 1414462"/>
              <a:gd name="connsiteX40" fmla="*/ 595702 w 1855383"/>
              <a:gd name="connsiteY40" fmla="*/ 1316831 h 1414462"/>
              <a:gd name="connsiteX41" fmla="*/ 757627 w 1855383"/>
              <a:gd name="connsiteY41" fmla="*/ 1319212 h 1414462"/>
              <a:gd name="connsiteX42" fmla="*/ 802871 w 1855383"/>
              <a:gd name="connsiteY42" fmla="*/ 1323975 h 1414462"/>
              <a:gd name="connsiteX43" fmla="*/ 819540 w 1855383"/>
              <a:gd name="connsiteY43" fmla="*/ 1326356 h 1414462"/>
              <a:gd name="connsiteX44" fmla="*/ 1007658 w 1855383"/>
              <a:gd name="connsiteY44" fmla="*/ 1323975 h 1414462"/>
              <a:gd name="connsiteX45" fmla="*/ 1017183 w 1855383"/>
              <a:gd name="connsiteY45" fmla="*/ 1319212 h 1414462"/>
              <a:gd name="connsiteX46" fmla="*/ 1031471 w 1855383"/>
              <a:gd name="connsiteY46" fmla="*/ 1314450 h 1414462"/>
              <a:gd name="connsiteX47" fmla="*/ 1057665 w 1855383"/>
              <a:gd name="connsiteY47" fmla="*/ 1307306 h 1414462"/>
              <a:gd name="connsiteX48" fmla="*/ 1074333 w 1855383"/>
              <a:gd name="connsiteY48" fmla="*/ 1304925 h 1414462"/>
              <a:gd name="connsiteX49" fmla="*/ 1098146 w 1855383"/>
              <a:gd name="connsiteY49" fmla="*/ 1300162 h 1414462"/>
              <a:gd name="connsiteX50" fmla="*/ 1112433 w 1855383"/>
              <a:gd name="connsiteY50" fmla="*/ 1295400 h 1414462"/>
              <a:gd name="connsiteX51" fmla="*/ 1133865 w 1855383"/>
              <a:gd name="connsiteY51" fmla="*/ 1285875 h 1414462"/>
              <a:gd name="connsiteX52" fmla="*/ 1141008 w 1855383"/>
              <a:gd name="connsiteY52" fmla="*/ 1283494 h 1414462"/>
              <a:gd name="connsiteX53" fmla="*/ 1155296 w 1855383"/>
              <a:gd name="connsiteY53" fmla="*/ 1278731 h 1414462"/>
              <a:gd name="connsiteX54" fmla="*/ 1169583 w 1855383"/>
              <a:gd name="connsiteY54" fmla="*/ 1276350 h 1414462"/>
              <a:gd name="connsiteX55" fmla="*/ 1176727 w 1855383"/>
              <a:gd name="connsiteY55" fmla="*/ 1271587 h 1414462"/>
              <a:gd name="connsiteX56" fmla="*/ 1195777 w 1855383"/>
              <a:gd name="connsiteY56" fmla="*/ 1266825 h 1414462"/>
              <a:gd name="connsiteX57" fmla="*/ 1214827 w 1855383"/>
              <a:gd name="connsiteY57" fmla="*/ 1257300 h 1414462"/>
              <a:gd name="connsiteX58" fmla="*/ 1231496 w 1855383"/>
              <a:gd name="connsiteY58" fmla="*/ 1252537 h 1414462"/>
              <a:gd name="connsiteX59" fmla="*/ 1248165 w 1855383"/>
              <a:gd name="connsiteY59" fmla="*/ 1243012 h 1414462"/>
              <a:gd name="connsiteX60" fmla="*/ 1264833 w 1855383"/>
              <a:gd name="connsiteY60" fmla="*/ 1238250 h 1414462"/>
              <a:gd name="connsiteX61" fmla="*/ 1271977 w 1855383"/>
              <a:gd name="connsiteY61" fmla="*/ 1235869 h 1414462"/>
              <a:gd name="connsiteX62" fmla="*/ 1295790 w 1855383"/>
              <a:gd name="connsiteY62" fmla="*/ 1221581 h 1414462"/>
              <a:gd name="connsiteX63" fmla="*/ 1305315 w 1855383"/>
              <a:gd name="connsiteY63" fmla="*/ 1219200 h 1414462"/>
              <a:gd name="connsiteX64" fmla="*/ 1312458 w 1855383"/>
              <a:gd name="connsiteY64" fmla="*/ 1214437 h 1414462"/>
              <a:gd name="connsiteX65" fmla="*/ 1326746 w 1855383"/>
              <a:gd name="connsiteY65" fmla="*/ 1212056 h 1414462"/>
              <a:gd name="connsiteX66" fmla="*/ 1333890 w 1855383"/>
              <a:gd name="connsiteY66" fmla="*/ 1209675 h 1414462"/>
              <a:gd name="connsiteX67" fmla="*/ 1341033 w 1855383"/>
              <a:gd name="connsiteY67" fmla="*/ 1204912 h 1414462"/>
              <a:gd name="connsiteX68" fmla="*/ 1355321 w 1855383"/>
              <a:gd name="connsiteY68" fmla="*/ 1202531 h 1414462"/>
              <a:gd name="connsiteX69" fmla="*/ 1364846 w 1855383"/>
              <a:gd name="connsiteY69" fmla="*/ 1200150 h 1414462"/>
              <a:gd name="connsiteX70" fmla="*/ 1374371 w 1855383"/>
              <a:gd name="connsiteY70" fmla="*/ 1195387 h 1414462"/>
              <a:gd name="connsiteX71" fmla="*/ 1379133 w 1855383"/>
              <a:gd name="connsiteY71" fmla="*/ 1188244 h 1414462"/>
              <a:gd name="connsiteX72" fmla="*/ 1386277 w 1855383"/>
              <a:gd name="connsiteY72" fmla="*/ 1183481 h 1414462"/>
              <a:gd name="connsiteX73" fmla="*/ 1391040 w 1855383"/>
              <a:gd name="connsiteY73" fmla="*/ 1176337 h 1414462"/>
              <a:gd name="connsiteX74" fmla="*/ 1405327 w 1855383"/>
              <a:gd name="connsiteY74" fmla="*/ 1166812 h 1414462"/>
              <a:gd name="connsiteX75" fmla="*/ 1414852 w 1855383"/>
              <a:gd name="connsiteY75" fmla="*/ 1159669 h 1414462"/>
              <a:gd name="connsiteX76" fmla="*/ 1421996 w 1855383"/>
              <a:gd name="connsiteY76" fmla="*/ 1152525 h 1414462"/>
              <a:gd name="connsiteX77" fmla="*/ 1429140 w 1855383"/>
              <a:gd name="connsiteY77" fmla="*/ 1147762 h 1414462"/>
              <a:gd name="connsiteX78" fmla="*/ 1436283 w 1855383"/>
              <a:gd name="connsiteY78" fmla="*/ 1140619 h 1414462"/>
              <a:gd name="connsiteX79" fmla="*/ 1445808 w 1855383"/>
              <a:gd name="connsiteY79" fmla="*/ 1135856 h 1414462"/>
              <a:gd name="connsiteX80" fmla="*/ 1467240 w 1855383"/>
              <a:gd name="connsiteY80" fmla="*/ 1121569 h 1414462"/>
              <a:gd name="connsiteX81" fmla="*/ 1474383 w 1855383"/>
              <a:gd name="connsiteY81" fmla="*/ 1116806 h 1414462"/>
              <a:gd name="connsiteX82" fmla="*/ 1481527 w 1855383"/>
              <a:gd name="connsiteY82" fmla="*/ 1109662 h 1414462"/>
              <a:gd name="connsiteX83" fmla="*/ 1491052 w 1855383"/>
              <a:gd name="connsiteY83" fmla="*/ 1107281 h 1414462"/>
              <a:gd name="connsiteX84" fmla="*/ 1500577 w 1855383"/>
              <a:gd name="connsiteY84" fmla="*/ 1100137 h 1414462"/>
              <a:gd name="connsiteX85" fmla="*/ 1507721 w 1855383"/>
              <a:gd name="connsiteY85" fmla="*/ 1095375 h 1414462"/>
              <a:gd name="connsiteX86" fmla="*/ 1514865 w 1855383"/>
              <a:gd name="connsiteY86" fmla="*/ 1088231 h 1414462"/>
              <a:gd name="connsiteX87" fmla="*/ 1524390 w 1855383"/>
              <a:gd name="connsiteY87" fmla="*/ 1081087 h 1414462"/>
              <a:gd name="connsiteX88" fmla="*/ 1531533 w 1855383"/>
              <a:gd name="connsiteY88" fmla="*/ 1076325 h 1414462"/>
              <a:gd name="connsiteX89" fmla="*/ 1538677 w 1855383"/>
              <a:gd name="connsiteY89" fmla="*/ 1069181 h 1414462"/>
              <a:gd name="connsiteX90" fmla="*/ 1552965 w 1855383"/>
              <a:gd name="connsiteY90" fmla="*/ 1059656 h 1414462"/>
              <a:gd name="connsiteX91" fmla="*/ 1560108 w 1855383"/>
              <a:gd name="connsiteY91" fmla="*/ 1054894 h 1414462"/>
              <a:gd name="connsiteX92" fmla="*/ 1574396 w 1855383"/>
              <a:gd name="connsiteY92" fmla="*/ 1040606 h 1414462"/>
              <a:gd name="connsiteX93" fmla="*/ 1588683 w 1855383"/>
              <a:gd name="connsiteY93" fmla="*/ 1021556 h 1414462"/>
              <a:gd name="connsiteX94" fmla="*/ 1612496 w 1855383"/>
              <a:gd name="connsiteY94" fmla="*/ 995362 h 1414462"/>
              <a:gd name="connsiteX95" fmla="*/ 1619640 w 1855383"/>
              <a:gd name="connsiteY95" fmla="*/ 988219 h 1414462"/>
              <a:gd name="connsiteX96" fmla="*/ 1629165 w 1855383"/>
              <a:gd name="connsiteY96" fmla="*/ 971550 h 1414462"/>
              <a:gd name="connsiteX97" fmla="*/ 1633927 w 1855383"/>
              <a:gd name="connsiteY97" fmla="*/ 964406 h 1414462"/>
              <a:gd name="connsiteX98" fmla="*/ 1638690 w 1855383"/>
              <a:gd name="connsiteY98" fmla="*/ 950119 h 1414462"/>
              <a:gd name="connsiteX99" fmla="*/ 1641071 w 1855383"/>
              <a:gd name="connsiteY99" fmla="*/ 942975 h 1414462"/>
              <a:gd name="connsiteX100" fmla="*/ 1645833 w 1855383"/>
              <a:gd name="connsiteY100" fmla="*/ 926306 h 1414462"/>
              <a:gd name="connsiteX101" fmla="*/ 1650596 w 1855383"/>
              <a:gd name="connsiteY101" fmla="*/ 919162 h 1414462"/>
              <a:gd name="connsiteX102" fmla="*/ 1655358 w 1855383"/>
              <a:gd name="connsiteY102" fmla="*/ 904875 h 1414462"/>
              <a:gd name="connsiteX103" fmla="*/ 1657740 w 1855383"/>
              <a:gd name="connsiteY103" fmla="*/ 895350 h 1414462"/>
              <a:gd name="connsiteX104" fmla="*/ 1662502 w 1855383"/>
              <a:gd name="connsiteY104" fmla="*/ 885825 h 1414462"/>
              <a:gd name="connsiteX105" fmla="*/ 1667265 w 1855383"/>
              <a:gd name="connsiteY105" fmla="*/ 871537 h 1414462"/>
              <a:gd name="connsiteX106" fmla="*/ 1669646 w 1855383"/>
              <a:gd name="connsiteY106" fmla="*/ 864394 h 1414462"/>
              <a:gd name="connsiteX107" fmla="*/ 1674408 w 1855383"/>
              <a:gd name="connsiteY107" fmla="*/ 857250 h 1414462"/>
              <a:gd name="connsiteX108" fmla="*/ 1676790 w 1855383"/>
              <a:gd name="connsiteY108" fmla="*/ 847725 h 1414462"/>
              <a:gd name="connsiteX109" fmla="*/ 1681552 w 1855383"/>
              <a:gd name="connsiteY109" fmla="*/ 840581 h 1414462"/>
              <a:gd name="connsiteX110" fmla="*/ 1686315 w 1855383"/>
              <a:gd name="connsiteY110" fmla="*/ 826294 h 1414462"/>
              <a:gd name="connsiteX111" fmla="*/ 1688696 w 1855383"/>
              <a:gd name="connsiteY111" fmla="*/ 819150 h 1414462"/>
              <a:gd name="connsiteX112" fmla="*/ 1693458 w 1855383"/>
              <a:gd name="connsiteY112" fmla="*/ 800100 h 1414462"/>
              <a:gd name="connsiteX113" fmla="*/ 1698221 w 1855383"/>
              <a:gd name="connsiteY113" fmla="*/ 781050 h 1414462"/>
              <a:gd name="connsiteX114" fmla="*/ 1700602 w 1855383"/>
              <a:gd name="connsiteY114" fmla="*/ 773906 h 1414462"/>
              <a:gd name="connsiteX115" fmla="*/ 1702983 w 1855383"/>
              <a:gd name="connsiteY115" fmla="*/ 762000 h 1414462"/>
              <a:gd name="connsiteX116" fmla="*/ 1705365 w 1855383"/>
              <a:gd name="connsiteY116" fmla="*/ 754856 h 1414462"/>
              <a:gd name="connsiteX117" fmla="*/ 1710127 w 1855383"/>
              <a:gd name="connsiteY117" fmla="*/ 731044 h 1414462"/>
              <a:gd name="connsiteX118" fmla="*/ 1712508 w 1855383"/>
              <a:gd name="connsiteY118" fmla="*/ 719137 h 1414462"/>
              <a:gd name="connsiteX119" fmla="*/ 1717271 w 1855383"/>
              <a:gd name="connsiteY119" fmla="*/ 676275 h 1414462"/>
              <a:gd name="connsiteX120" fmla="*/ 1719652 w 1855383"/>
              <a:gd name="connsiteY120" fmla="*/ 652462 h 1414462"/>
              <a:gd name="connsiteX121" fmla="*/ 1722033 w 1855383"/>
              <a:gd name="connsiteY121" fmla="*/ 645319 h 1414462"/>
              <a:gd name="connsiteX122" fmla="*/ 1724415 w 1855383"/>
              <a:gd name="connsiteY122" fmla="*/ 633412 h 1414462"/>
              <a:gd name="connsiteX123" fmla="*/ 1724415 w 1855383"/>
              <a:gd name="connsiteY123" fmla="*/ 438150 h 1414462"/>
              <a:gd name="connsiteX124" fmla="*/ 1719652 w 1855383"/>
              <a:gd name="connsiteY124" fmla="*/ 426244 h 1414462"/>
              <a:gd name="connsiteX125" fmla="*/ 1712508 w 1855383"/>
              <a:gd name="connsiteY125" fmla="*/ 411956 h 1414462"/>
              <a:gd name="connsiteX126" fmla="*/ 1710127 w 1855383"/>
              <a:gd name="connsiteY126" fmla="*/ 402431 h 1414462"/>
              <a:gd name="connsiteX127" fmla="*/ 1700602 w 1855383"/>
              <a:gd name="connsiteY127" fmla="*/ 383381 h 1414462"/>
              <a:gd name="connsiteX128" fmla="*/ 1695840 w 1855383"/>
              <a:gd name="connsiteY128" fmla="*/ 366712 h 1414462"/>
              <a:gd name="connsiteX129" fmla="*/ 1686315 w 1855383"/>
              <a:gd name="connsiteY129" fmla="*/ 352425 h 1414462"/>
              <a:gd name="connsiteX130" fmla="*/ 1674408 w 1855383"/>
              <a:gd name="connsiteY130" fmla="*/ 326231 h 1414462"/>
              <a:gd name="connsiteX131" fmla="*/ 1667265 w 1855383"/>
              <a:gd name="connsiteY131" fmla="*/ 316706 h 1414462"/>
              <a:gd name="connsiteX132" fmla="*/ 1657740 w 1855383"/>
              <a:gd name="connsiteY132" fmla="*/ 297656 h 1414462"/>
              <a:gd name="connsiteX133" fmla="*/ 1655358 w 1855383"/>
              <a:gd name="connsiteY133" fmla="*/ 288131 h 1414462"/>
              <a:gd name="connsiteX134" fmla="*/ 1650596 w 1855383"/>
              <a:gd name="connsiteY134" fmla="*/ 280987 h 1414462"/>
              <a:gd name="connsiteX135" fmla="*/ 1645833 w 1855383"/>
              <a:gd name="connsiteY135" fmla="*/ 266700 h 1414462"/>
              <a:gd name="connsiteX136" fmla="*/ 1633927 w 1855383"/>
              <a:gd name="connsiteY136" fmla="*/ 250031 h 1414462"/>
              <a:gd name="connsiteX137" fmla="*/ 1624402 w 1855383"/>
              <a:gd name="connsiteY137" fmla="*/ 233362 h 1414462"/>
              <a:gd name="connsiteX138" fmla="*/ 1619640 w 1855383"/>
              <a:gd name="connsiteY138" fmla="*/ 226219 h 1414462"/>
              <a:gd name="connsiteX139" fmla="*/ 1612496 w 1855383"/>
              <a:gd name="connsiteY139" fmla="*/ 219075 h 1414462"/>
              <a:gd name="connsiteX140" fmla="*/ 1600590 w 1855383"/>
              <a:gd name="connsiteY140" fmla="*/ 202406 h 1414462"/>
              <a:gd name="connsiteX141" fmla="*/ 1583921 w 1855383"/>
              <a:gd name="connsiteY141" fmla="*/ 185737 h 1414462"/>
              <a:gd name="connsiteX142" fmla="*/ 1579158 w 1855383"/>
              <a:gd name="connsiteY142" fmla="*/ 178594 h 1414462"/>
              <a:gd name="connsiteX143" fmla="*/ 1572015 w 1855383"/>
              <a:gd name="connsiteY143" fmla="*/ 173831 h 1414462"/>
              <a:gd name="connsiteX144" fmla="*/ 1564871 w 1855383"/>
              <a:gd name="connsiteY144" fmla="*/ 166687 h 1414462"/>
              <a:gd name="connsiteX145" fmla="*/ 1557727 w 1855383"/>
              <a:gd name="connsiteY145" fmla="*/ 161925 h 1414462"/>
              <a:gd name="connsiteX146" fmla="*/ 1538677 w 1855383"/>
              <a:gd name="connsiteY146" fmla="*/ 150019 h 1414462"/>
              <a:gd name="connsiteX147" fmla="*/ 1531533 w 1855383"/>
              <a:gd name="connsiteY147" fmla="*/ 142875 h 1414462"/>
              <a:gd name="connsiteX148" fmla="*/ 1524390 w 1855383"/>
              <a:gd name="connsiteY148" fmla="*/ 140494 h 1414462"/>
              <a:gd name="connsiteX149" fmla="*/ 1514865 w 1855383"/>
              <a:gd name="connsiteY149" fmla="*/ 135731 h 1414462"/>
              <a:gd name="connsiteX150" fmla="*/ 1500577 w 1855383"/>
              <a:gd name="connsiteY150" fmla="*/ 128587 h 1414462"/>
              <a:gd name="connsiteX151" fmla="*/ 1476765 w 1855383"/>
              <a:gd name="connsiteY151" fmla="*/ 111919 h 1414462"/>
              <a:gd name="connsiteX152" fmla="*/ 1462477 w 1855383"/>
              <a:gd name="connsiteY152" fmla="*/ 102394 h 1414462"/>
              <a:gd name="connsiteX153" fmla="*/ 1452952 w 1855383"/>
              <a:gd name="connsiteY153" fmla="*/ 97631 h 1414462"/>
              <a:gd name="connsiteX154" fmla="*/ 1445808 w 1855383"/>
              <a:gd name="connsiteY154" fmla="*/ 92869 h 1414462"/>
              <a:gd name="connsiteX155" fmla="*/ 1438665 w 1855383"/>
              <a:gd name="connsiteY155" fmla="*/ 90487 h 1414462"/>
              <a:gd name="connsiteX156" fmla="*/ 1424377 w 1855383"/>
              <a:gd name="connsiteY156" fmla="*/ 78581 h 1414462"/>
              <a:gd name="connsiteX157" fmla="*/ 1414852 w 1855383"/>
              <a:gd name="connsiteY157" fmla="*/ 73819 h 1414462"/>
              <a:gd name="connsiteX158" fmla="*/ 1398183 w 1855383"/>
              <a:gd name="connsiteY158" fmla="*/ 61912 h 1414462"/>
              <a:gd name="connsiteX159" fmla="*/ 1391040 w 1855383"/>
              <a:gd name="connsiteY159" fmla="*/ 57150 h 1414462"/>
              <a:gd name="connsiteX160" fmla="*/ 1381515 w 1855383"/>
              <a:gd name="connsiteY160" fmla="*/ 50006 h 1414462"/>
              <a:gd name="connsiteX161" fmla="*/ 1371990 w 1855383"/>
              <a:gd name="connsiteY161" fmla="*/ 45244 h 1414462"/>
              <a:gd name="connsiteX162" fmla="*/ 1350558 w 1855383"/>
              <a:gd name="connsiteY162" fmla="*/ 28575 h 1414462"/>
              <a:gd name="connsiteX163" fmla="*/ 1336271 w 1855383"/>
              <a:gd name="connsiteY163" fmla="*/ 19050 h 1414462"/>
              <a:gd name="connsiteX164" fmla="*/ 1331508 w 1855383"/>
              <a:gd name="connsiteY164" fmla="*/ 11906 h 1414462"/>
              <a:gd name="connsiteX165" fmla="*/ 1324365 w 1855383"/>
              <a:gd name="connsiteY165" fmla="*/ 7144 h 1414462"/>
              <a:gd name="connsiteX166" fmla="*/ 1326746 w 1855383"/>
              <a:gd name="connsiteY166" fmla="*/ 0 h 1414462"/>
              <a:gd name="connsiteX167" fmla="*/ 1386277 w 1855383"/>
              <a:gd name="connsiteY167" fmla="*/ 4762 h 1414462"/>
              <a:gd name="connsiteX168" fmla="*/ 1395802 w 1855383"/>
              <a:gd name="connsiteY168" fmla="*/ 7144 h 1414462"/>
              <a:gd name="connsiteX169" fmla="*/ 1410090 w 1855383"/>
              <a:gd name="connsiteY169" fmla="*/ 9525 h 1414462"/>
              <a:gd name="connsiteX170" fmla="*/ 1421996 w 1855383"/>
              <a:gd name="connsiteY170" fmla="*/ 11906 h 1414462"/>
              <a:gd name="connsiteX171" fmla="*/ 1431521 w 1855383"/>
              <a:gd name="connsiteY171" fmla="*/ 14287 h 1414462"/>
              <a:gd name="connsiteX172" fmla="*/ 1448190 w 1855383"/>
              <a:gd name="connsiteY172" fmla="*/ 16669 h 1414462"/>
              <a:gd name="connsiteX173" fmla="*/ 1469621 w 1855383"/>
              <a:gd name="connsiteY173" fmla="*/ 21431 h 1414462"/>
              <a:gd name="connsiteX174" fmla="*/ 1488671 w 1855383"/>
              <a:gd name="connsiteY174" fmla="*/ 26194 h 1414462"/>
              <a:gd name="connsiteX175" fmla="*/ 1495815 w 1855383"/>
              <a:gd name="connsiteY175" fmla="*/ 28575 h 1414462"/>
              <a:gd name="connsiteX176" fmla="*/ 1512483 w 1855383"/>
              <a:gd name="connsiteY176" fmla="*/ 30956 h 1414462"/>
              <a:gd name="connsiteX177" fmla="*/ 1538677 w 1855383"/>
              <a:gd name="connsiteY177" fmla="*/ 38100 h 1414462"/>
              <a:gd name="connsiteX178" fmla="*/ 1548202 w 1855383"/>
              <a:gd name="connsiteY178" fmla="*/ 40481 h 1414462"/>
              <a:gd name="connsiteX179" fmla="*/ 1569633 w 1855383"/>
              <a:gd name="connsiteY179" fmla="*/ 47625 h 1414462"/>
              <a:gd name="connsiteX180" fmla="*/ 1576777 w 1855383"/>
              <a:gd name="connsiteY180" fmla="*/ 50006 h 1414462"/>
              <a:gd name="connsiteX181" fmla="*/ 1583921 w 1855383"/>
              <a:gd name="connsiteY181" fmla="*/ 52387 h 1414462"/>
              <a:gd name="connsiteX182" fmla="*/ 1610115 w 1855383"/>
              <a:gd name="connsiteY182" fmla="*/ 59531 h 1414462"/>
              <a:gd name="connsiteX183" fmla="*/ 1619640 w 1855383"/>
              <a:gd name="connsiteY183" fmla="*/ 66675 h 1414462"/>
              <a:gd name="connsiteX184" fmla="*/ 1626783 w 1855383"/>
              <a:gd name="connsiteY184" fmla="*/ 69056 h 1414462"/>
              <a:gd name="connsiteX185" fmla="*/ 1633927 w 1855383"/>
              <a:gd name="connsiteY185" fmla="*/ 76200 h 1414462"/>
              <a:gd name="connsiteX186" fmla="*/ 1648215 w 1855383"/>
              <a:gd name="connsiteY186" fmla="*/ 85725 h 1414462"/>
              <a:gd name="connsiteX187" fmla="*/ 1662502 w 1855383"/>
              <a:gd name="connsiteY187" fmla="*/ 95250 h 1414462"/>
              <a:gd name="connsiteX188" fmla="*/ 1676790 w 1855383"/>
              <a:gd name="connsiteY188" fmla="*/ 104775 h 1414462"/>
              <a:gd name="connsiteX189" fmla="*/ 1683933 w 1855383"/>
              <a:gd name="connsiteY189" fmla="*/ 109537 h 1414462"/>
              <a:gd name="connsiteX190" fmla="*/ 1698221 w 1855383"/>
              <a:gd name="connsiteY190" fmla="*/ 123825 h 1414462"/>
              <a:gd name="connsiteX191" fmla="*/ 1722033 w 1855383"/>
              <a:gd name="connsiteY191" fmla="*/ 140494 h 1414462"/>
              <a:gd name="connsiteX192" fmla="*/ 1736321 w 1855383"/>
              <a:gd name="connsiteY192" fmla="*/ 152400 h 1414462"/>
              <a:gd name="connsiteX193" fmla="*/ 1741083 w 1855383"/>
              <a:gd name="connsiteY193" fmla="*/ 159544 h 1414462"/>
              <a:gd name="connsiteX194" fmla="*/ 1748227 w 1855383"/>
              <a:gd name="connsiteY194" fmla="*/ 166687 h 1414462"/>
              <a:gd name="connsiteX195" fmla="*/ 1755371 w 1855383"/>
              <a:gd name="connsiteY195" fmla="*/ 178594 h 1414462"/>
              <a:gd name="connsiteX196" fmla="*/ 1769658 w 1855383"/>
              <a:gd name="connsiteY196" fmla="*/ 195262 h 1414462"/>
              <a:gd name="connsiteX197" fmla="*/ 1776802 w 1855383"/>
              <a:gd name="connsiteY197" fmla="*/ 209550 h 1414462"/>
              <a:gd name="connsiteX198" fmla="*/ 1781565 w 1855383"/>
              <a:gd name="connsiteY198" fmla="*/ 219075 h 1414462"/>
              <a:gd name="connsiteX199" fmla="*/ 1793471 w 1855383"/>
              <a:gd name="connsiteY199" fmla="*/ 238125 h 1414462"/>
              <a:gd name="connsiteX200" fmla="*/ 1795852 w 1855383"/>
              <a:gd name="connsiteY200" fmla="*/ 245269 h 1414462"/>
              <a:gd name="connsiteX201" fmla="*/ 1805377 w 1855383"/>
              <a:gd name="connsiteY201" fmla="*/ 261937 h 1414462"/>
              <a:gd name="connsiteX202" fmla="*/ 1812521 w 1855383"/>
              <a:gd name="connsiteY202" fmla="*/ 278606 h 1414462"/>
              <a:gd name="connsiteX203" fmla="*/ 1822046 w 1855383"/>
              <a:gd name="connsiteY203" fmla="*/ 304800 h 1414462"/>
              <a:gd name="connsiteX204" fmla="*/ 1829190 w 1855383"/>
              <a:gd name="connsiteY204" fmla="*/ 328612 h 1414462"/>
              <a:gd name="connsiteX205" fmla="*/ 1833952 w 1855383"/>
              <a:gd name="connsiteY205" fmla="*/ 345281 h 1414462"/>
              <a:gd name="connsiteX206" fmla="*/ 1836333 w 1855383"/>
              <a:gd name="connsiteY206" fmla="*/ 352425 h 1414462"/>
              <a:gd name="connsiteX207" fmla="*/ 1838715 w 1855383"/>
              <a:gd name="connsiteY207" fmla="*/ 366712 h 1414462"/>
              <a:gd name="connsiteX208" fmla="*/ 1845858 w 1855383"/>
              <a:gd name="connsiteY208" fmla="*/ 385762 h 1414462"/>
              <a:gd name="connsiteX209" fmla="*/ 1848240 w 1855383"/>
              <a:gd name="connsiteY209" fmla="*/ 404812 h 1414462"/>
              <a:gd name="connsiteX210" fmla="*/ 1850621 w 1855383"/>
              <a:gd name="connsiteY210" fmla="*/ 414337 h 1414462"/>
              <a:gd name="connsiteX211" fmla="*/ 1855383 w 1855383"/>
              <a:gd name="connsiteY211" fmla="*/ 511969 h 1414462"/>
              <a:gd name="connsiteX212" fmla="*/ 1853002 w 1855383"/>
              <a:gd name="connsiteY212" fmla="*/ 819150 h 1414462"/>
              <a:gd name="connsiteX213" fmla="*/ 1850621 w 1855383"/>
              <a:gd name="connsiteY213" fmla="*/ 828675 h 1414462"/>
              <a:gd name="connsiteX214" fmla="*/ 1845858 w 1855383"/>
              <a:gd name="connsiteY214" fmla="*/ 842962 h 1414462"/>
              <a:gd name="connsiteX215" fmla="*/ 1843477 w 1855383"/>
              <a:gd name="connsiteY215" fmla="*/ 852487 h 1414462"/>
              <a:gd name="connsiteX216" fmla="*/ 1838715 w 1855383"/>
              <a:gd name="connsiteY216" fmla="*/ 859631 h 1414462"/>
              <a:gd name="connsiteX217" fmla="*/ 1831571 w 1855383"/>
              <a:gd name="connsiteY217" fmla="*/ 876300 h 1414462"/>
              <a:gd name="connsiteX218" fmla="*/ 1826808 w 1855383"/>
              <a:gd name="connsiteY218" fmla="*/ 892969 h 1414462"/>
              <a:gd name="connsiteX219" fmla="*/ 1822046 w 1855383"/>
              <a:gd name="connsiteY219" fmla="*/ 900112 h 1414462"/>
              <a:gd name="connsiteX220" fmla="*/ 1814902 w 1855383"/>
              <a:gd name="connsiteY220" fmla="*/ 914400 h 1414462"/>
              <a:gd name="connsiteX221" fmla="*/ 1810140 w 1855383"/>
              <a:gd name="connsiteY221" fmla="*/ 928687 h 1414462"/>
              <a:gd name="connsiteX222" fmla="*/ 1805377 w 1855383"/>
              <a:gd name="connsiteY222" fmla="*/ 942975 h 1414462"/>
              <a:gd name="connsiteX223" fmla="*/ 1802996 w 1855383"/>
              <a:gd name="connsiteY223" fmla="*/ 952500 h 1414462"/>
              <a:gd name="connsiteX224" fmla="*/ 1798233 w 1855383"/>
              <a:gd name="connsiteY224" fmla="*/ 966787 h 1414462"/>
              <a:gd name="connsiteX225" fmla="*/ 1793471 w 1855383"/>
              <a:gd name="connsiteY225" fmla="*/ 973931 h 1414462"/>
              <a:gd name="connsiteX226" fmla="*/ 1788708 w 1855383"/>
              <a:gd name="connsiteY226" fmla="*/ 990600 h 1414462"/>
              <a:gd name="connsiteX227" fmla="*/ 1783946 w 1855383"/>
              <a:gd name="connsiteY227" fmla="*/ 997744 h 1414462"/>
              <a:gd name="connsiteX228" fmla="*/ 1781565 w 1855383"/>
              <a:gd name="connsiteY228" fmla="*/ 1004887 h 1414462"/>
              <a:gd name="connsiteX229" fmla="*/ 1767277 w 1855383"/>
              <a:gd name="connsiteY229" fmla="*/ 1028700 h 1414462"/>
              <a:gd name="connsiteX230" fmla="*/ 1757752 w 1855383"/>
              <a:gd name="connsiteY230" fmla="*/ 1042987 h 1414462"/>
              <a:gd name="connsiteX231" fmla="*/ 1750608 w 1855383"/>
              <a:gd name="connsiteY231" fmla="*/ 1050131 h 1414462"/>
              <a:gd name="connsiteX232" fmla="*/ 1745846 w 1855383"/>
              <a:gd name="connsiteY232" fmla="*/ 1057275 h 1414462"/>
              <a:gd name="connsiteX233" fmla="*/ 1738702 w 1855383"/>
              <a:gd name="connsiteY233" fmla="*/ 1062037 h 1414462"/>
              <a:gd name="connsiteX234" fmla="*/ 1724415 w 1855383"/>
              <a:gd name="connsiteY234" fmla="*/ 1076325 h 1414462"/>
              <a:gd name="connsiteX235" fmla="*/ 1717271 w 1855383"/>
              <a:gd name="connsiteY235" fmla="*/ 1083469 h 1414462"/>
              <a:gd name="connsiteX236" fmla="*/ 1710127 w 1855383"/>
              <a:gd name="connsiteY236" fmla="*/ 1090612 h 1414462"/>
              <a:gd name="connsiteX237" fmla="*/ 1705365 w 1855383"/>
              <a:gd name="connsiteY237" fmla="*/ 1097756 h 1414462"/>
              <a:gd name="connsiteX238" fmla="*/ 1695840 w 1855383"/>
              <a:gd name="connsiteY238" fmla="*/ 1104900 h 1414462"/>
              <a:gd name="connsiteX239" fmla="*/ 1691077 w 1855383"/>
              <a:gd name="connsiteY239" fmla="*/ 1112044 h 1414462"/>
              <a:gd name="connsiteX240" fmla="*/ 1676790 w 1855383"/>
              <a:gd name="connsiteY240" fmla="*/ 1126331 h 1414462"/>
              <a:gd name="connsiteX241" fmla="*/ 1662502 w 1855383"/>
              <a:gd name="connsiteY241" fmla="*/ 1135856 h 1414462"/>
              <a:gd name="connsiteX242" fmla="*/ 1641071 w 1855383"/>
              <a:gd name="connsiteY242" fmla="*/ 1152525 h 1414462"/>
              <a:gd name="connsiteX243" fmla="*/ 1633927 w 1855383"/>
              <a:gd name="connsiteY243" fmla="*/ 1154906 h 1414462"/>
              <a:gd name="connsiteX244" fmla="*/ 1612496 w 1855383"/>
              <a:gd name="connsiteY244" fmla="*/ 1169194 h 1414462"/>
              <a:gd name="connsiteX245" fmla="*/ 1605352 w 1855383"/>
              <a:gd name="connsiteY245" fmla="*/ 1173956 h 1414462"/>
              <a:gd name="connsiteX246" fmla="*/ 1598208 w 1855383"/>
              <a:gd name="connsiteY246" fmla="*/ 1176337 h 1414462"/>
              <a:gd name="connsiteX247" fmla="*/ 1583921 w 1855383"/>
              <a:gd name="connsiteY247" fmla="*/ 1185862 h 1414462"/>
              <a:gd name="connsiteX248" fmla="*/ 1576777 w 1855383"/>
              <a:gd name="connsiteY248" fmla="*/ 1188244 h 1414462"/>
              <a:gd name="connsiteX249" fmla="*/ 1560108 w 1855383"/>
              <a:gd name="connsiteY249" fmla="*/ 1195387 h 1414462"/>
              <a:gd name="connsiteX250" fmla="*/ 1538677 w 1855383"/>
              <a:gd name="connsiteY250" fmla="*/ 1202531 h 1414462"/>
              <a:gd name="connsiteX251" fmla="*/ 1526771 w 1855383"/>
              <a:gd name="connsiteY251" fmla="*/ 1207294 h 1414462"/>
              <a:gd name="connsiteX252" fmla="*/ 1505340 w 1855383"/>
              <a:gd name="connsiteY252" fmla="*/ 1214437 h 1414462"/>
              <a:gd name="connsiteX253" fmla="*/ 1491052 w 1855383"/>
              <a:gd name="connsiteY253" fmla="*/ 1221581 h 1414462"/>
              <a:gd name="connsiteX254" fmla="*/ 1483908 w 1855383"/>
              <a:gd name="connsiteY254" fmla="*/ 1223962 h 1414462"/>
              <a:gd name="connsiteX255" fmla="*/ 1469621 w 1855383"/>
              <a:gd name="connsiteY255" fmla="*/ 1231106 h 1414462"/>
              <a:gd name="connsiteX256" fmla="*/ 1462477 w 1855383"/>
              <a:gd name="connsiteY256" fmla="*/ 1235869 h 1414462"/>
              <a:gd name="connsiteX257" fmla="*/ 1452952 w 1855383"/>
              <a:gd name="connsiteY257" fmla="*/ 1240631 h 1414462"/>
              <a:gd name="connsiteX258" fmla="*/ 1436283 w 1855383"/>
              <a:gd name="connsiteY258" fmla="*/ 1252537 h 1414462"/>
              <a:gd name="connsiteX259" fmla="*/ 1421996 w 1855383"/>
              <a:gd name="connsiteY259" fmla="*/ 1262062 h 1414462"/>
              <a:gd name="connsiteX260" fmla="*/ 1414852 w 1855383"/>
              <a:gd name="connsiteY260" fmla="*/ 1266825 h 1414462"/>
              <a:gd name="connsiteX261" fmla="*/ 1405327 w 1855383"/>
              <a:gd name="connsiteY261" fmla="*/ 1269206 h 1414462"/>
              <a:gd name="connsiteX262" fmla="*/ 1388658 w 1855383"/>
              <a:gd name="connsiteY262" fmla="*/ 1281112 h 1414462"/>
              <a:gd name="connsiteX263" fmla="*/ 1364846 w 1855383"/>
              <a:gd name="connsiteY263" fmla="*/ 1293019 h 1414462"/>
              <a:gd name="connsiteX264" fmla="*/ 1341033 w 1855383"/>
              <a:gd name="connsiteY264" fmla="*/ 1307306 h 1414462"/>
              <a:gd name="connsiteX265" fmla="*/ 1329127 w 1855383"/>
              <a:gd name="connsiteY265" fmla="*/ 1312069 h 1414462"/>
              <a:gd name="connsiteX266" fmla="*/ 1314840 w 1855383"/>
              <a:gd name="connsiteY266" fmla="*/ 1316831 h 1414462"/>
              <a:gd name="connsiteX267" fmla="*/ 1305315 w 1855383"/>
              <a:gd name="connsiteY267" fmla="*/ 1321594 h 1414462"/>
              <a:gd name="connsiteX268" fmla="*/ 1298171 w 1855383"/>
              <a:gd name="connsiteY268" fmla="*/ 1326356 h 1414462"/>
              <a:gd name="connsiteX269" fmla="*/ 1283883 w 1855383"/>
              <a:gd name="connsiteY269" fmla="*/ 1331119 h 1414462"/>
              <a:gd name="connsiteX270" fmla="*/ 1274358 w 1855383"/>
              <a:gd name="connsiteY270" fmla="*/ 1335881 h 1414462"/>
              <a:gd name="connsiteX271" fmla="*/ 1264833 w 1855383"/>
              <a:gd name="connsiteY271" fmla="*/ 1338262 h 1414462"/>
              <a:gd name="connsiteX272" fmla="*/ 1257690 w 1855383"/>
              <a:gd name="connsiteY272" fmla="*/ 1340644 h 1414462"/>
              <a:gd name="connsiteX273" fmla="*/ 1233877 w 1855383"/>
              <a:gd name="connsiteY273" fmla="*/ 1347787 h 1414462"/>
              <a:gd name="connsiteX274" fmla="*/ 1214827 w 1855383"/>
              <a:gd name="connsiteY274" fmla="*/ 1354931 h 1414462"/>
              <a:gd name="connsiteX275" fmla="*/ 1202921 w 1855383"/>
              <a:gd name="connsiteY275" fmla="*/ 1359694 h 1414462"/>
              <a:gd name="connsiteX276" fmla="*/ 1188633 w 1855383"/>
              <a:gd name="connsiteY276" fmla="*/ 1364456 h 1414462"/>
              <a:gd name="connsiteX277" fmla="*/ 1181490 w 1855383"/>
              <a:gd name="connsiteY277" fmla="*/ 1366837 h 1414462"/>
              <a:gd name="connsiteX278" fmla="*/ 1150533 w 1855383"/>
              <a:gd name="connsiteY278" fmla="*/ 1371600 h 1414462"/>
              <a:gd name="connsiteX279" fmla="*/ 1040996 w 1855383"/>
              <a:gd name="connsiteY279" fmla="*/ 1376362 h 1414462"/>
              <a:gd name="connsiteX280" fmla="*/ 1031471 w 1855383"/>
              <a:gd name="connsiteY280" fmla="*/ 1378744 h 1414462"/>
              <a:gd name="connsiteX281" fmla="*/ 990990 w 1855383"/>
              <a:gd name="connsiteY281" fmla="*/ 1383506 h 1414462"/>
              <a:gd name="connsiteX282" fmla="*/ 971940 w 1855383"/>
              <a:gd name="connsiteY282" fmla="*/ 1388269 h 1414462"/>
              <a:gd name="connsiteX283" fmla="*/ 964796 w 1855383"/>
              <a:gd name="connsiteY283" fmla="*/ 1390650 h 1414462"/>
              <a:gd name="connsiteX284" fmla="*/ 905265 w 1855383"/>
              <a:gd name="connsiteY284" fmla="*/ 1395412 h 1414462"/>
              <a:gd name="connsiteX285" fmla="*/ 850496 w 1855383"/>
              <a:gd name="connsiteY285" fmla="*/ 1397794 h 1414462"/>
              <a:gd name="connsiteX286" fmla="*/ 821921 w 1855383"/>
              <a:gd name="connsiteY286" fmla="*/ 1402556 h 1414462"/>
              <a:gd name="connsiteX287" fmla="*/ 807633 w 1855383"/>
              <a:gd name="connsiteY287" fmla="*/ 1404937 h 1414462"/>
              <a:gd name="connsiteX288" fmla="*/ 798108 w 1855383"/>
              <a:gd name="connsiteY288" fmla="*/ 1407319 h 1414462"/>
              <a:gd name="connsiteX289" fmla="*/ 774296 w 1855383"/>
              <a:gd name="connsiteY289" fmla="*/ 1409700 h 1414462"/>
              <a:gd name="connsiteX290" fmla="*/ 762390 w 1855383"/>
              <a:gd name="connsiteY290" fmla="*/ 1412081 h 1414462"/>
              <a:gd name="connsiteX291" fmla="*/ 705240 w 1855383"/>
              <a:gd name="connsiteY291" fmla="*/ 1414462 h 1414462"/>
              <a:gd name="connsiteX292" fmla="*/ 664758 w 1855383"/>
              <a:gd name="connsiteY292" fmla="*/ 1412081 h 1414462"/>
              <a:gd name="connsiteX293" fmla="*/ 655233 w 1855383"/>
              <a:gd name="connsiteY293" fmla="*/ 1404937 h 1414462"/>
              <a:gd name="connsiteX294" fmla="*/ 640946 w 1855383"/>
              <a:gd name="connsiteY294" fmla="*/ 1400175 h 1414462"/>
              <a:gd name="connsiteX295" fmla="*/ 624277 w 1855383"/>
              <a:gd name="connsiteY295" fmla="*/ 1395412 h 1414462"/>
              <a:gd name="connsiteX296" fmla="*/ 598083 w 1855383"/>
              <a:gd name="connsiteY296" fmla="*/ 1388269 h 1414462"/>
              <a:gd name="connsiteX297" fmla="*/ 574271 w 1855383"/>
              <a:gd name="connsiteY297" fmla="*/ 1378744 h 1414462"/>
              <a:gd name="connsiteX298" fmla="*/ 567127 w 1855383"/>
              <a:gd name="connsiteY298" fmla="*/ 1376362 h 1414462"/>
              <a:gd name="connsiteX299" fmla="*/ 548077 w 1855383"/>
              <a:gd name="connsiteY299" fmla="*/ 1371600 h 1414462"/>
              <a:gd name="connsiteX300" fmla="*/ 540933 w 1855383"/>
              <a:gd name="connsiteY300" fmla="*/ 1369219 h 1414462"/>
              <a:gd name="connsiteX301" fmla="*/ 521883 w 1855383"/>
              <a:gd name="connsiteY301" fmla="*/ 1364456 h 1414462"/>
              <a:gd name="connsiteX302" fmla="*/ 512358 w 1855383"/>
              <a:gd name="connsiteY302" fmla="*/ 1362075 h 1414462"/>
              <a:gd name="connsiteX303" fmla="*/ 505215 w 1855383"/>
              <a:gd name="connsiteY303" fmla="*/ 1357312 h 1414462"/>
              <a:gd name="connsiteX304" fmla="*/ 495690 w 1855383"/>
              <a:gd name="connsiteY304" fmla="*/ 1354931 h 1414462"/>
              <a:gd name="connsiteX305" fmla="*/ 479021 w 1855383"/>
              <a:gd name="connsiteY305" fmla="*/ 1350169 h 1414462"/>
              <a:gd name="connsiteX306" fmla="*/ 462352 w 1855383"/>
              <a:gd name="connsiteY306" fmla="*/ 1347787 h 1414462"/>
              <a:gd name="connsiteX307" fmla="*/ 455208 w 1855383"/>
              <a:gd name="connsiteY307" fmla="*/ 1345406 h 1414462"/>
              <a:gd name="connsiteX308" fmla="*/ 445683 w 1855383"/>
              <a:gd name="connsiteY308" fmla="*/ 1343025 h 1414462"/>
              <a:gd name="connsiteX309" fmla="*/ 433777 w 1855383"/>
              <a:gd name="connsiteY309" fmla="*/ 1338262 h 1414462"/>
              <a:gd name="connsiteX310" fmla="*/ 421871 w 1855383"/>
              <a:gd name="connsiteY310" fmla="*/ 1335881 h 1414462"/>
              <a:gd name="connsiteX311" fmla="*/ 407583 w 1855383"/>
              <a:gd name="connsiteY311" fmla="*/ 1331119 h 1414462"/>
              <a:gd name="connsiteX312" fmla="*/ 400440 w 1855383"/>
              <a:gd name="connsiteY312" fmla="*/ 1328737 h 1414462"/>
              <a:gd name="connsiteX313" fmla="*/ 390915 w 1855383"/>
              <a:gd name="connsiteY313" fmla="*/ 1323975 h 1414462"/>
              <a:gd name="connsiteX314" fmla="*/ 381390 w 1855383"/>
              <a:gd name="connsiteY314" fmla="*/ 1321594 h 1414462"/>
              <a:gd name="connsiteX315" fmla="*/ 374246 w 1855383"/>
              <a:gd name="connsiteY315" fmla="*/ 1319212 h 1414462"/>
              <a:gd name="connsiteX316" fmla="*/ 364721 w 1855383"/>
              <a:gd name="connsiteY316" fmla="*/ 1316831 h 1414462"/>
              <a:gd name="connsiteX317" fmla="*/ 355196 w 1855383"/>
              <a:gd name="connsiteY317" fmla="*/ 1312069 h 1414462"/>
              <a:gd name="connsiteX318" fmla="*/ 340908 w 1855383"/>
              <a:gd name="connsiteY318" fmla="*/ 1307306 h 1414462"/>
              <a:gd name="connsiteX319" fmla="*/ 326621 w 1855383"/>
              <a:gd name="connsiteY319" fmla="*/ 1302544 h 1414462"/>
              <a:gd name="connsiteX320" fmla="*/ 319477 w 1855383"/>
              <a:gd name="connsiteY320" fmla="*/ 1300162 h 1414462"/>
              <a:gd name="connsiteX321" fmla="*/ 312333 w 1855383"/>
              <a:gd name="connsiteY321" fmla="*/ 1297781 h 1414462"/>
              <a:gd name="connsiteX322" fmla="*/ 305190 w 1855383"/>
              <a:gd name="connsiteY322" fmla="*/ 1293019 h 1414462"/>
              <a:gd name="connsiteX323" fmla="*/ 290902 w 1855383"/>
              <a:gd name="connsiteY323" fmla="*/ 1288256 h 1414462"/>
              <a:gd name="connsiteX324" fmla="*/ 269471 w 1855383"/>
              <a:gd name="connsiteY324" fmla="*/ 1281112 h 1414462"/>
              <a:gd name="connsiteX325" fmla="*/ 259946 w 1855383"/>
              <a:gd name="connsiteY325" fmla="*/ 1273969 h 1414462"/>
              <a:gd name="connsiteX326" fmla="*/ 252802 w 1855383"/>
              <a:gd name="connsiteY326" fmla="*/ 1271587 h 1414462"/>
              <a:gd name="connsiteX327" fmla="*/ 238515 w 1855383"/>
              <a:gd name="connsiteY327" fmla="*/ 1264444 h 1414462"/>
              <a:gd name="connsiteX328" fmla="*/ 228990 w 1855383"/>
              <a:gd name="connsiteY328" fmla="*/ 1262062 h 1414462"/>
              <a:gd name="connsiteX329" fmla="*/ 214702 w 1855383"/>
              <a:gd name="connsiteY329" fmla="*/ 1257300 h 1414462"/>
              <a:gd name="connsiteX330" fmla="*/ 205177 w 1855383"/>
              <a:gd name="connsiteY330" fmla="*/ 1254919 h 1414462"/>
              <a:gd name="connsiteX331" fmla="*/ 190890 w 1855383"/>
              <a:gd name="connsiteY331" fmla="*/ 1250156 h 1414462"/>
              <a:gd name="connsiteX332" fmla="*/ 183746 w 1855383"/>
              <a:gd name="connsiteY332" fmla="*/ 1245394 h 1414462"/>
              <a:gd name="connsiteX333" fmla="*/ 167077 w 1855383"/>
              <a:gd name="connsiteY333" fmla="*/ 1240631 h 1414462"/>
              <a:gd name="connsiteX334" fmla="*/ 159933 w 1855383"/>
              <a:gd name="connsiteY334" fmla="*/ 1235869 h 1414462"/>
              <a:gd name="connsiteX335" fmla="*/ 145646 w 1855383"/>
              <a:gd name="connsiteY335" fmla="*/ 1231106 h 1414462"/>
              <a:gd name="connsiteX336" fmla="*/ 138502 w 1855383"/>
              <a:gd name="connsiteY336" fmla="*/ 1228725 h 1414462"/>
              <a:gd name="connsiteX337" fmla="*/ 117071 w 1855383"/>
              <a:gd name="connsiteY337" fmla="*/ 1216819 h 1414462"/>
              <a:gd name="connsiteX338" fmla="*/ 109927 w 1855383"/>
              <a:gd name="connsiteY338" fmla="*/ 1212056 h 1414462"/>
              <a:gd name="connsiteX339" fmla="*/ 102783 w 1855383"/>
              <a:gd name="connsiteY339" fmla="*/ 1209675 h 1414462"/>
              <a:gd name="connsiteX340" fmla="*/ 88496 w 1855383"/>
              <a:gd name="connsiteY340" fmla="*/ 1197769 h 1414462"/>
              <a:gd name="connsiteX341" fmla="*/ 71827 w 1855383"/>
              <a:gd name="connsiteY341" fmla="*/ 1188244 h 1414462"/>
              <a:gd name="connsiteX342" fmla="*/ 50396 w 1855383"/>
              <a:gd name="connsiteY342" fmla="*/ 1171575 h 1414462"/>
              <a:gd name="connsiteX343" fmla="*/ 43252 w 1855383"/>
              <a:gd name="connsiteY343" fmla="*/ 1164431 h 1414462"/>
              <a:gd name="connsiteX344" fmla="*/ 28965 w 1855383"/>
              <a:gd name="connsiteY344" fmla="*/ 1154906 h 1414462"/>
              <a:gd name="connsiteX345" fmla="*/ 17058 w 1855383"/>
              <a:gd name="connsiteY345" fmla="*/ 1145381 h 1414462"/>
              <a:gd name="connsiteX346" fmla="*/ 2771 w 1855383"/>
              <a:gd name="connsiteY346" fmla="*/ 1131094 h 1414462"/>
              <a:gd name="connsiteX347" fmla="*/ 390 w 1855383"/>
              <a:gd name="connsiteY347" fmla="*/ 1123950 h 1414462"/>
              <a:gd name="connsiteX348" fmla="*/ 21821 w 1855383"/>
              <a:gd name="connsiteY348" fmla="*/ 1112044 h 1414462"/>
              <a:gd name="connsiteX349" fmla="*/ 36108 w 1855383"/>
              <a:gd name="connsiteY349" fmla="*/ 1116806 h 1414462"/>
              <a:gd name="connsiteX350" fmla="*/ 38490 w 1855383"/>
              <a:gd name="connsiteY350" fmla="*/ 1119187 h 1414462"/>
              <a:gd name="connsiteX0" fmla="*/ 38490 w 1855383"/>
              <a:gd name="connsiteY0" fmla="*/ 1119187 h 1414462"/>
              <a:gd name="connsiteX1" fmla="*/ 50396 w 1855383"/>
              <a:gd name="connsiteY1" fmla="*/ 1123950 h 1414462"/>
              <a:gd name="connsiteX2" fmla="*/ 64683 w 1855383"/>
              <a:gd name="connsiteY2" fmla="*/ 1133475 h 1414462"/>
              <a:gd name="connsiteX3" fmla="*/ 71827 w 1855383"/>
              <a:gd name="connsiteY3" fmla="*/ 1138237 h 1414462"/>
              <a:gd name="connsiteX4" fmla="*/ 81352 w 1855383"/>
              <a:gd name="connsiteY4" fmla="*/ 1140619 h 1414462"/>
              <a:gd name="connsiteX5" fmla="*/ 105165 w 1855383"/>
              <a:gd name="connsiteY5" fmla="*/ 1154906 h 1414462"/>
              <a:gd name="connsiteX6" fmla="*/ 112308 w 1855383"/>
              <a:gd name="connsiteY6" fmla="*/ 1159669 h 1414462"/>
              <a:gd name="connsiteX7" fmla="*/ 121833 w 1855383"/>
              <a:gd name="connsiteY7" fmla="*/ 1164431 h 1414462"/>
              <a:gd name="connsiteX8" fmla="*/ 128977 w 1855383"/>
              <a:gd name="connsiteY8" fmla="*/ 1169194 h 1414462"/>
              <a:gd name="connsiteX9" fmla="*/ 136121 w 1855383"/>
              <a:gd name="connsiteY9" fmla="*/ 1171575 h 1414462"/>
              <a:gd name="connsiteX10" fmla="*/ 157552 w 1855383"/>
              <a:gd name="connsiteY10" fmla="*/ 1183481 h 1414462"/>
              <a:gd name="connsiteX11" fmla="*/ 174221 w 1855383"/>
              <a:gd name="connsiteY11" fmla="*/ 1193006 h 1414462"/>
              <a:gd name="connsiteX12" fmla="*/ 181365 w 1855383"/>
              <a:gd name="connsiteY12" fmla="*/ 1197769 h 1414462"/>
              <a:gd name="connsiteX13" fmla="*/ 188508 w 1855383"/>
              <a:gd name="connsiteY13" fmla="*/ 1200150 h 1414462"/>
              <a:gd name="connsiteX14" fmla="*/ 205177 w 1855383"/>
              <a:gd name="connsiteY14" fmla="*/ 1209675 h 1414462"/>
              <a:gd name="connsiteX15" fmla="*/ 219465 w 1855383"/>
              <a:gd name="connsiteY15" fmla="*/ 1214437 h 1414462"/>
              <a:gd name="connsiteX16" fmla="*/ 231371 w 1855383"/>
              <a:gd name="connsiteY16" fmla="*/ 1219200 h 1414462"/>
              <a:gd name="connsiteX17" fmla="*/ 250421 w 1855383"/>
              <a:gd name="connsiteY17" fmla="*/ 1223962 h 1414462"/>
              <a:gd name="connsiteX18" fmla="*/ 259946 w 1855383"/>
              <a:gd name="connsiteY18" fmla="*/ 1228725 h 1414462"/>
              <a:gd name="connsiteX19" fmla="*/ 278996 w 1855383"/>
              <a:gd name="connsiteY19" fmla="*/ 1233487 h 1414462"/>
              <a:gd name="connsiteX20" fmla="*/ 288521 w 1855383"/>
              <a:gd name="connsiteY20" fmla="*/ 1235869 h 1414462"/>
              <a:gd name="connsiteX21" fmla="*/ 302808 w 1855383"/>
              <a:gd name="connsiteY21" fmla="*/ 1240631 h 1414462"/>
              <a:gd name="connsiteX22" fmla="*/ 309952 w 1855383"/>
              <a:gd name="connsiteY22" fmla="*/ 1245394 h 1414462"/>
              <a:gd name="connsiteX23" fmla="*/ 319477 w 1855383"/>
              <a:gd name="connsiteY23" fmla="*/ 1247775 h 1414462"/>
              <a:gd name="connsiteX24" fmla="*/ 326621 w 1855383"/>
              <a:gd name="connsiteY24" fmla="*/ 1250156 h 1414462"/>
              <a:gd name="connsiteX25" fmla="*/ 343290 w 1855383"/>
              <a:gd name="connsiteY25" fmla="*/ 1257300 h 1414462"/>
              <a:gd name="connsiteX26" fmla="*/ 352815 w 1855383"/>
              <a:gd name="connsiteY26" fmla="*/ 1262062 h 1414462"/>
              <a:gd name="connsiteX27" fmla="*/ 362340 w 1855383"/>
              <a:gd name="connsiteY27" fmla="*/ 1264444 h 1414462"/>
              <a:gd name="connsiteX28" fmla="*/ 376627 w 1855383"/>
              <a:gd name="connsiteY28" fmla="*/ 1269206 h 1414462"/>
              <a:gd name="connsiteX29" fmla="*/ 386152 w 1855383"/>
              <a:gd name="connsiteY29" fmla="*/ 1271587 h 1414462"/>
              <a:gd name="connsiteX30" fmla="*/ 400440 w 1855383"/>
              <a:gd name="connsiteY30" fmla="*/ 1276350 h 1414462"/>
              <a:gd name="connsiteX31" fmla="*/ 421871 w 1855383"/>
              <a:gd name="connsiteY31" fmla="*/ 1283494 h 1414462"/>
              <a:gd name="connsiteX32" fmla="*/ 445683 w 1855383"/>
              <a:gd name="connsiteY32" fmla="*/ 1288256 h 1414462"/>
              <a:gd name="connsiteX33" fmla="*/ 469496 w 1855383"/>
              <a:gd name="connsiteY33" fmla="*/ 1293019 h 1414462"/>
              <a:gd name="connsiteX34" fmla="*/ 498071 w 1855383"/>
              <a:gd name="connsiteY34" fmla="*/ 1300162 h 1414462"/>
              <a:gd name="connsiteX35" fmla="*/ 505215 w 1855383"/>
              <a:gd name="connsiteY35" fmla="*/ 1302544 h 1414462"/>
              <a:gd name="connsiteX36" fmla="*/ 521883 w 1855383"/>
              <a:gd name="connsiteY36" fmla="*/ 1304925 h 1414462"/>
              <a:gd name="connsiteX37" fmla="*/ 536171 w 1855383"/>
              <a:gd name="connsiteY37" fmla="*/ 1307306 h 1414462"/>
              <a:gd name="connsiteX38" fmla="*/ 548077 w 1855383"/>
              <a:gd name="connsiteY38" fmla="*/ 1309687 h 1414462"/>
              <a:gd name="connsiteX39" fmla="*/ 567127 w 1855383"/>
              <a:gd name="connsiteY39" fmla="*/ 1312069 h 1414462"/>
              <a:gd name="connsiteX40" fmla="*/ 595702 w 1855383"/>
              <a:gd name="connsiteY40" fmla="*/ 1316831 h 1414462"/>
              <a:gd name="connsiteX41" fmla="*/ 757627 w 1855383"/>
              <a:gd name="connsiteY41" fmla="*/ 1319212 h 1414462"/>
              <a:gd name="connsiteX42" fmla="*/ 802871 w 1855383"/>
              <a:gd name="connsiteY42" fmla="*/ 1323975 h 1414462"/>
              <a:gd name="connsiteX43" fmla="*/ 819540 w 1855383"/>
              <a:gd name="connsiteY43" fmla="*/ 1326356 h 1414462"/>
              <a:gd name="connsiteX44" fmla="*/ 1007658 w 1855383"/>
              <a:gd name="connsiteY44" fmla="*/ 1323975 h 1414462"/>
              <a:gd name="connsiteX45" fmla="*/ 1017183 w 1855383"/>
              <a:gd name="connsiteY45" fmla="*/ 1319212 h 1414462"/>
              <a:gd name="connsiteX46" fmla="*/ 1031471 w 1855383"/>
              <a:gd name="connsiteY46" fmla="*/ 1314450 h 1414462"/>
              <a:gd name="connsiteX47" fmla="*/ 1057665 w 1855383"/>
              <a:gd name="connsiteY47" fmla="*/ 1307306 h 1414462"/>
              <a:gd name="connsiteX48" fmla="*/ 1074333 w 1855383"/>
              <a:gd name="connsiteY48" fmla="*/ 1304925 h 1414462"/>
              <a:gd name="connsiteX49" fmla="*/ 1098146 w 1855383"/>
              <a:gd name="connsiteY49" fmla="*/ 1300162 h 1414462"/>
              <a:gd name="connsiteX50" fmla="*/ 1112433 w 1855383"/>
              <a:gd name="connsiteY50" fmla="*/ 1295400 h 1414462"/>
              <a:gd name="connsiteX51" fmla="*/ 1133865 w 1855383"/>
              <a:gd name="connsiteY51" fmla="*/ 1285875 h 1414462"/>
              <a:gd name="connsiteX52" fmla="*/ 1141008 w 1855383"/>
              <a:gd name="connsiteY52" fmla="*/ 1283494 h 1414462"/>
              <a:gd name="connsiteX53" fmla="*/ 1155296 w 1855383"/>
              <a:gd name="connsiteY53" fmla="*/ 1278731 h 1414462"/>
              <a:gd name="connsiteX54" fmla="*/ 1169583 w 1855383"/>
              <a:gd name="connsiteY54" fmla="*/ 1276350 h 1414462"/>
              <a:gd name="connsiteX55" fmla="*/ 1176727 w 1855383"/>
              <a:gd name="connsiteY55" fmla="*/ 1271587 h 1414462"/>
              <a:gd name="connsiteX56" fmla="*/ 1195777 w 1855383"/>
              <a:gd name="connsiteY56" fmla="*/ 1266825 h 1414462"/>
              <a:gd name="connsiteX57" fmla="*/ 1214827 w 1855383"/>
              <a:gd name="connsiteY57" fmla="*/ 1257300 h 1414462"/>
              <a:gd name="connsiteX58" fmla="*/ 1231496 w 1855383"/>
              <a:gd name="connsiteY58" fmla="*/ 1252537 h 1414462"/>
              <a:gd name="connsiteX59" fmla="*/ 1248165 w 1855383"/>
              <a:gd name="connsiteY59" fmla="*/ 1243012 h 1414462"/>
              <a:gd name="connsiteX60" fmla="*/ 1264833 w 1855383"/>
              <a:gd name="connsiteY60" fmla="*/ 1238250 h 1414462"/>
              <a:gd name="connsiteX61" fmla="*/ 1271977 w 1855383"/>
              <a:gd name="connsiteY61" fmla="*/ 1235869 h 1414462"/>
              <a:gd name="connsiteX62" fmla="*/ 1295790 w 1855383"/>
              <a:gd name="connsiteY62" fmla="*/ 1221581 h 1414462"/>
              <a:gd name="connsiteX63" fmla="*/ 1305315 w 1855383"/>
              <a:gd name="connsiteY63" fmla="*/ 1219200 h 1414462"/>
              <a:gd name="connsiteX64" fmla="*/ 1312458 w 1855383"/>
              <a:gd name="connsiteY64" fmla="*/ 1214437 h 1414462"/>
              <a:gd name="connsiteX65" fmla="*/ 1326746 w 1855383"/>
              <a:gd name="connsiteY65" fmla="*/ 1212056 h 1414462"/>
              <a:gd name="connsiteX66" fmla="*/ 1333890 w 1855383"/>
              <a:gd name="connsiteY66" fmla="*/ 1209675 h 1414462"/>
              <a:gd name="connsiteX67" fmla="*/ 1341033 w 1855383"/>
              <a:gd name="connsiteY67" fmla="*/ 1204912 h 1414462"/>
              <a:gd name="connsiteX68" fmla="*/ 1355321 w 1855383"/>
              <a:gd name="connsiteY68" fmla="*/ 1202531 h 1414462"/>
              <a:gd name="connsiteX69" fmla="*/ 1364846 w 1855383"/>
              <a:gd name="connsiteY69" fmla="*/ 1200150 h 1414462"/>
              <a:gd name="connsiteX70" fmla="*/ 1374371 w 1855383"/>
              <a:gd name="connsiteY70" fmla="*/ 1195387 h 1414462"/>
              <a:gd name="connsiteX71" fmla="*/ 1379133 w 1855383"/>
              <a:gd name="connsiteY71" fmla="*/ 1188244 h 1414462"/>
              <a:gd name="connsiteX72" fmla="*/ 1386277 w 1855383"/>
              <a:gd name="connsiteY72" fmla="*/ 1183481 h 1414462"/>
              <a:gd name="connsiteX73" fmla="*/ 1391040 w 1855383"/>
              <a:gd name="connsiteY73" fmla="*/ 1176337 h 1414462"/>
              <a:gd name="connsiteX74" fmla="*/ 1405327 w 1855383"/>
              <a:gd name="connsiteY74" fmla="*/ 1166812 h 1414462"/>
              <a:gd name="connsiteX75" fmla="*/ 1414852 w 1855383"/>
              <a:gd name="connsiteY75" fmla="*/ 1159669 h 1414462"/>
              <a:gd name="connsiteX76" fmla="*/ 1421996 w 1855383"/>
              <a:gd name="connsiteY76" fmla="*/ 1152525 h 1414462"/>
              <a:gd name="connsiteX77" fmla="*/ 1429140 w 1855383"/>
              <a:gd name="connsiteY77" fmla="*/ 1147762 h 1414462"/>
              <a:gd name="connsiteX78" fmla="*/ 1436283 w 1855383"/>
              <a:gd name="connsiteY78" fmla="*/ 1140619 h 1414462"/>
              <a:gd name="connsiteX79" fmla="*/ 1445808 w 1855383"/>
              <a:gd name="connsiteY79" fmla="*/ 1135856 h 1414462"/>
              <a:gd name="connsiteX80" fmla="*/ 1467240 w 1855383"/>
              <a:gd name="connsiteY80" fmla="*/ 1121569 h 1414462"/>
              <a:gd name="connsiteX81" fmla="*/ 1474383 w 1855383"/>
              <a:gd name="connsiteY81" fmla="*/ 1116806 h 1414462"/>
              <a:gd name="connsiteX82" fmla="*/ 1481527 w 1855383"/>
              <a:gd name="connsiteY82" fmla="*/ 1109662 h 1414462"/>
              <a:gd name="connsiteX83" fmla="*/ 1491052 w 1855383"/>
              <a:gd name="connsiteY83" fmla="*/ 1107281 h 1414462"/>
              <a:gd name="connsiteX84" fmla="*/ 1500577 w 1855383"/>
              <a:gd name="connsiteY84" fmla="*/ 1100137 h 1414462"/>
              <a:gd name="connsiteX85" fmla="*/ 1507721 w 1855383"/>
              <a:gd name="connsiteY85" fmla="*/ 1095375 h 1414462"/>
              <a:gd name="connsiteX86" fmla="*/ 1514865 w 1855383"/>
              <a:gd name="connsiteY86" fmla="*/ 1088231 h 1414462"/>
              <a:gd name="connsiteX87" fmla="*/ 1524390 w 1855383"/>
              <a:gd name="connsiteY87" fmla="*/ 1081087 h 1414462"/>
              <a:gd name="connsiteX88" fmla="*/ 1531533 w 1855383"/>
              <a:gd name="connsiteY88" fmla="*/ 1076325 h 1414462"/>
              <a:gd name="connsiteX89" fmla="*/ 1538677 w 1855383"/>
              <a:gd name="connsiteY89" fmla="*/ 1069181 h 1414462"/>
              <a:gd name="connsiteX90" fmla="*/ 1552965 w 1855383"/>
              <a:gd name="connsiteY90" fmla="*/ 1059656 h 1414462"/>
              <a:gd name="connsiteX91" fmla="*/ 1560108 w 1855383"/>
              <a:gd name="connsiteY91" fmla="*/ 1054894 h 1414462"/>
              <a:gd name="connsiteX92" fmla="*/ 1574396 w 1855383"/>
              <a:gd name="connsiteY92" fmla="*/ 1040606 h 1414462"/>
              <a:gd name="connsiteX93" fmla="*/ 1588683 w 1855383"/>
              <a:gd name="connsiteY93" fmla="*/ 1021556 h 1414462"/>
              <a:gd name="connsiteX94" fmla="*/ 1612496 w 1855383"/>
              <a:gd name="connsiteY94" fmla="*/ 995362 h 1414462"/>
              <a:gd name="connsiteX95" fmla="*/ 1619640 w 1855383"/>
              <a:gd name="connsiteY95" fmla="*/ 988219 h 1414462"/>
              <a:gd name="connsiteX96" fmla="*/ 1629165 w 1855383"/>
              <a:gd name="connsiteY96" fmla="*/ 971550 h 1414462"/>
              <a:gd name="connsiteX97" fmla="*/ 1633927 w 1855383"/>
              <a:gd name="connsiteY97" fmla="*/ 964406 h 1414462"/>
              <a:gd name="connsiteX98" fmla="*/ 1638690 w 1855383"/>
              <a:gd name="connsiteY98" fmla="*/ 950119 h 1414462"/>
              <a:gd name="connsiteX99" fmla="*/ 1641071 w 1855383"/>
              <a:gd name="connsiteY99" fmla="*/ 942975 h 1414462"/>
              <a:gd name="connsiteX100" fmla="*/ 1645833 w 1855383"/>
              <a:gd name="connsiteY100" fmla="*/ 926306 h 1414462"/>
              <a:gd name="connsiteX101" fmla="*/ 1650596 w 1855383"/>
              <a:gd name="connsiteY101" fmla="*/ 919162 h 1414462"/>
              <a:gd name="connsiteX102" fmla="*/ 1655358 w 1855383"/>
              <a:gd name="connsiteY102" fmla="*/ 904875 h 1414462"/>
              <a:gd name="connsiteX103" fmla="*/ 1657740 w 1855383"/>
              <a:gd name="connsiteY103" fmla="*/ 895350 h 1414462"/>
              <a:gd name="connsiteX104" fmla="*/ 1662502 w 1855383"/>
              <a:gd name="connsiteY104" fmla="*/ 885825 h 1414462"/>
              <a:gd name="connsiteX105" fmla="*/ 1667265 w 1855383"/>
              <a:gd name="connsiteY105" fmla="*/ 871537 h 1414462"/>
              <a:gd name="connsiteX106" fmla="*/ 1669646 w 1855383"/>
              <a:gd name="connsiteY106" fmla="*/ 864394 h 1414462"/>
              <a:gd name="connsiteX107" fmla="*/ 1674408 w 1855383"/>
              <a:gd name="connsiteY107" fmla="*/ 857250 h 1414462"/>
              <a:gd name="connsiteX108" fmla="*/ 1676790 w 1855383"/>
              <a:gd name="connsiteY108" fmla="*/ 847725 h 1414462"/>
              <a:gd name="connsiteX109" fmla="*/ 1681552 w 1855383"/>
              <a:gd name="connsiteY109" fmla="*/ 840581 h 1414462"/>
              <a:gd name="connsiteX110" fmla="*/ 1686315 w 1855383"/>
              <a:gd name="connsiteY110" fmla="*/ 826294 h 1414462"/>
              <a:gd name="connsiteX111" fmla="*/ 1688696 w 1855383"/>
              <a:gd name="connsiteY111" fmla="*/ 819150 h 1414462"/>
              <a:gd name="connsiteX112" fmla="*/ 1693458 w 1855383"/>
              <a:gd name="connsiteY112" fmla="*/ 800100 h 1414462"/>
              <a:gd name="connsiteX113" fmla="*/ 1698221 w 1855383"/>
              <a:gd name="connsiteY113" fmla="*/ 781050 h 1414462"/>
              <a:gd name="connsiteX114" fmla="*/ 1700602 w 1855383"/>
              <a:gd name="connsiteY114" fmla="*/ 773906 h 1414462"/>
              <a:gd name="connsiteX115" fmla="*/ 1702983 w 1855383"/>
              <a:gd name="connsiteY115" fmla="*/ 762000 h 1414462"/>
              <a:gd name="connsiteX116" fmla="*/ 1705365 w 1855383"/>
              <a:gd name="connsiteY116" fmla="*/ 754856 h 1414462"/>
              <a:gd name="connsiteX117" fmla="*/ 1710127 w 1855383"/>
              <a:gd name="connsiteY117" fmla="*/ 731044 h 1414462"/>
              <a:gd name="connsiteX118" fmla="*/ 1712508 w 1855383"/>
              <a:gd name="connsiteY118" fmla="*/ 719137 h 1414462"/>
              <a:gd name="connsiteX119" fmla="*/ 1717271 w 1855383"/>
              <a:gd name="connsiteY119" fmla="*/ 676275 h 1414462"/>
              <a:gd name="connsiteX120" fmla="*/ 1719652 w 1855383"/>
              <a:gd name="connsiteY120" fmla="*/ 652462 h 1414462"/>
              <a:gd name="connsiteX121" fmla="*/ 1722033 w 1855383"/>
              <a:gd name="connsiteY121" fmla="*/ 645319 h 1414462"/>
              <a:gd name="connsiteX122" fmla="*/ 1724415 w 1855383"/>
              <a:gd name="connsiteY122" fmla="*/ 633412 h 1414462"/>
              <a:gd name="connsiteX123" fmla="*/ 1724415 w 1855383"/>
              <a:gd name="connsiteY123" fmla="*/ 438150 h 1414462"/>
              <a:gd name="connsiteX124" fmla="*/ 1719652 w 1855383"/>
              <a:gd name="connsiteY124" fmla="*/ 426244 h 1414462"/>
              <a:gd name="connsiteX125" fmla="*/ 1712508 w 1855383"/>
              <a:gd name="connsiteY125" fmla="*/ 411956 h 1414462"/>
              <a:gd name="connsiteX126" fmla="*/ 1710127 w 1855383"/>
              <a:gd name="connsiteY126" fmla="*/ 402431 h 1414462"/>
              <a:gd name="connsiteX127" fmla="*/ 1700602 w 1855383"/>
              <a:gd name="connsiteY127" fmla="*/ 383381 h 1414462"/>
              <a:gd name="connsiteX128" fmla="*/ 1695840 w 1855383"/>
              <a:gd name="connsiteY128" fmla="*/ 366712 h 1414462"/>
              <a:gd name="connsiteX129" fmla="*/ 1686315 w 1855383"/>
              <a:gd name="connsiteY129" fmla="*/ 352425 h 1414462"/>
              <a:gd name="connsiteX130" fmla="*/ 1674408 w 1855383"/>
              <a:gd name="connsiteY130" fmla="*/ 326231 h 1414462"/>
              <a:gd name="connsiteX131" fmla="*/ 1667265 w 1855383"/>
              <a:gd name="connsiteY131" fmla="*/ 316706 h 1414462"/>
              <a:gd name="connsiteX132" fmla="*/ 1657740 w 1855383"/>
              <a:gd name="connsiteY132" fmla="*/ 297656 h 1414462"/>
              <a:gd name="connsiteX133" fmla="*/ 1655358 w 1855383"/>
              <a:gd name="connsiteY133" fmla="*/ 288131 h 1414462"/>
              <a:gd name="connsiteX134" fmla="*/ 1650596 w 1855383"/>
              <a:gd name="connsiteY134" fmla="*/ 280987 h 1414462"/>
              <a:gd name="connsiteX135" fmla="*/ 1645833 w 1855383"/>
              <a:gd name="connsiteY135" fmla="*/ 266700 h 1414462"/>
              <a:gd name="connsiteX136" fmla="*/ 1633927 w 1855383"/>
              <a:gd name="connsiteY136" fmla="*/ 250031 h 1414462"/>
              <a:gd name="connsiteX137" fmla="*/ 1624402 w 1855383"/>
              <a:gd name="connsiteY137" fmla="*/ 233362 h 1414462"/>
              <a:gd name="connsiteX138" fmla="*/ 1619640 w 1855383"/>
              <a:gd name="connsiteY138" fmla="*/ 226219 h 1414462"/>
              <a:gd name="connsiteX139" fmla="*/ 1612496 w 1855383"/>
              <a:gd name="connsiteY139" fmla="*/ 219075 h 1414462"/>
              <a:gd name="connsiteX140" fmla="*/ 1600590 w 1855383"/>
              <a:gd name="connsiteY140" fmla="*/ 202406 h 1414462"/>
              <a:gd name="connsiteX141" fmla="*/ 1583921 w 1855383"/>
              <a:gd name="connsiteY141" fmla="*/ 185737 h 1414462"/>
              <a:gd name="connsiteX142" fmla="*/ 1579158 w 1855383"/>
              <a:gd name="connsiteY142" fmla="*/ 178594 h 1414462"/>
              <a:gd name="connsiteX143" fmla="*/ 1572015 w 1855383"/>
              <a:gd name="connsiteY143" fmla="*/ 173831 h 1414462"/>
              <a:gd name="connsiteX144" fmla="*/ 1564871 w 1855383"/>
              <a:gd name="connsiteY144" fmla="*/ 166687 h 1414462"/>
              <a:gd name="connsiteX145" fmla="*/ 1557727 w 1855383"/>
              <a:gd name="connsiteY145" fmla="*/ 161925 h 1414462"/>
              <a:gd name="connsiteX146" fmla="*/ 1538677 w 1855383"/>
              <a:gd name="connsiteY146" fmla="*/ 150019 h 1414462"/>
              <a:gd name="connsiteX147" fmla="*/ 1531533 w 1855383"/>
              <a:gd name="connsiteY147" fmla="*/ 142875 h 1414462"/>
              <a:gd name="connsiteX148" fmla="*/ 1524390 w 1855383"/>
              <a:gd name="connsiteY148" fmla="*/ 140494 h 1414462"/>
              <a:gd name="connsiteX149" fmla="*/ 1514865 w 1855383"/>
              <a:gd name="connsiteY149" fmla="*/ 135731 h 1414462"/>
              <a:gd name="connsiteX150" fmla="*/ 1500577 w 1855383"/>
              <a:gd name="connsiteY150" fmla="*/ 128587 h 1414462"/>
              <a:gd name="connsiteX151" fmla="*/ 1476765 w 1855383"/>
              <a:gd name="connsiteY151" fmla="*/ 111919 h 1414462"/>
              <a:gd name="connsiteX152" fmla="*/ 1462477 w 1855383"/>
              <a:gd name="connsiteY152" fmla="*/ 102394 h 1414462"/>
              <a:gd name="connsiteX153" fmla="*/ 1452952 w 1855383"/>
              <a:gd name="connsiteY153" fmla="*/ 97631 h 1414462"/>
              <a:gd name="connsiteX154" fmla="*/ 1445808 w 1855383"/>
              <a:gd name="connsiteY154" fmla="*/ 92869 h 1414462"/>
              <a:gd name="connsiteX155" fmla="*/ 1438665 w 1855383"/>
              <a:gd name="connsiteY155" fmla="*/ 90487 h 1414462"/>
              <a:gd name="connsiteX156" fmla="*/ 1424377 w 1855383"/>
              <a:gd name="connsiteY156" fmla="*/ 78581 h 1414462"/>
              <a:gd name="connsiteX157" fmla="*/ 1414852 w 1855383"/>
              <a:gd name="connsiteY157" fmla="*/ 73819 h 1414462"/>
              <a:gd name="connsiteX158" fmla="*/ 1398183 w 1855383"/>
              <a:gd name="connsiteY158" fmla="*/ 61912 h 1414462"/>
              <a:gd name="connsiteX159" fmla="*/ 1391040 w 1855383"/>
              <a:gd name="connsiteY159" fmla="*/ 57150 h 1414462"/>
              <a:gd name="connsiteX160" fmla="*/ 1381515 w 1855383"/>
              <a:gd name="connsiteY160" fmla="*/ 50006 h 1414462"/>
              <a:gd name="connsiteX161" fmla="*/ 1371990 w 1855383"/>
              <a:gd name="connsiteY161" fmla="*/ 45244 h 1414462"/>
              <a:gd name="connsiteX162" fmla="*/ 1350558 w 1855383"/>
              <a:gd name="connsiteY162" fmla="*/ 28575 h 1414462"/>
              <a:gd name="connsiteX163" fmla="*/ 1336271 w 1855383"/>
              <a:gd name="connsiteY163" fmla="*/ 19050 h 1414462"/>
              <a:gd name="connsiteX164" fmla="*/ 1331508 w 1855383"/>
              <a:gd name="connsiteY164" fmla="*/ 11906 h 1414462"/>
              <a:gd name="connsiteX165" fmla="*/ 1324365 w 1855383"/>
              <a:gd name="connsiteY165" fmla="*/ 7144 h 1414462"/>
              <a:gd name="connsiteX166" fmla="*/ 1326746 w 1855383"/>
              <a:gd name="connsiteY166" fmla="*/ 0 h 1414462"/>
              <a:gd name="connsiteX167" fmla="*/ 1386277 w 1855383"/>
              <a:gd name="connsiteY167" fmla="*/ 4762 h 1414462"/>
              <a:gd name="connsiteX168" fmla="*/ 1395802 w 1855383"/>
              <a:gd name="connsiteY168" fmla="*/ 7144 h 1414462"/>
              <a:gd name="connsiteX169" fmla="*/ 1410090 w 1855383"/>
              <a:gd name="connsiteY169" fmla="*/ 9525 h 1414462"/>
              <a:gd name="connsiteX170" fmla="*/ 1421996 w 1855383"/>
              <a:gd name="connsiteY170" fmla="*/ 11906 h 1414462"/>
              <a:gd name="connsiteX171" fmla="*/ 1431521 w 1855383"/>
              <a:gd name="connsiteY171" fmla="*/ 14287 h 1414462"/>
              <a:gd name="connsiteX172" fmla="*/ 1448190 w 1855383"/>
              <a:gd name="connsiteY172" fmla="*/ 16669 h 1414462"/>
              <a:gd name="connsiteX173" fmla="*/ 1469621 w 1855383"/>
              <a:gd name="connsiteY173" fmla="*/ 21431 h 1414462"/>
              <a:gd name="connsiteX174" fmla="*/ 1488671 w 1855383"/>
              <a:gd name="connsiteY174" fmla="*/ 26194 h 1414462"/>
              <a:gd name="connsiteX175" fmla="*/ 1495815 w 1855383"/>
              <a:gd name="connsiteY175" fmla="*/ 28575 h 1414462"/>
              <a:gd name="connsiteX176" fmla="*/ 1512483 w 1855383"/>
              <a:gd name="connsiteY176" fmla="*/ 30956 h 1414462"/>
              <a:gd name="connsiteX177" fmla="*/ 1538677 w 1855383"/>
              <a:gd name="connsiteY177" fmla="*/ 38100 h 1414462"/>
              <a:gd name="connsiteX178" fmla="*/ 1548202 w 1855383"/>
              <a:gd name="connsiteY178" fmla="*/ 40481 h 1414462"/>
              <a:gd name="connsiteX179" fmla="*/ 1569633 w 1855383"/>
              <a:gd name="connsiteY179" fmla="*/ 47625 h 1414462"/>
              <a:gd name="connsiteX180" fmla="*/ 1576777 w 1855383"/>
              <a:gd name="connsiteY180" fmla="*/ 50006 h 1414462"/>
              <a:gd name="connsiteX181" fmla="*/ 1583921 w 1855383"/>
              <a:gd name="connsiteY181" fmla="*/ 52387 h 1414462"/>
              <a:gd name="connsiteX182" fmla="*/ 1610115 w 1855383"/>
              <a:gd name="connsiteY182" fmla="*/ 59531 h 1414462"/>
              <a:gd name="connsiteX183" fmla="*/ 1619640 w 1855383"/>
              <a:gd name="connsiteY183" fmla="*/ 66675 h 1414462"/>
              <a:gd name="connsiteX184" fmla="*/ 1626783 w 1855383"/>
              <a:gd name="connsiteY184" fmla="*/ 69056 h 1414462"/>
              <a:gd name="connsiteX185" fmla="*/ 1633927 w 1855383"/>
              <a:gd name="connsiteY185" fmla="*/ 76200 h 1414462"/>
              <a:gd name="connsiteX186" fmla="*/ 1648215 w 1855383"/>
              <a:gd name="connsiteY186" fmla="*/ 85725 h 1414462"/>
              <a:gd name="connsiteX187" fmla="*/ 1662502 w 1855383"/>
              <a:gd name="connsiteY187" fmla="*/ 95250 h 1414462"/>
              <a:gd name="connsiteX188" fmla="*/ 1676790 w 1855383"/>
              <a:gd name="connsiteY188" fmla="*/ 104775 h 1414462"/>
              <a:gd name="connsiteX189" fmla="*/ 1683933 w 1855383"/>
              <a:gd name="connsiteY189" fmla="*/ 109537 h 1414462"/>
              <a:gd name="connsiteX190" fmla="*/ 1698221 w 1855383"/>
              <a:gd name="connsiteY190" fmla="*/ 123825 h 1414462"/>
              <a:gd name="connsiteX191" fmla="*/ 1722033 w 1855383"/>
              <a:gd name="connsiteY191" fmla="*/ 140494 h 1414462"/>
              <a:gd name="connsiteX192" fmla="*/ 1736321 w 1855383"/>
              <a:gd name="connsiteY192" fmla="*/ 152400 h 1414462"/>
              <a:gd name="connsiteX193" fmla="*/ 1741083 w 1855383"/>
              <a:gd name="connsiteY193" fmla="*/ 159544 h 1414462"/>
              <a:gd name="connsiteX194" fmla="*/ 1748227 w 1855383"/>
              <a:gd name="connsiteY194" fmla="*/ 166687 h 1414462"/>
              <a:gd name="connsiteX195" fmla="*/ 1755371 w 1855383"/>
              <a:gd name="connsiteY195" fmla="*/ 178594 h 1414462"/>
              <a:gd name="connsiteX196" fmla="*/ 1769658 w 1855383"/>
              <a:gd name="connsiteY196" fmla="*/ 195262 h 1414462"/>
              <a:gd name="connsiteX197" fmla="*/ 1776802 w 1855383"/>
              <a:gd name="connsiteY197" fmla="*/ 209550 h 1414462"/>
              <a:gd name="connsiteX198" fmla="*/ 1781565 w 1855383"/>
              <a:gd name="connsiteY198" fmla="*/ 219075 h 1414462"/>
              <a:gd name="connsiteX199" fmla="*/ 1793471 w 1855383"/>
              <a:gd name="connsiteY199" fmla="*/ 238125 h 1414462"/>
              <a:gd name="connsiteX200" fmla="*/ 1795852 w 1855383"/>
              <a:gd name="connsiteY200" fmla="*/ 245269 h 1414462"/>
              <a:gd name="connsiteX201" fmla="*/ 1805377 w 1855383"/>
              <a:gd name="connsiteY201" fmla="*/ 261937 h 1414462"/>
              <a:gd name="connsiteX202" fmla="*/ 1812521 w 1855383"/>
              <a:gd name="connsiteY202" fmla="*/ 278606 h 1414462"/>
              <a:gd name="connsiteX203" fmla="*/ 1822046 w 1855383"/>
              <a:gd name="connsiteY203" fmla="*/ 304800 h 1414462"/>
              <a:gd name="connsiteX204" fmla="*/ 1829190 w 1855383"/>
              <a:gd name="connsiteY204" fmla="*/ 328612 h 1414462"/>
              <a:gd name="connsiteX205" fmla="*/ 1833952 w 1855383"/>
              <a:gd name="connsiteY205" fmla="*/ 345281 h 1414462"/>
              <a:gd name="connsiteX206" fmla="*/ 1836333 w 1855383"/>
              <a:gd name="connsiteY206" fmla="*/ 352425 h 1414462"/>
              <a:gd name="connsiteX207" fmla="*/ 1838715 w 1855383"/>
              <a:gd name="connsiteY207" fmla="*/ 366712 h 1414462"/>
              <a:gd name="connsiteX208" fmla="*/ 1845858 w 1855383"/>
              <a:gd name="connsiteY208" fmla="*/ 385762 h 1414462"/>
              <a:gd name="connsiteX209" fmla="*/ 1848240 w 1855383"/>
              <a:gd name="connsiteY209" fmla="*/ 404812 h 1414462"/>
              <a:gd name="connsiteX210" fmla="*/ 1850621 w 1855383"/>
              <a:gd name="connsiteY210" fmla="*/ 414337 h 1414462"/>
              <a:gd name="connsiteX211" fmla="*/ 1855383 w 1855383"/>
              <a:gd name="connsiteY211" fmla="*/ 511969 h 1414462"/>
              <a:gd name="connsiteX212" fmla="*/ 1853002 w 1855383"/>
              <a:gd name="connsiteY212" fmla="*/ 819150 h 1414462"/>
              <a:gd name="connsiteX213" fmla="*/ 1850621 w 1855383"/>
              <a:gd name="connsiteY213" fmla="*/ 828675 h 1414462"/>
              <a:gd name="connsiteX214" fmla="*/ 1845858 w 1855383"/>
              <a:gd name="connsiteY214" fmla="*/ 842962 h 1414462"/>
              <a:gd name="connsiteX215" fmla="*/ 1843477 w 1855383"/>
              <a:gd name="connsiteY215" fmla="*/ 852487 h 1414462"/>
              <a:gd name="connsiteX216" fmla="*/ 1838715 w 1855383"/>
              <a:gd name="connsiteY216" fmla="*/ 859631 h 1414462"/>
              <a:gd name="connsiteX217" fmla="*/ 1831571 w 1855383"/>
              <a:gd name="connsiteY217" fmla="*/ 876300 h 1414462"/>
              <a:gd name="connsiteX218" fmla="*/ 1826808 w 1855383"/>
              <a:gd name="connsiteY218" fmla="*/ 892969 h 1414462"/>
              <a:gd name="connsiteX219" fmla="*/ 1822046 w 1855383"/>
              <a:gd name="connsiteY219" fmla="*/ 900112 h 1414462"/>
              <a:gd name="connsiteX220" fmla="*/ 1814902 w 1855383"/>
              <a:gd name="connsiteY220" fmla="*/ 914400 h 1414462"/>
              <a:gd name="connsiteX221" fmla="*/ 1810140 w 1855383"/>
              <a:gd name="connsiteY221" fmla="*/ 928687 h 1414462"/>
              <a:gd name="connsiteX222" fmla="*/ 1805377 w 1855383"/>
              <a:gd name="connsiteY222" fmla="*/ 942975 h 1414462"/>
              <a:gd name="connsiteX223" fmla="*/ 1802996 w 1855383"/>
              <a:gd name="connsiteY223" fmla="*/ 952500 h 1414462"/>
              <a:gd name="connsiteX224" fmla="*/ 1798233 w 1855383"/>
              <a:gd name="connsiteY224" fmla="*/ 966787 h 1414462"/>
              <a:gd name="connsiteX225" fmla="*/ 1793471 w 1855383"/>
              <a:gd name="connsiteY225" fmla="*/ 973931 h 1414462"/>
              <a:gd name="connsiteX226" fmla="*/ 1788708 w 1855383"/>
              <a:gd name="connsiteY226" fmla="*/ 990600 h 1414462"/>
              <a:gd name="connsiteX227" fmla="*/ 1783946 w 1855383"/>
              <a:gd name="connsiteY227" fmla="*/ 997744 h 1414462"/>
              <a:gd name="connsiteX228" fmla="*/ 1781565 w 1855383"/>
              <a:gd name="connsiteY228" fmla="*/ 1004887 h 1414462"/>
              <a:gd name="connsiteX229" fmla="*/ 1767277 w 1855383"/>
              <a:gd name="connsiteY229" fmla="*/ 1028700 h 1414462"/>
              <a:gd name="connsiteX230" fmla="*/ 1757752 w 1855383"/>
              <a:gd name="connsiteY230" fmla="*/ 1042987 h 1414462"/>
              <a:gd name="connsiteX231" fmla="*/ 1750608 w 1855383"/>
              <a:gd name="connsiteY231" fmla="*/ 1050131 h 1414462"/>
              <a:gd name="connsiteX232" fmla="*/ 1745846 w 1855383"/>
              <a:gd name="connsiteY232" fmla="*/ 1057275 h 1414462"/>
              <a:gd name="connsiteX233" fmla="*/ 1738702 w 1855383"/>
              <a:gd name="connsiteY233" fmla="*/ 1062037 h 1414462"/>
              <a:gd name="connsiteX234" fmla="*/ 1724415 w 1855383"/>
              <a:gd name="connsiteY234" fmla="*/ 1076325 h 1414462"/>
              <a:gd name="connsiteX235" fmla="*/ 1717271 w 1855383"/>
              <a:gd name="connsiteY235" fmla="*/ 1083469 h 1414462"/>
              <a:gd name="connsiteX236" fmla="*/ 1710127 w 1855383"/>
              <a:gd name="connsiteY236" fmla="*/ 1090612 h 1414462"/>
              <a:gd name="connsiteX237" fmla="*/ 1705365 w 1855383"/>
              <a:gd name="connsiteY237" fmla="*/ 1097756 h 1414462"/>
              <a:gd name="connsiteX238" fmla="*/ 1695840 w 1855383"/>
              <a:gd name="connsiteY238" fmla="*/ 1104900 h 1414462"/>
              <a:gd name="connsiteX239" fmla="*/ 1691077 w 1855383"/>
              <a:gd name="connsiteY239" fmla="*/ 1112044 h 1414462"/>
              <a:gd name="connsiteX240" fmla="*/ 1676790 w 1855383"/>
              <a:gd name="connsiteY240" fmla="*/ 1126331 h 1414462"/>
              <a:gd name="connsiteX241" fmla="*/ 1662502 w 1855383"/>
              <a:gd name="connsiteY241" fmla="*/ 1135856 h 1414462"/>
              <a:gd name="connsiteX242" fmla="*/ 1641071 w 1855383"/>
              <a:gd name="connsiteY242" fmla="*/ 1152525 h 1414462"/>
              <a:gd name="connsiteX243" fmla="*/ 1633927 w 1855383"/>
              <a:gd name="connsiteY243" fmla="*/ 1154906 h 1414462"/>
              <a:gd name="connsiteX244" fmla="*/ 1612496 w 1855383"/>
              <a:gd name="connsiteY244" fmla="*/ 1169194 h 1414462"/>
              <a:gd name="connsiteX245" fmla="*/ 1605352 w 1855383"/>
              <a:gd name="connsiteY245" fmla="*/ 1173956 h 1414462"/>
              <a:gd name="connsiteX246" fmla="*/ 1598208 w 1855383"/>
              <a:gd name="connsiteY246" fmla="*/ 1176337 h 1414462"/>
              <a:gd name="connsiteX247" fmla="*/ 1583921 w 1855383"/>
              <a:gd name="connsiteY247" fmla="*/ 1185862 h 1414462"/>
              <a:gd name="connsiteX248" fmla="*/ 1576777 w 1855383"/>
              <a:gd name="connsiteY248" fmla="*/ 1188244 h 1414462"/>
              <a:gd name="connsiteX249" fmla="*/ 1560108 w 1855383"/>
              <a:gd name="connsiteY249" fmla="*/ 1195387 h 1414462"/>
              <a:gd name="connsiteX250" fmla="*/ 1538677 w 1855383"/>
              <a:gd name="connsiteY250" fmla="*/ 1202531 h 1414462"/>
              <a:gd name="connsiteX251" fmla="*/ 1526771 w 1855383"/>
              <a:gd name="connsiteY251" fmla="*/ 1207294 h 1414462"/>
              <a:gd name="connsiteX252" fmla="*/ 1505340 w 1855383"/>
              <a:gd name="connsiteY252" fmla="*/ 1214437 h 1414462"/>
              <a:gd name="connsiteX253" fmla="*/ 1491052 w 1855383"/>
              <a:gd name="connsiteY253" fmla="*/ 1221581 h 1414462"/>
              <a:gd name="connsiteX254" fmla="*/ 1483908 w 1855383"/>
              <a:gd name="connsiteY254" fmla="*/ 1223962 h 1414462"/>
              <a:gd name="connsiteX255" fmla="*/ 1469621 w 1855383"/>
              <a:gd name="connsiteY255" fmla="*/ 1231106 h 1414462"/>
              <a:gd name="connsiteX256" fmla="*/ 1462477 w 1855383"/>
              <a:gd name="connsiteY256" fmla="*/ 1235869 h 1414462"/>
              <a:gd name="connsiteX257" fmla="*/ 1452952 w 1855383"/>
              <a:gd name="connsiteY257" fmla="*/ 1240631 h 1414462"/>
              <a:gd name="connsiteX258" fmla="*/ 1436283 w 1855383"/>
              <a:gd name="connsiteY258" fmla="*/ 1252537 h 1414462"/>
              <a:gd name="connsiteX259" fmla="*/ 1421996 w 1855383"/>
              <a:gd name="connsiteY259" fmla="*/ 1262062 h 1414462"/>
              <a:gd name="connsiteX260" fmla="*/ 1414852 w 1855383"/>
              <a:gd name="connsiteY260" fmla="*/ 1266825 h 1414462"/>
              <a:gd name="connsiteX261" fmla="*/ 1405327 w 1855383"/>
              <a:gd name="connsiteY261" fmla="*/ 1269206 h 1414462"/>
              <a:gd name="connsiteX262" fmla="*/ 1388658 w 1855383"/>
              <a:gd name="connsiteY262" fmla="*/ 1281112 h 1414462"/>
              <a:gd name="connsiteX263" fmla="*/ 1364846 w 1855383"/>
              <a:gd name="connsiteY263" fmla="*/ 1293019 h 1414462"/>
              <a:gd name="connsiteX264" fmla="*/ 1341033 w 1855383"/>
              <a:gd name="connsiteY264" fmla="*/ 1307306 h 1414462"/>
              <a:gd name="connsiteX265" fmla="*/ 1329127 w 1855383"/>
              <a:gd name="connsiteY265" fmla="*/ 1312069 h 1414462"/>
              <a:gd name="connsiteX266" fmla="*/ 1314840 w 1855383"/>
              <a:gd name="connsiteY266" fmla="*/ 1316831 h 1414462"/>
              <a:gd name="connsiteX267" fmla="*/ 1305315 w 1855383"/>
              <a:gd name="connsiteY267" fmla="*/ 1321594 h 1414462"/>
              <a:gd name="connsiteX268" fmla="*/ 1298171 w 1855383"/>
              <a:gd name="connsiteY268" fmla="*/ 1326356 h 1414462"/>
              <a:gd name="connsiteX269" fmla="*/ 1283883 w 1855383"/>
              <a:gd name="connsiteY269" fmla="*/ 1331119 h 1414462"/>
              <a:gd name="connsiteX270" fmla="*/ 1274358 w 1855383"/>
              <a:gd name="connsiteY270" fmla="*/ 1335881 h 1414462"/>
              <a:gd name="connsiteX271" fmla="*/ 1264833 w 1855383"/>
              <a:gd name="connsiteY271" fmla="*/ 1338262 h 1414462"/>
              <a:gd name="connsiteX272" fmla="*/ 1257690 w 1855383"/>
              <a:gd name="connsiteY272" fmla="*/ 1340644 h 1414462"/>
              <a:gd name="connsiteX273" fmla="*/ 1233877 w 1855383"/>
              <a:gd name="connsiteY273" fmla="*/ 1347787 h 1414462"/>
              <a:gd name="connsiteX274" fmla="*/ 1214827 w 1855383"/>
              <a:gd name="connsiteY274" fmla="*/ 1354931 h 1414462"/>
              <a:gd name="connsiteX275" fmla="*/ 1202921 w 1855383"/>
              <a:gd name="connsiteY275" fmla="*/ 1359694 h 1414462"/>
              <a:gd name="connsiteX276" fmla="*/ 1188633 w 1855383"/>
              <a:gd name="connsiteY276" fmla="*/ 1364456 h 1414462"/>
              <a:gd name="connsiteX277" fmla="*/ 1181490 w 1855383"/>
              <a:gd name="connsiteY277" fmla="*/ 1366837 h 1414462"/>
              <a:gd name="connsiteX278" fmla="*/ 1150533 w 1855383"/>
              <a:gd name="connsiteY278" fmla="*/ 1371600 h 1414462"/>
              <a:gd name="connsiteX279" fmla="*/ 1040996 w 1855383"/>
              <a:gd name="connsiteY279" fmla="*/ 1376362 h 1414462"/>
              <a:gd name="connsiteX280" fmla="*/ 1031471 w 1855383"/>
              <a:gd name="connsiteY280" fmla="*/ 1378744 h 1414462"/>
              <a:gd name="connsiteX281" fmla="*/ 990990 w 1855383"/>
              <a:gd name="connsiteY281" fmla="*/ 1383506 h 1414462"/>
              <a:gd name="connsiteX282" fmla="*/ 971940 w 1855383"/>
              <a:gd name="connsiteY282" fmla="*/ 1388269 h 1414462"/>
              <a:gd name="connsiteX283" fmla="*/ 964796 w 1855383"/>
              <a:gd name="connsiteY283" fmla="*/ 1390650 h 1414462"/>
              <a:gd name="connsiteX284" fmla="*/ 905265 w 1855383"/>
              <a:gd name="connsiteY284" fmla="*/ 1395412 h 1414462"/>
              <a:gd name="connsiteX285" fmla="*/ 850496 w 1855383"/>
              <a:gd name="connsiteY285" fmla="*/ 1397794 h 1414462"/>
              <a:gd name="connsiteX286" fmla="*/ 821921 w 1855383"/>
              <a:gd name="connsiteY286" fmla="*/ 1402556 h 1414462"/>
              <a:gd name="connsiteX287" fmla="*/ 807633 w 1855383"/>
              <a:gd name="connsiteY287" fmla="*/ 1404937 h 1414462"/>
              <a:gd name="connsiteX288" fmla="*/ 798108 w 1855383"/>
              <a:gd name="connsiteY288" fmla="*/ 1407319 h 1414462"/>
              <a:gd name="connsiteX289" fmla="*/ 774296 w 1855383"/>
              <a:gd name="connsiteY289" fmla="*/ 1409700 h 1414462"/>
              <a:gd name="connsiteX290" fmla="*/ 762390 w 1855383"/>
              <a:gd name="connsiteY290" fmla="*/ 1412081 h 1414462"/>
              <a:gd name="connsiteX291" fmla="*/ 705240 w 1855383"/>
              <a:gd name="connsiteY291" fmla="*/ 1414462 h 1414462"/>
              <a:gd name="connsiteX292" fmla="*/ 664758 w 1855383"/>
              <a:gd name="connsiteY292" fmla="*/ 1412081 h 1414462"/>
              <a:gd name="connsiteX293" fmla="*/ 640946 w 1855383"/>
              <a:gd name="connsiteY293" fmla="*/ 1400175 h 1414462"/>
              <a:gd name="connsiteX294" fmla="*/ 624277 w 1855383"/>
              <a:gd name="connsiteY294" fmla="*/ 1395412 h 1414462"/>
              <a:gd name="connsiteX295" fmla="*/ 598083 w 1855383"/>
              <a:gd name="connsiteY295" fmla="*/ 1388269 h 1414462"/>
              <a:gd name="connsiteX296" fmla="*/ 574271 w 1855383"/>
              <a:gd name="connsiteY296" fmla="*/ 1378744 h 1414462"/>
              <a:gd name="connsiteX297" fmla="*/ 567127 w 1855383"/>
              <a:gd name="connsiteY297" fmla="*/ 1376362 h 1414462"/>
              <a:gd name="connsiteX298" fmla="*/ 548077 w 1855383"/>
              <a:gd name="connsiteY298" fmla="*/ 1371600 h 1414462"/>
              <a:gd name="connsiteX299" fmla="*/ 540933 w 1855383"/>
              <a:gd name="connsiteY299" fmla="*/ 1369219 h 1414462"/>
              <a:gd name="connsiteX300" fmla="*/ 521883 w 1855383"/>
              <a:gd name="connsiteY300" fmla="*/ 1364456 h 1414462"/>
              <a:gd name="connsiteX301" fmla="*/ 512358 w 1855383"/>
              <a:gd name="connsiteY301" fmla="*/ 1362075 h 1414462"/>
              <a:gd name="connsiteX302" fmla="*/ 505215 w 1855383"/>
              <a:gd name="connsiteY302" fmla="*/ 1357312 h 1414462"/>
              <a:gd name="connsiteX303" fmla="*/ 495690 w 1855383"/>
              <a:gd name="connsiteY303" fmla="*/ 1354931 h 1414462"/>
              <a:gd name="connsiteX304" fmla="*/ 479021 w 1855383"/>
              <a:gd name="connsiteY304" fmla="*/ 1350169 h 1414462"/>
              <a:gd name="connsiteX305" fmla="*/ 462352 w 1855383"/>
              <a:gd name="connsiteY305" fmla="*/ 1347787 h 1414462"/>
              <a:gd name="connsiteX306" fmla="*/ 455208 w 1855383"/>
              <a:gd name="connsiteY306" fmla="*/ 1345406 h 1414462"/>
              <a:gd name="connsiteX307" fmla="*/ 445683 w 1855383"/>
              <a:gd name="connsiteY307" fmla="*/ 1343025 h 1414462"/>
              <a:gd name="connsiteX308" fmla="*/ 433777 w 1855383"/>
              <a:gd name="connsiteY308" fmla="*/ 1338262 h 1414462"/>
              <a:gd name="connsiteX309" fmla="*/ 421871 w 1855383"/>
              <a:gd name="connsiteY309" fmla="*/ 1335881 h 1414462"/>
              <a:gd name="connsiteX310" fmla="*/ 407583 w 1855383"/>
              <a:gd name="connsiteY310" fmla="*/ 1331119 h 1414462"/>
              <a:gd name="connsiteX311" fmla="*/ 400440 w 1855383"/>
              <a:gd name="connsiteY311" fmla="*/ 1328737 h 1414462"/>
              <a:gd name="connsiteX312" fmla="*/ 390915 w 1855383"/>
              <a:gd name="connsiteY312" fmla="*/ 1323975 h 1414462"/>
              <a:gd name="connsiteX313" fmla="*/ 381390 w 1855383"/>
              <a:gd name="connsiteY313" fmla="*/ 1321594 h 1414462"/>
              <a:gd name="connsiteX314" fmla="*/ 374246 w 1855383"/>
              <a:gd name="connsiteY314" fmla="*/ 1319212 h 1414462"/>
              <a:gd name="connsiteX315" fmla="*/ 364721 w 1855383"/>
              <a:gd name="connsiteY315" fmla="*/ 1316831 h 1414462"/>
              <a:gd name="connsiteX316" fmla="*/ 355196 w 1855383"/>
              <a:gd name="connsiteY316" fmla="*/ 1312069 h 1414462"/>
              <a:gd name="connsiteX317" fmla="*/ 340908 w 1855383"/>
              <a:gd name="connsiteY317" fmla="*/ 1307306 h 1414462"/>
              <a:gd name="connsiteX318" fmla="*/ 326621 w 1855383"/>
              <a:gd name="connsiteY318" fmla="*/ 1302544 h 1414462"/>
              <a:gd name="connsiteX319" fmla="*/ 319477 w 1855383"/>
              <a:gd name="connsiteY319" fmla="*/ 1300162 h 1414462"/>
              <a:gd name="connsiteX320" fmla="*/ 312333 w 1855383"/>
              <a:gd name="connsiteY320" fmla="*/ 1297781 h 1414462"/>
              <a:gd name="connsiteX321" fmla="*/ 305190 w 1855383"/>
              <a:gd name="connsiteY321" fmla="*/ 1293019 h 1414462"/>
              <a:gd name="connsiteX322" fmla="*/ 290902 w 1855383"/>
              <a:gd name="connsiteY322" fmla="*/ 1288256 h 1414462"/>
              <a:gd name="connsiteX323" fmla="*/ 269471 w 1855383"/>
              <a:gd name="connsiteY323" fmla="*/ 1281112 h 1414462"/>
              <a:gd name="connsiteX324" fmla="*/ 259946 w 1855383"/>
              <a:gd name="connsiteY324" fmla="*/ 1273969 h 1414462"/>
              <a:gd name="connsiteX325" fmla="*/ 252802 w 1855383"/>
              <a:gd name="connsiteY325" fmla="*/ 1271587 h 1414462"/>
              <a:gd name="connsiteX326" fmla="*/ 238515 w 1855383"/>
              <a:gd name="connsiteY326" fmla="*/ 1264444 h 1414462"/>
              <a:gd name="connsiteX327" fmla="*/ 228990 w 1855383"/>
              <a:gd name="connsiteY327" fmla="*/ 1262062 h 1414462"/>
              <a:gd name="connsiteX328" fmla="*/ 214702 w 1855383"/>
              <a:gd name="connsiteY328" fmla="*/ 1257300 h 1414462"/>
              <a:gd name="connsiteX329" fmla="*/ 205177 w 1855383"/>
              <a:gd name="connsiteY329" fmla="*/ 1254919 h 1414462"/>
              <a:gd name="connsiteX330" fmla="*/ 190890 w 1855383"/>
              <a:gd name="connsiteY330" fmla="*/ 1250156 h 1414462"/>
              <a:gd name="connsiteX331" fmla="*/ 183746 w 1855383"/>
              <a:gd name="connsiteY331" fmla="*/ 1245394 h 1414462"/>
              <a:gd name="connsiteX332" fmla="*/ 167077 w 1855383"/>
              <a:gd name="connsiteY332" fmla="*/ 1240631 h 1414462"/>
              <a:gd name="connsiteX333" fmla="*/ 159933 w 1855383"/>
              <a:gd name="connsiteY333" fmla="*/ 1235869 h 1414462"/>
              <a:gd name="connsiteX334" fmla="*/ 145646 w 1855383"/>
              <a:gd name="connsiteY334" fmla="*/ 1231106 h 1414462"/>
              <a:gd name="connsiteX335" fmla="*/ 138502 w 1855383"/>
              <a:gd name="connsiteY335" fmla="*/ 1228725 h 1414462"/>
              <a:gd name="connsiteX336" fmla="*/ 117071 w 1855383"/>
              <a:gd name="connsiteY336" fmla="*/ 1216819 h 1414462"/>
              <a:gd name="connsiteX337" fmla="*/ 109927 w 1855383"/>
              <a:gd name="connsiteY337" fmla="*/ 1212056 h 1414462"/>
              <a:gd name="connsiteX338" fmla="*/ 102783 w 1855383"/>
              <a:gd name="connsiteY338" fmla="*/ 1209675 h 1414462"/>
              <a:gd name="connsiteX339" fmla="*/ 88496 w 1855383"/>
              <a:gd name="connsiteY339" fmla="*/ 1197769 h 1414462"/>
              <a:gd name="connsiteX340" fmla="*/ 71827 w 1855383"/>
              <a:gd name="connsiteY340" fmla="*/ 1188244 h 1414462"/>
              <a:gd name="connsiteX341" fmla="*/ 50396 w 1855383"/>
              <a:gd name="connsiteY341" fmla="*/ 1171575 h 1414462"/>
              <a:gd name="connsiteX342" fmla="*/ 43252 w 1855383"/>
              <a:gd name="connsiteY342" fmla="*/ 1164431 h 1414462"/>
              <a:gd name="connsiteX343" fmla="*/ 28965 w 1855383"/>
              <a:gd name="connsiteY343" fmla="*/ 1154906 h 1414462"/>
              <a:gd name="connsiteX344" fmla="*/ 17058 w 1855383"/>
              <a:gd name="connsiteY344" fmla="*/ 1145381 h 1414462"/>
              <a:gd name="connsiteX345" fmla="*/ 2771 w 1855383"/>
              <a:gd name="connsiteY345" fmla="*/ 1131094 h 1414462"/>
              <a:gd name="connsiteX346" fmla="*/ 390 w 1855383"/>
              <a:gd name="connsiteY346" fmla="*/ 1123950 h 1414462"/>
              <a:gd name="connsiteX347" fmla="*/ 21821 w 1855383"/>
              <a:gd name="connsiteY347" fmla="*/ 1112044 h 1414462"/>
              <a:gd name="connsiteX348" fmla="*/ 36108 w 1855383"/>
              <a:gd name="connsiteY348" fmla="*/ 1116806 h 1414462"/>
              <a:gd name="connsiteX349" fmla="*/ 38490 w 1855383"/>
              <a:gd name="connsiteY349" fmla="*/ 1119187 h 1414462"/>
              <a:gd name="connsiteX0" fmla="*/ 38490 w 1855383"/>
              <a:gd name="connsiteY0" fmla="*/ 1119187 h 1414462"/>
              <a:gd name="connsiteX1" fmla="*/ 50396 w 1855383"/>
              <a:gd name="connsiteY1" fmla="*/ 1123950 h 1414462"/>
              <a:gd name="connsiteX2" fmla="*/ 64683 w 1855383"/>
              <a:gd name="connsiteY2" fmla="*/ 1133475 h 1414462"/>
              <a:gd name="connsiteX3" fmla="*/ 71827 w 1855383"/>
              <a:gd name="connsiteY3" fmla="*/ 1138237 h 1414462"/>
              <a:gd name="connsiteX4" fmla="*/ 81352 w 1855383"/>
              <a:gd name="connsiteY4" fmla="*/ 1140619 h 1414462"/>
              <a:gd name="connsiteX5" fmla="*/ 105165 w 1855383"/>
              <a:gd name="connsiteY5" fmla="*/ 1154906 h 1414462"/>
              <a:gd name="connsiteX6" fmla="*/ 112308 w 1855383"/>
              <a:gd name="connsiteY6" fmla="*/ 1159669 h 1414462"/>
              <a:gd name="connsiteX7" fmla="*/ 121833 w 1855383"/>
              <a:gd name="connsiteY7" fmla="*/ 1164431 h 1414462"/>
              <a:gd name="connsiteX8" fmla="*/ 128977 w 1855383"/>
              <a:gd name="connsiteY8" fmla="*/ 1169194 h 1414462"/>
              <a:gd name="connsiteX9" fmla="*/ 136121 w 1855383"/>
              <a:gd name="connsiteY9" fmla="*/ 1171575 h 1414462"/>
              <a:gd name="connsiteX10" fmla="*/ 157552 w 1855383"/>
              <a:gd name="connsiteY10" fmla="*/ 1183481 h 1414462"/>
              <a:gd name="connsiteX11" fmla="*/ 174221 w 1855383"/>
              <a:gd name="connsiteY11" fmla="*/ 1193006 h 1414462"/>
              <a:gd name="connsiteX12" fmla="*/ 181365 w 1855383"/>
              <a:gd name="connsiteY12" fmla="*/ 1197769 h 1414462"/>
              <a:gd name="connsiteX13" fmla="*/ 188508 w 1855383"/>
              <a:gd name="connsiteY13" fmla="*/ 1200150 h 1414462"/>
              <a:gd name="connsiteX14" fmla="*/ 205177 w 1855383"/>
              <a:gd name="connsiteY14" fmla="*/ 1209675 h 1414462"/>
              <a:gd name="connsiteX15" fmla="*/ 219465 w 1855383"/>
              <a:gd name="connsiteY15" fmla="*/ 1214437 h 1414462"/>
              <a:gd name="connsiteX16" fmla="*/ 231371 w 1855383"/>
              <a:gd name="connsiteY16" fmla="*/ 1219200 h 1414462"/>
              <a:gd name="connsiteX17" fmla="*/ 250421 w 1855383"/>
              <a:gd name="connsiteY17" fmla="*/ 1223962 h 1414462"/>
              <a:gd name="connsiteX18" fmla="*/ 259946 w 1855383"/>
              <a:gd name="connsiteY18" fmla="*/ 1228725 h 1414462"/>
              <a:gd name="connsiteX19" fmla="*/ 278996 w 1855383"/>
              <a:gd name="connsiteY19" fmla="*/ 1233487 h 1414462"/>
              <a:gd name="connsiteX20" fmla="*/ 288521 w 1855383"/>
              <a:gd name="connsiteY20" fmla="*/ 1235869 h 1414462"/>
              <a:gd name="connsiteX21" fmla="*/ 302808 w 1855383"/>
              <a:gd name="connsiteY21" fmla="*/ 1240631 h 1414462"/>
              <a:gd name="connsiteX22" fmla="*/ 309952 w 1855383"/>
              <a:gd name="connsiteY22" fmla="*/ 1245394 h 1414462"/>
              <a:gd name="connsiteX23" fmla="*/ 319477 w 1855383"/>
              <a:gd name="connsiteY23" fmla="*/ 1247775 h 1414462"/>
              <a:gd name="connsiteX24" fmla="*/ 326621 w 1855383"/>
              <a:gd name="connsiteY24" fmla="*/ 1250156 h 1414462"/>
              <a:gd name="connsiteX25" fmla="*/ 343290 w 1855383"/>
              <a:gd name="connsiteY25" fmla="*/ 1257300 h 1414462"/>
              <a:gd name="connsiteX26" fmla="*/ 352815 w 1855383"/>
              <a:gd name="connsiteY26" fmla="*/ 1262062 h 1414462"/>
              <a:gd name="connsiteX27" fmla="*/ 362340 w 1855383"/>
              <a:gd name="connsiteY27" fmla="*/ 1264444 h 1414462"/>
              <a:gd name="connsiteX28" fmla="*/ 376627 w 1855383"/>
              <a:gd name="connsiteY28" fmla="*/ 1269206 h 1414462"/>
              <a:gd name="connsiteX29" fmla="*/ 386152 w 1855383"/>
              <a:gd name="connsiteY29" fmla="*/ 1271587 h 1414462"/>
              <a:gd name="connsiteX30" fmla="*/ 400440 w 1855383"/>
              <a:gd name="connsiteY30" fmla="*/ 1276350 h 1414462"/>
              <a:gd name="connsiteX31" fmla="*/ 421871 w 1855383"/>
              <a:gd name="connsiteY31" fmla="*/ 1283494 h 1414462"/>
              <a:gd name="connsiteX32" fmla="*/ 445683 w 1855383"/>
              <a:gd name="connsiteY32" fmla="*/ 1288256 h 1414462"/>
              <a:gd name="connsiteX33" fmla="*/ 469496 w 1855383"/>
              <a:gd name="connsiteY33" fmla="*/ 1293019 h 1414462"/>
              <a:gd name="connsiteX34" fmla="*/ 498071 w 1855383"/>
              <a:gd name="connsiteY34" fmla="*/ 1300162 h 1414462"/>
              <a:gd name="connsiteX35" fmla="*/ 505215 w 1855383"/>
              <a:gd name="connsiteY35" fmla="*/ 1302544 h 1414462"/>
              <a:gd name="connsiteX36" fmla="*/ 521883 w 1855383"/>
              <a:gd name="connsiteY36" fmla="*/ 1304925 h 1414462"/>
              <a:gd name="connsiteX37" fmla="*/ 536171 w 1855383"/>
              <a:gd name="connsiteY37" fmla="*/ 1307306 h 1414462"/>
              <a:gd name="connsiteX38" fmla="*/ 548077 w 1855383"/>
              <a:gd name="connsiteY38" fmla="*/ 1309687 h 1414462"/>
              <a:gd name="connsiteX39" fmla="*/ 567127 w 1855383"/>
              <a:gd name="connsiteY39" fmla="*/ 1312069 h 1414462"/>
              <a:gd name="connsiteX40" fmla="*/ 595702 w 1855383"/>
              <a:gd name="connsiteY40" fmla="*/ 1316831 h 1414462"/>
              <a:gd name="connsiteX41" fmla="*/ 757627 w 1855383"/>
              <a:gd name="connsiteY41" fmla="*/ 1319212 h 1414462"/>
              <a:gd name="connsiteX42" fmla="*/ 802871 w 1855383"/>
              <a:gd name="connsiteY42" fmla="*/ 1323975 h 1414462"/>
              <a:gd name="connsiteX43" fmla="*/ 819540 w 1855383"/>
              <a:gd name="connsiteY43" fmla="*/ 1326356 h 1414462"/>
              <a:gd name="connsiteX44" fmla="*/ 1007658 w 1855383"/>
              <a:gd name="connsiteY44" fmla="*/ 1323975 h 1414462"/>
              <a:gd name="connsiteX45" fmla="*/ 1017183 w 1855383"/>
              <a:gd name="connsiteY45" fmla="*/ 1319212 h 1414462"/>
              <a:gd name="connsiteX46" fmla="*/ 1031471 w 1855383"/>
              <a:gd name="connsiteY46" fmla="*/ 1314450 h 1414462"/>
              <a:gd name="connsiteX47" fmla="*/ 1057665 w 1855383"/>
              <a:gd name="connsiteY47" fmla="*/ 1307306 h 1414462"/>
              <a:gd name="connsiteX48" fmla="*/ 1074333 w 1855383"/>
              <a:gd name="connsiteY48" fmla="*/ 1304925 h 1414462"/>
              <a:gd name="connsiteX49" fmla="*/ 1098146 w 1855383"/>
              <a:gd name="connsiteY49" fmla="*/ 1300162 h 1414462"/>
              <a:gd name="connsiteX50" fmla="*/ 1112433 w 1855383"/>
              <a:gd name="connsiteY50" fmla="*/ 1295400 h 1414462"/>
              <a:gd name="connsiteX51" fmla="*/ 1133865 w 1855383"/>
              <a:gd name="connsiteY51" fmla="*/ 1285875 h 1414462"/>
              <a:gd name="connsiteX52" fmla="*/ 1141008 w 1855383"/>
              <a:gd name="connsiteY52" fmla="*/ 1283494 h 1414462"/>
              <a:gd name="connsiteX53" fmla="*/ 1155296 w 1855383"/>
              <a:gd name="connsiteY53" fmla="*/ 1278731 h 1414462"/>
              <a:gd name="connsiteX54" fmla="*/ 1169583 w 1855383"/>
              <a:gd name="connsiteY54" fmla="*/ 1276350 h 1414462"/>
              <a:gd name="connsiteX55" fmla="*/ 1176727 w 1855383"/>
              <a:gd name="connsiteY55" fmla="*/ 1271587 h 1414462"/>
              <a:gd name="connsiteX56" fmla="*/ 1195777 w 1855383"/>
              <a:gd name="connsiteY56" fmla="*/ 1266825 h 1414462"/>
              <a:gd name="connsiteX57" fmla="*/ 1214827 w 1855383"/>
              <a:gd name="connsiteY57" fmla="*/ 1257300 h 1414462"/>
              <a:gd name="connsiteX58" fmla="*/ 1231496 w 1855383"/>
              <a:gd name="connsiteY58" fmla="*/ 1252537 h 1414462"/>
              <a:gd name="connsiteX59" fmla="*/ 1248165 w 1855383"/>
              <a:gd name="connsiteY59" fmla="*/ 1243012 h 1414462"/>
              <a:gd name="connsiteX60" fmla="*/ 1264833 w 1855383"/>
              <a:gd name="connsiteY60" fmla="*/ 1238250 h 1414462"/>
              <a:gd name="connsiteX61" fmla="*/ 1271977 w 1855383"/>
              <a:gd name="connsiteY61" fmla="*/ 1235869 h 1414462"/>
              <a:gd name="connsiteX62" fmla="*/ 1295790 w 1855383"/>
              <a:gd name="connsiteY62" fmla="*/ 1221581 h 1414462"/>
              <a:gd name="connsiteX63" fmla="*/ 1305315 w 1855383"/>
              <a:gd name="connsiteY63" fmla="*/ 1219200 h 1414462"/>
              <a:gd name="connsiteX64" fmla="*/ 1312458 w 1855383"/>
              <a:gd name="connsiteY64" fmla="*/ 1214437 h 1414462"/>
              <a:gd name="connsiteX65" fmla="*/ 1326746 w 1855383"/>
              <a:gd name="connsiteY65" fmla="*/ 1212056 h 1414462"/>
              <a:gd name="connsiteX66" fmla="*/ 1333890 w 1855383"/>
              <a:gd name="connsiteY66" fmla="*/ 1209675 h 1414462"/>
              <a:gd name="connsiteX67" fmla="*/ 1341033 w 1855383"/>
              <a:gd name="connsiteY67" fmla="*/ 1204912 h 1414462"/>
              <a:gd name="connsiteX68" fmla="*/ 1355321 w 1855383"/>
              <a:gd name="connsiteY68" fmla="*/ 1202531 h 1414462"/>
              <a:gd name="connsiteX69" fmla="*/ 1364846 w 1855383"/>
              <a:gd name="connsiteY69" fmla="*/ 1200150 h 1414462"/>
              <a:gd name="connsiteX70" fmla="*/ 1374371 w 1855383"/>
              <a:gd name="connsiteY70" fmla="*/ 1195387 h 1414462"/>
              <a:gd name="connsiteX71" fmla="*/ 1379133 w 1855383"/>
              <a:gd name="connsiteY71" fmla="*/ 1188244 h 1414462"/>
              <a:gd name="connsiteX72" fmla="*/ 1386277 w 1855383"/>
              <a:gd name="connsiteY72" fmla="*/ 1183481 h 1414462"/>
              <a:gd name="connsiteX73" fmla="*/ 1391040 w 1855383"/>
              <a:gd name="connsiteY73" fmla="*/ 1176337 h 1414462"/>
              <a:gd name="connsiteX74" fmla="*/ 1405327 w 1855383"/>
              <a:gd name="connsiteY74" fmla="*/ 1166812 h 1414462"/>
              <a:gd name="connsiteX75" fmla="*/ 1414852 w 1855383"/>
              <a:gd name="connsiteY75" fmla="*/ 1159669 h 1414462"/>
              <a:gd name="connsiteX76" fmla="*/ 1421996 w 1855383"/>
              <a:gd name="connsiteY76" fmla="*/ 1152525 h 1414462"/>
              <a:gd name="connsiteX77" fmla="*/ 1429140 w 1855383"/>
              <a:gd name="connsiteY77" fmla="*/ 1147762 h 1414462"/>
              <a:gd name="connsiteX78" fmla="*/ 1436283 w 1855383"/>
              <a:gd name="connsiteY78" fmla="*/ 1140619 h 1414462"/>
              <a:gd name="connsiteX79" fmla="*/ 1445808 w 1855383"/>
              <a:gd name="connsiteY79" fmla="*/ 1135856 h 1414462"/>
              <a:gd name="connsiteX80" fmla="*/ 1467240 w 1855383"/>
              <a:gd name="connsiteY80" fmla="*/ 1121569 h 1414462"/>
              <a:gd name="connsiteX81" fmla="*/ 1474383 w 1855383"/>
              <a:gd name="connsiteY81" fmla="*/ 1116806 h 1414462"/>
              <a:gd name="connsiteX82" fmla="*/ 1481527 w 1855383"/>
              <a:gd name="connsiteY82" fmla="*/ 1109662 h 1414462"/>
              <a:gd name="connsiteX83" fmla="*/ 1491052 w 1855383"/>
              <a:gd name="connsiteY83" fmla="*/ 1107281 h 1414462"/>
              <a:gd name="connsiteX84" fmla="*/ 1500577 w 1855383"/>
              <a:gd name="connsiteY84" fmla="*/ 1100137 h 1414462"/>
              <a:gd name="connsiteX85" fmla="*/ 1507721 w 1855383"/>
              <a:gd name="connsiteY85" fmla="*/ 1095375 h 1414462"/>
              <a:gd name="connsiteX86" fmla="*/ 1514865 w 1855383"/>
              <a:gd name="connsiteY86" fmla="*/ 1088231 h 1414462"/>
              <a:gd name="connsiteX87" fmla="*/ 1524390 w 1855383"/>
              <a:gd name="connsiteY87" fmla="*/ 1081087 h 1414462"/>
              <a:gd name="connsiteX88" fmla="*/ 1531533 w 1855383"/>
              <a:gd name="connsiteY88" fmla="*/ 1076325 h 1414462"/>
              <a:gd name="connsiteX89" fmla="*/ 1538677 w 1855383"/>
              <a:gd name="connsiteY89" fmla="*/ 1069181 h 1414462"/>
              <a:gd name="connsiteX90" fmla="*/ 1552965 w 1855383"/>
              <a:gd name="connsiteY90" fmla="*/ 1059656 h 1414462"/>
              <a:gd name="connsiteX91" fmla="*/ 1560108 w 1855383"/>
              <a:gd name="connsiteY91" fmla="*/ 1054894 h 1414462"/>
              <a:gd name="connsiteX92" fmla="*/ 1574396 w 1855383"/>
              <a:gd name="connsiteY92" fmla="*/ 1040606 h 1414462"/>
              <a:gd name="connsiteX93" fmla="*/ 1588683 w 1855383"/>
              <a:gd name="connsiteY93" fmla="*/ 1021556 h 1414462"/>
              <a:gd name="connsiteX94" fmla="*/ 1612496 w 1855383"/>
              <a:gd name="connsiteY94" fmla="*/ 995362 h 1414462"/>
              <a:gd name="connsiteX95" fmla="*/ 1619640 w 1855383"/>
              <a:gd name="connsiteY95" fmla="*/ 988219 h 1414462"/>
              <a:gd name="connsiteX96" fmla="*/ 1629165 w 1855383"/>
              <a:gd name="connsiteY96" fmla="*/ 971550 h 1414462"/>
              <a:gd name="connsiteX97" fmla="*/ 1633927 w 1855383"/>
              <a:gd name="connsiteY97" fmla="*/ 964406 h 1414462"/>
              <a:gd name="connsiteX98" fmla="*/ 1638690 w 1855383"/>
              <a:gd name="connsiteY98" fmla="*/ 950119 h 1414462"/>
              <a:gd name="connsiteX99" fmla="*/ 1641071 w 1855383"/>
              <a:gd name="connsiteY99" fmla="*/ 942975 h 1414462"/>
              <a:gd name="connsiteX100" fmla="*/ 1645833 w 1855383"/>
              <a:gd name="connsiteY100" fmla="*/ 926306 h 1414462"/>
              <a:gd name="connsiteX101" fmla="*/ 1650596 w 1855383"/>
              <a:gd name="connsiteY101" fmla="*/ 919162 h 1414462"/>
              <a:gd name="connsiteX102" fmla="*/ 1655358 w 1855383"/>
              <a:gd name="connsiteY102" fmla="*/ 904875 h 1414462"/>
              <a:gd name="connsiteX103" fmla="*/ 1657740 w 1855383"/>
              <a:gd name="connsiteY103" fmla="*/ 895350 h 1414462"/>
              <a:gd name="connsiteX104" fmla="*/ 1662502 w 1855383"/>
              <a:gd name="connsiteY104" fmla="*/ 885825 h 1414462"/>
              <a:gd name="connsiteX105" fmla="*/ 1667265 w 1855383"/>
              <a:gd name="connsiteY105" fmla="*/ 871537 h 1414462"/>
              <a:gd name="connsiteX106" fmla="*/ 1669646 w 1855383"/>
              <a:gd name="connsiteY106" fmla="*/ 864394 h 1414462"/>
              <a:gd name="connsiteX107" fmla="*/ 1674408 w 1855383"/>
              <a:gd name="connsiteY107" fmla="*/ 857250 h 1414462"/>
              <a:gd name="connsiteX108" fmla="*/ 1676790 w 1855383"/>
              <a:gd name="connsiteY108" fmla="*/ 847725 h 1414462"/>
              <a:gd name="connsiteX109" fmla="*/ 1681552 w 1855383"/>
              <a:gd name="connsiteY109" fmla="*/ 840581 h 1414462"/>
              <a:gd name="connsiteX110" fmla="*/ 1686315 w 1855383"/>
              <a:gd name="connsiteY110" fmla="*/ 826294 h 1414462"/>
              <a:gd name="connsiteX111" fmla="*/ 1688696 w 1855383"/>
              <a:gd name="connsiteY111" fmla="*/ 819150 h 1414462"/>
              <a:gd name="connsiteX112" fmla="*/ 1693458 w 1855383"/>
              <a:gd name="connsiteY112" fmla="*/ 800100 h 1414462"/>
              <a:gd name="connsiteX113" fmla="*/ 1698221 w 1855383"/>
              <a:gd name="connsiteY113" fmla="*/ 781050 h 1414462"/>
              <a:gd name="connsiteX114" fmla="*/ 1700602 w 1855383"/>
              <a:gd name="connsiteY114" fmla="*/ 773906 h 1414462"/>
              <a:gd name="connsiteX115" fmla="*/ 1702983 w 1855383"/>
              <a:gd name="connsiteY115" fmla="*/ 762000 h 1414462"/>
              <a:gd name="connsiteX116" fmla="*/ 1705365 w 1855383"/>
              <a:gd name="connsiteY116" fmla="*/ 754856 h 1414462"/>
              <a:gd name="connsiteX117" fmla="*/ 1710127 w 1855383"/>
              <a:gd name="connsiteY117" fmla="*/ 731044 h 1414462"/>
              <a:gd name="connsiteX118" fmla="*/ 1712508 w 1855383"/>
              <a:gd name="connsiteY118" fmla="*/ 719137 h 1414462"/>
              <a:gd name="connsiteX119" fmla="*/ 1717271 w 1855383"/>
              <a:gd name="connsiteY119" fmla="*/ 676275 h 1414462"/>
              <a:gd name="connsiteX120" fmla="*/ 1719652 w 1855383"/>
              <a:gd name="connsiteY120" fmla="*/ 652462 h 1414462"/>
              <a:gd name="connsiteX121" fmla="*/ 1722033 w 1855383"/>
              <a:gd name="connsiteY121" fmla="*/ 645319 h 1414462"/>
              <a:gd name="connsiteX122" fmla="*/ 1724415 w 1855383"/>
              <a:gd name="connsiteY122" fmla="*/ 633412 h 1414462"/>
              <a:gd name="connsiteX123" fmla="*/ 1724415 w 1855383"/>
              <a:gd name="connsiteY123" fmla="*/ 438150 h 1414462"/>
              <a:gd name="connsiteX124" fmla="*/ 1719652 w 1855383"/>
              <a:gd name="connsiteY124" fmla="*/ 426244 h 1414462"/>
              <a:gd name="connsiteX125" fmla="*/ 1712508 w 1855383"/>
              <a:gd name="connsiteY125" fmla="*/ 411956 h 1414462"/>
              <a:gd name="connsiteX126" fmla="*/ 1710127 w 1855383"/>
              <a:gd name="connsiteY126" fmla="*/ 402431 h 1414462"/>
              <a:gd name="connsiteX127" fmla="*/ 1700602 w 1855383"/>
              <a:gd name="connsiteY127" fmla="*/ 383381 h 1414462"/>
              <a:gd name="connsiteX128" fmla="*/ 1695840 w 1855383"/>
              <a:gd name="connsiteY128" fmla="*/ 366712 h 1414462"/>
              <a:gd name="connsiteX129" fmla="*/ 1686315 w 1855383"/>
              <a:gd name="connsiteY129" fmla="*/ 352425 h 1414462"/>
              <a:gd name="connsiteX130" fmla="*/ 1674408 w 1855383"/>
              <a:gd name="connsiteY130" fmla="*/ 326231 h 1414462"/>
              <a:gd name="connsiteX131" fmla="*/ 1667265 w 1855383"/>
              <a:gd name="connsiteY131" fmla="*/ 316706 h 1414462"/>
              <a:gd name="connsiteX132" fmla="*/ 1657740 w 1855383"/>
              <a:gd name="connsiteY132" fmla="*/ 297656 h 1414462"/>
              <a:gd name="connsiteX133" fmla="*/ 1655358 w 1855383"/>
              <a:gd name="connsiteY133" fmla="*/ 288131 h 1414462"/>
              <a:gd name="connsiteX134" fmla="*/ 1650596 w 1855383"/>
              <a:gd name="connsiteY134" fmla="*/ 280987 h 1414462"/>
              <a:gd name="connsiteX135" fmla="*/ 1645833 w 1855383"/>
              <a:gd name="connsiteY135" fmla="*/ 266700 h 1414462"/>
              <a:gd name="connsiteX136" fmla="*/ 1633927 w 1855383"/>
              <a:gd name="connsiteY136" fmla="*/ 250031 h 1414462"/>
              <a:gd name="connsiteX137" fmla="*/ 1624402 w 1855383"/>
              <a:gd name="connsiteY137" fmla="*/ 233362 h 1414462"/>
              <a:gd name="connsiteX138" fmla="*/ 1619640 w 1855383"/>
              <a:gd name="connsiteY138" fmla="*/ 226219 h 1414462"/>
              <a:gd name="connsiteX139" fmla="*/ 1612496 w 1855383"/>
              <a:gd name="connsiteY139" fmla="*/ 219075 h 1414462"/>
              <a:gd name="connsiteX140" fmla="*/ 1600590 w 1855383"/>
              <a:gd name="connsiteY140" fmla="*/ 202406 h 1414462"/>
              <a:gd name="connsiteX141" fmla="*/ 1583921 w 1855383"/>
              <a:gd name="connsiteY141" fmla="*/ 185737 h 1414462"/>
              <a:gd name="connsiteX142" fmla="*/ 1579158 w 1855383"/>
              <a:gd name="connsiteY142" fmla="*/ 178594 h 1414462"/>
              <a:gd name="connsiteX143" fmla="*/ 1572015 w 1855383"/>
              <a:gd name="connsiteY143" fmla="*/ 173831 h 1414462"/>
              <a:gd name="connsiteX144" fmla="*/ 1564871 w 1855383"/>
              <a:gd name="connsiteY144" fmla="*/ 166687 h 1414462"/>
              <a:gd name="connsiteX145" fmla="*/ 1557727 w 1855383"/>
              <a:gd name="connsiteY145" fmla="*/ 161925 h 1414462"/>
              <a:gd name="connsiteX146" fmla="*/ 1538677 w 1855383"/>
              <a:gd name="connsiteY146" fmla="*/ 150019 h 1414462"/>
              <a:gd name="connsiteX147" fmla="*/ 1531533 w 1855383"/>
              <a:gd name="connsiteY147" fmla="*/ 142875 h 1414462"/>
              <a:gd name="connsiteX148" fmla="*/ 1524390 w 1855383"/>
              <a:gd name="connsiteY148" fmla="*/ 140494 h 1414462"/>
              <a:gd name="connsiteX149" fmla="*/ 1514865 w 1855383"/>
              <a:gd name="connsiteY149" fmla="*/ 135731 h 1414462"/>
              <a:gd name="connsiteX150" fmla="*/ 1500577 w 1855383"/>
              <a:gd name="connsiteY150" fmla="*/ 128587 h 1414462"/>
              <a:gd name="connsiteX151" fmla="*/ 1476765 w 1855383"/>
              <a:gd name="connsiteY151" fmla="*/ 111919 h 1414462"/>
              <a:gd name="connsiteX152" fmla="*/ 1462477 w 1855383"/>
              <a:gd name="connsiteY152" fmla="*/ 102394 h 1414462"/>
              <a:gd name="connsiteX153" fmla="*/ 1452952 w 1855383"/>
              <a:gd name="connsiteY153" fmla="*/ 97631 h 1414462"/>
              <a:gd name="connsiteX154" fmla="*/ 1445808 w 1855383"/>
              <a:gd name="connsiteY154" fmla="*/ 92869 h 1414462"/>
              <a:gd name="connsiteX155" fmla="*/ 1438665 w 1855383"/>
              <a:gd name="connsiteY155" fmla="*/ 90487 h 1414462"/>
              <a:gd name="connsiteX156" fmla="*/ 1424377 w 1855383"/>
              <a:gd name="connsiteY156" fmla="*/ 78581 h 1414462"/>
              <a:gd name="connsiteX157" fmla="*/ 1414852 w 1855383"/>
              <a:gd name="connsiteY157" fmla="*/ 73819 h 1414462"/>
              <a:gd name="connsiteX158" fmla="*/ 1398183 w 1855383"/>
              <a:gd name="connsiteY158" fmla="*/ 61912 h 1414462"/>
              <a:gd name="connsiteX159" fmla="*/ 1391040 w 1855383"/>
              <a:gd name="connsiteY159" fmla="*/ 57150 h 1414462"/>
              <a:gd name="connsiteX160" fmla="*/ 1381515 w 1855383"/>
              <a:gd name="connsiteY160" fmla="*/ 50006 h 1414462"/>
              <a:gd name="connsiteX161" fmla="*/ 1371990 w 1855383"/>
              <a:gd name="connsiteY161" fmla="*/ 45244 h 1414462"/>
              <a:gd name="connsiteX162" fmla="*/ 1350558 w 1855383"/>
              <a:gd name="connsiteY162" fmla="*/ 28575 h 1414462"/>
              <a:gd name="connsiteX163" fmla="*/ 1336271 w 1855383"/>
              <a:gd name="connsiteY163" fmla="*/ 19050 h 1414462"/>
              <a:gd name="connsiteX164" fmla="*/ 1331508 w 1855383"/>
              <a:gd name="connsiteY164" fmla="*/ 11906 h 1414462"/>
              <a:gd name="connsiteX165" fmla="*/ 1324365 w 1855383"/>
              <a:gd name="connsiteY165" fmla="*/ 7144 h 1414462"/>
              <a:gd name="connsiteX166" fmla="*/ 1326746 w 1855383"/>
              <a:gd name="connsiteY166" fmla="*/ 0 h 1414462"/>
              <a:gd name="connsiteX167" fmla="*/ 1386277 w 1855383"/>
              <a:gd name="connsiteY167" fmla="*/ 4762 h 1414462"/>
              <a:gd name="connsiteX168" fmla="*/ 1395802 w 1855383"/>
              <a:gd name="connsiteY168" fmla="*/ 7144 h 1414462"/>
              <a:gd name="connsiteX169" fmla="*/ 1410090 w 1855383"/>
              <a:gd name="connsiteY169" fmla="*/ 9525 h 1414462"/>
              <a:gd name="connsiteX170" fmla="*/ 1421996 w 1855383"/>
              <a:gd name="connsiteY170" fmla="*/ 11906 h 1414462"/>
              <a:gd name="connsiteX171" fmla="*/ 1431521 w 1855383"/>
              <a:gd name="connsiteY171" fmla="*/ 14287 h 1414462"/>
              <a:gd name="connsiteX172" fmla="*/ 1448190 w 1855383"/>
              <a:gd name="connsiteY172" fmla="*/ 16669 h 1414462"/>
              <a:gd name="connsiteX173" fmla="*/ 1469621 w 1855383"/>
              <a:gd name="connsiteY173" fmla="*/ 21431 h 1414462"/>
              <a:gd name="connsiteX174" fmla="*/ 1488671 w 1855383"/>
              <a:gd name="connsiteY174" fmla="*/ 26194 h 1414462"/>
              <a:gd name="connsiteX175" fmla="*/ 1495815 w 1855383"/>
              <a:gd name="connsiteY175" fmla="*/ 28575 h 1414462"/>
              <a:gd name="connsiteX176" fmla="*/ 1512483 w 1855383"/>
              <a:gd name="connsiteY176" fmla="*/ 30956 h 1414462"/>
              <a:gd name="connsiteX177" fmla="*/ 1538677 w 1855383"/>
              <a:gd name="connsiteY177" fmla="*/ 38100 h 1414462"/>
              <a:gd name="connsiteX178" fmla="*/ 1548202 w 1855383"/>
              <a:gd name="connsiteY178" fmla="*/ 40481 h 1414462"/>
              <a:gd name="connsiteX179" fmla="*/ 1569633 w 1855383"/>
              <a:gd name="connsiteY179" fmla="*/ 47625 h 1414462"/>
              <a:gd name="connsiteX180" fmla="*/ 1576777 w 1855383"/>
              <a:gd name="connsiteY180" fmla="*/ 50006 h 1414462"/>
              <a:gd name="connsiteX181" fmla="*/ 1583921 w 1855383"/>
              <a:gd name="connsiteY181" fmla="*/ 52387 h 1414462"/>
              <a:gd name="connsiteX182" fmla="*/ 1610115 w 1855383"/>
              <a:gd name="connsiteY182" fmla="*/ 59531 h 1414462"/>
              <a:gd name="connsiteX183" fmla="*/ 1619640 w 1855383"/>
              <a:gd name="connsiteY183" fmla="*/ 66675 h 1414462"/>
              <a:gd name="connsiteX184" fmla="*/ 1626783 w 1855383"/>
              <a:gd name="connsiteY184" fmla="*/ 69056 h 1414462"/>
              <a:gd name="connsiteX185" fmla="*/ 1633927 w 1855383"/>
              <a:gd name="connsiteY185" fmla="*/ 76200 h 1414462"/>
              <a:gd name="connsiteX186" fmla="*/ 1648215 w 1855383"/>
              <a:gd name="connsiteY186" fmla="*/ 85725 h 1414462"/>
              <a:gd name="connsiteX187" fmla="*/ 1662502 w 1855383"/>
              <a:gd name="connsiteY187" fmla="*/ 95250 h 1414462"/>
              <a:gd name="connsiteX188" fmla="*/ 1676790 w 1855383"/>
              <a:gd name="connsiteY188" fmla="*/ 104775 h 1414462"/>
              <a:gd name="connsiteX189" fmla="*/ 1683933 w 1855383"/>
              <a:gd name="connsiteY189" fmla="*/ 109537 h 1414462"/>
              <a:gd name="connsiteX190" fmla="*/ 1698221 w 1855383"/>
              <a:gd name="connsiteY190" fmla="*/ 123825 h 1414462"/>
              <a:gd name="connsiteX191" fmla="*/ 1722033 w 1855383"/>
              <a:gd name="connsiteY191" fmla="*/ 140494 h 1414462"/>
              <a:gd name="connsiteX192" fmla="*/ 1736321 w 1855383"/>
              <a:gd name="connsiteY192" fmla="*/ 152400 h 1414462"/>
              <a:gd name="connsiteX193" fmla="*/ 1741083 w 1855383"/>
              <a:gd name="connsiteY193" fmla="*/ 159544 h 1414462"/>
              <a:gd name="connsiteX194" fmla="*/ 1748227 w 1855383"/>
              <a:gd name="connsiteY194" fmla="*/ 166687 h 1414462"/>
              <a:gd name="connsiteX195" fmla="*/ 1755371 w 1855383"/>
              <a:gd name="connsiteY195" fmla="*/ 178594 h 1414462"/>
              <a:gd name="connsiteX196" fmla="*/ 1769658 w 1855383"/>
              <a:gd name="connsiteY196" fmla="*/ 195262 h 1414462"/>
              <a:gd name="connsiteX197" fmla="*/ 1776802 w 1855383"/>
              <a:gd name="connsiteY197" fmla="*/ 209550 h 1414462"/>
              <a:gd name="connsiteX198" fmla="*/ 1781565 w 1855383"/>
              <a:gd name="connsiteY198" fmla="*/ 219075 h 1414462"/>
              <a:gd name="connsiteX199" fmla="*/ 1793471 w 1855383"/>
              <a:gd name="connsiteY199" fmla="*/ 238125 h 1414462"/>
              <a:gd name="connsiteX200" fmla="*/ 1795852 w 1855383"/>
              <a:gd name="connsiteY200" fmla="*/ 245269 h 1414462"/>
              <a:gd name="connsiteX201" fmla="*/ 1805377 w 1855383"/>
              <a:gd name="connsiteY201" fmla="*/ 261937 h 1414462"/>
              <a:gd name="connsiteX202" fmla="*/ 1812521 w 1855383"/>
              <a:gd name="connsiteY202" fmla="*/ 278606 h 1414462"/>
              <a:gd name="connsiteX203" fmla="*/ 1822046 w 1855383"/>
              <a:gd name="connsiteY203" fmla="*/ 304800 h 1414462"/>
              <a:gd name="connsiteX204" fmla="*/ 1829190 w 1855383"/>
              <a:gd name="connsiteY204" fmla="*/ 328612 h 1414462"/>
              <a:gd name="connsiteX205" fmla="*/ 1833952 w 1855383"/>
              <a:gd name="connsiteY205" fmla="*/ 345281 h 1414462"/>
              <a:gd name="connsiteX206" fmla="*/ 1836333 w 1855383"/>
              <a:gd name="connsiteY206" fmla="*/ 352425 h 1414462"/>
              <a:gd name="connsiteX207" fmla="*/ 1838715 w 1855383"/>
              <a:gd name="connsiteY207" fmla="*/ 366712 h 1414462"/>
              <a:gd name="connsiteX208" fmla="*/ 1845858 w 1855383"/>
              <a:gd name="connsiteY208" fmla="*/ 385762 h 1414462"/>
              <a:gd name="connsiteX209" fmla="*/ 1848240 w 1855383"/>
              <a:gd name="connsiteY209" fmla="*/ 404812 h 1414462"/>
              <a:gd name="connsiteX210" fmla="*/ 1850621 w 1855383"/>
              <a:gd name="connsiteY210" fmla="*/ 414337 h 1414462"/>
              <a:gd name="connsiteX211" fmla="*/ 1855383 w 1855383"/>
              <a:gd name="connsiteY211" fmla="*/ 511969 h 1414462"/>
              <a:gd name="connsiteX212" fmla="*/ 1853002 w 1855383"/>
              <a:gd name="connsiteY212" fmla="*/ 819150 h 1414462"/>
              <a:gd name="connsiteX213" fmla="*/ 1850621 w 1855383"/>
              <a:gd name="connsiteY213" fmla="*/ 828675 h 1414462"/>
              <a:gd name="connsiteX214" fmla="*/ 1845858 w 1855383"/>
              <a:gd name="connsiteY214" fmla="*/ 842962 h 1414462"/>
              <a:gd name="connsiteX215" fmla="*/ 1843477 w 1855383"/>
              <a:gd name="connsiteY215" fmla="*/ 852487 h 1414462"/>
              <a:gd name="connsiteX216" fmla="*/ 1838715 w 1855383"/>
              <a:gd name="connsiteY216" fmla="*/ 859631 h 1414462"/>
              <a:gd name="connsiteX217" fmla="*/ 1831571 w 1855383"/>
              <a:gd name="connsiteY217" fmla="*/ 876300 h 1414462"/>
              <a:gd name="connsiteX218" fmla="*/ 1826808 w 1855383"/>
              <a:gd name="connsiteY218" fmla="*/ 892969 h 1414462"/>
              <a:gd name="connsiteX219" fmla="*/ 1822046 w 1855383"/>
              <a:gd name="connsiteY219" fmla="*/ 900112 h 1414462"/>
              <a:gd name="connsiteX220" fmla="*/ 1814902 w 1855383"/>
              <a:gd name="connsiteY220" fmla="*/ 914400 h 1414462"/>
              <a:gd name="connsiteX221" fmla="*/ 1810140 w 1855383"/>
              <a:gd name="connsiteY221" fmla="*/ 928687 h 1414462"/>
              <a:gd name="connsiteX222" fmla="*/ 1805377 w 1855383"/>
              <a:gd name="connsiteY222" fmla="*/ 942975 h 1414462"/>
              <a:gd name="connsiteX223" fmla="*/ 1802996 w 1855383"/>
              <a:gd name="connsiteY223" fmla="*/ 952500 h 1414462"/>
              <a:gd name="connsiteX224" fmla="*/ 1798233 w 1855383"/>
              <a:gd name="connsiteY224" fmla="*/ 966787 h 1414462"/>
              <a:gd name="connsiteX225" fmla="*/ 1793471 w 1855383"/>
              <a:gd name="connsiteY225" fmla="*/ 973931 h 1414462"/>
              <a:gd name="connsiteX226" fmla="*/ 1788708 w 1855383"/>
              <a:gd name="connsiteY226" fmla="*/ 990600 h 1414462"/>
              <a:gd name="connsiteX227" fmla="*/ 1783946 w 1855383"/>
              <a:gd name="connsiteY227" fmla="*/ 997744 h 1414462"/>
              <a:gd name="connsiteX228" fmla="*/ 1781565 w 1855383"/>
              <a:gd name="connsiteY228" fmla="*/ 1004887 h 1414462"/>
              <a:gd name="connsiteX229" fmla="*/ 1767277 w 1855383"/>
              <a:gd name="connsiteY229" fmla="*/ 1028700 h 1414462"/>
              <a:gd name="connsiteX230" fmla="*/ 1757752 w 1855383"/>
              <a:gd name="connsiteY230" fmla="*/ 1042987 h 1414462"/>
              <a:gd name="connsiteX231" fmla="*/ 1750608 w 1855383"/>
              <a:gd name="connsiteY231" fmla="*/ 1050131 h 1414462"/>
              <a:gd name="connsiteX232" fmla="*/ 1745846 w 1855383"/>
              <a:gd name="connsiteY232" fmla="*/ 1057275 h 1414462"/>
              <a:gd name="connsiteX233" fmla="*/ 1738702 w 1855383"/>
              <a:gd name="connsiteY233" fmla="*/ 1062037 h 1414462"/>
              <a:gd name="connsiteX234" fmla="*/ 1724415 w 1855383"/>
              <a:gd name="connsiteY234" fmla="*/ 1076325 h 1414462"/>
              <a:gd name="connsiteX235" fmla="*/ 1717271 w 1855383"/>
              <a:gd name="connsiteY235" fmla="*/ 1083469 h 1414462"/>
              <a:gd name="connsiteX236" fmla="*/ 1710127 w 1855383"/>
              <a:gd name="connsiteY236" fmla="*/ 1090612 h 1414462"/>
              <a:gd name="connsiteX237" fmla="*/ 1705365 w 1855383"/>
              <a:gd name="connsiteY237" fmla="*/ 1097756 h 1414462"/>
              <a:gd name="connsiteX238" fmla="*/ 1695840 w 1855383"/>
              <a:gd name="connsiteY238" fmla="*/ 1104900 h 1414462"/>
              <a:gd name="connsiteX239" fmla="*/ 1691077 w 1855383"/>
              <a:gd name="connsiteY239" fmla="*/ 1112044 h 1414462"/>
              <a:gd name="connsiteX240" fmla="*/ 1676790 w 1855383"/>
              <a:gd name="connsiteY240" fmla="*/ 1126331 h 1414462"/>
              <a:gd name="connsiteX241" fmla="*/ 1662502 w 1855383"/>
              <a:gd name="connsiteY241" fmla="*/ 1135856 h 1414462"/>
              <a:gd name="connsiteX242" fmla="*/ 1641071 w 1855383"/>
              <a:gd name="connsiteY242" fmla="*/ 1152525 h 1414462"/>
              <a:gd name="connsiteX243" fmla="*/ 1633927 w 1855383"/>
              <a:gd name="connsiteY243" fmla="*/ 1154906 h 1414462"/>
              <a:gd name="connsiteX244" fmla="*/ 1612496 w 1855383"/>
              <a:gd name="connsiteY244" fmla="*/ 1169194 h 1414462"/>
              <a:gd name="connsiteX245" fmla="*/ 1605352 w 1855383"/>
              <a:gd name="connsiteY245" fmla="*/ 1173956 h 1414462"/>
              <a:gd name="connsiteX246" fmla="*/ 1598208 w 1855383"/>
              <a:gd name="connsiteY246" fmla="*/ 1176337 h 1414462"/>
              <a:gd name="connsiteX247" fmla="*/ 1583921 w 1855383"/>
              <a:gd name="connsiteY247" fmla="*/ 1185862 h 1414462"/>
              <a:gd name="connsiteX248" fmla="*/ 1576777 w 1855383"/>
              <a:gd name="connsiteY248" fmla="*/ 1188244 h 1414462"/>
              <a:gd name="connsiteX249" fmla="*/ 1560108 w 1855383"/>
              <a:gd name="connsiteY249" fmla="*/ 1195387 h 1414462"/>
              <a:gd name="connsiteX250" fmla="*/ 1538677 w 1855383"/>
              <a:gd name="connsiteY250" fmla="*/ 1202531 h 1414462"/>
              <a:gd name="connsiteX251" fmla="*/ 1526771 w 1855383"/>
              <a:gd name="connsiteY251" fmla="*/ 1207294 h 1414462"/>
              <a:gd name="connsiteX252" fmla="*/ 1505340 w 1855383"/>
              <a:gd name="connsiteY252" fmla="*/ 1214437 h 1414462"/>
              <a:gd name="connsiteX253" fmla="*/ 1491052 w 1855383"/>
              <a:gd name="connsiteY253" fmla="*/ 1221581 h 1414462"/>
              <a:gd name="connsiteX254" fmla="*/ 1483908 w 1855383"/>
              <a:gd name="connsiteY254" fmla="*/ 1223962 h 1414462"/>
              <a:gd name="connsiteX255" fmla="*/ 1469621 w 1855383"/>
              <a:gd name="connsiteY255" fmla="*/ 1231106 h 1414462"/>
              <a:gd name="connsiteX256" fmla="*/ 1462477 w 1855383"/>
              <a:gd name="connsiteY256" fmla="*/ 1235869 h 1414462"/>
              <a:gd name="connsiteX257" fmla="*/ 1452952 w 1855383"/>
              <a:gd name="connsiteY257" fmla="*/ 1240631 h 1414462"/>
              <a:gd name="connsiteX258" fmla="*/ 1436283 w 1855383"/>
              <a:gd name="connsiteY258" fmla="*/ 1252537 h 1414462"/>
              <a:gd name="connsiteX259" fmla="*/ 1421996 w 1855383"/>
              <a:gd name="connsiteY259" fmla="*/ 1262062 h 1414462"/>
              <a:gd name="connsiteX260" fmla="*/ 1414852 w 1855383"/>
              <a:gd name="connsiteY260" fmla="*/ 1266825 h 1414462"/>
              <a:gd name="connsiteX261" fmla="*/ 1405327 w 1855383"/>
              <a:gd name="connsiteY261" fmla="*/ 1269206 h 1414462"/>
              <a:gd name="connsiteX262" fmla="*/ 1388658 w 1855383"/>
              <a:gd name="connsiteY262" fmla="*/ 1281112 h 1414462"/>
              <a:gd name="connsiteX263" fmla="*/ 1364846 w 1855383"/>
              <a:gd name="connsiteY263" fmla="*/ 1293019 h 1414462"/>
              <a:gd name="connsiteX264" fmla="*/ 1341033 w 1855383"/>
              <a:gd name="connsiteY264" fmla="*/ 1307306 h 1414462"/>
              <a:gd name="connsiteX265" fmla="*/ 1329127 w 1855383"/>
              <a:gd name="connsiteY265" fmla="*/ 1312069 h 1414462"/>
              <a:gd name="connsiteX266" fmla="*/ 1314840 w 1855383"/>
              <a:gd name="connsiteY266" fmla="*/ 1316831 h 1414462"/>
              <a:gd name="connsiteX267" fmla="*/ 1305315 w 1855383"/>
              <a:gd name="connsiteY267" fmla="*/ 1321594 h 1414462"/>
              <a:gd name="connsiteX268" fmla="*/ 1298171 w 1855383"/>
              <a:gd name="connsiteY268" fmla="*/ 1326356 h 1414462"/>
              <a:gd name="connsiteX269" fmla="*/ 1283883 w 1855383"/>
              <a:gd name="connsiteY269" fmla="*/ 1331119 h 1414462"/>
              <a:gd name="connsiteX270" fmla="*/ 1274358 w 1855383"/>
              <a:gd name="connsiteY270" fmla="*/ 1335881 h 1414462"/>
              <a:gd name="connsiteX271" fmla="*/ 1264833 w 1855383"/>
              <a:gd name="connsiteY271" fmla="*/ 1338262 h 1414462"/>
              <a:gd name="connsiteX272" fmla="*/ 1257690 w 1855383"/>
              <a:gd name="connsiteY272" fmla="*/ 1340644 h 1414462"/>
              <a:gd name="connsiteX273" fmla="*/ 1233877 w 1855383"/>
              <a:gd name="connsiteY273" fmla="*/ 1347787 h 1414462"/>
              <a:gd name="connsiteX274" fmla="*/ 1214827 w 1855383"/>
              <a:gd name="connsiteY274" fmla="*/ 1354931 h 1414462"/>
              <a:gd name="connsiteX275" fmla="*/ 1202921 w 1855383"/>
              <a:gd name="connsiteY275" fmla="*/ 1359694 h 1414462"/>
              <a:gd name="connsiteX276" fmla="*/ 1188633 w 1855383"/>
              <a:gd name="connsiteY276" fmla="*/ 1364456 h 1414462"/>
              <a:gd name="connsiteX277" fmla="*/ 1181490 w 1855383"/>
              <a:gd name="connsiteY277" fmla="*/ 1366837 h 1414462"/>
              <a:gd name="connsiteX278" fmla="*/ 1150533 w 1855383"/>
              <a:gd name="connsiteY278" fmla="*/ 1371600 h 1414462"/>
              <a:gd name="connsiteX279" fmla="*/ 1040996 w 1855383"/>
              <a:gd name="connsiteY279" fmla="*/ 1376362 h 1414462"/>
              <a:gd name="connsiteX280" fmla="*/ 1031471 w 1855383"/>
              <a:gd name="connsiteY280" fmla="*/ 1378744 h 1414462"/>
              <a:gd name="connsiteX281" fmla="*/ 990990 w 1855383"/>
              <a:gd name="connsiteY281" fmla="*/ 1383506 h 1414462"/>
              <a:gd name="connsiteX282" fmla="*/ 971940 w 1855383"/>
              <a:gd name="connsiteY282" fmla="*/ 1388269 h 1414462"/>
              <a:gd name="connsiteX283" fmla="*/ 964796 w 1855383"/>
              <a:gd name="connsiteY283" fmla="*/ 1390650 h 1414462"/>
              <a:gd name="connsiteX284" fmla="*/ 905265 w 1855383"/>
              <a:gd name="connsiteY284" fmla="*/ 1395412 h 1414462"/>
              <a:gd name="connsiteX285" fmla="*/ 850496 w 1855383"/>
              <a:gd name="connsiteY285" fmla="*/ 1397794 h 1414462"/>
              <a:gd name="connsiteX286" fmla="*/ 821921 w 1855383"/>
              <a:gd name="connsiteY286" fmla="*/ 1402556 h 1414462"/>
              <a:gd name="connsiteX287" fmla="*/ 807633 w 1855383"/>
              <a:gd name="connsiteY287" fmla="*/ 1404937 h 1414462"/>
              <a:gd name="connsiteX288" fmla="*/ 798108 w 1855383"/>
              <a:gd name="connsiteY288" fmla="*/ 1407319 h 1414462"/>
              <a:gd name="connsiteX289" fmla="*/ 774296 w 1855383"/>
              <a:gd name="connsiteY289" fmla="*/ 1409700 h 1414462"/>
              <a:gd name="connsiteX290" fmla="*/ 762390 w 1855383"/>
              <a:gd name="connsiteY290" fmla="*/ 1412081 h 1414462"/>
              <a:gd name="connsiteX291" fmla="*/ 705240 w 1855383"/>
              <a:gd name="connsiteY291" fmla="*/ 1414462 h 1414462"/>
              <a:gd name="connsiteX292" fmla="*/ 640946 w 1855383"/>
              <a:gd name="connsiteY292" fmla="*/ 1400175 h 1414462"/>
              <a:gd name="connsiteX293" fmla="*/ 624277 w 1855383"/>
              <a:gd name="connsiteY293" fmla="*/ 1395412 h 1414462"/>
              <a:gd name="connsiteX294" fmla="*/ 598083 w 1855383"/>
              <a:gd name="connsiteY294" fmla="*/ 1388269 h 1414462"/>
              <a:gd name="connsiteX295" fmla="*/ 574271 w 1855383"/>
              <a:gd name="connsiteY295" fmla="*/ 1378744 h 1414462"/>
              <a:gd name="connsiteX296" fmla="*/ 567127 w 1855383"/>
              <a:gd name="connsiteY296" fmla="*/ 1376362 h 1414462"/>
              <a:gd name="connsiteX297" fmla="*/ 548077 w 1855383"/>
              <a:gd name="connsiteY297" fmla="*/ 1371600 h 1414462"/>
              <a:gd name="connsiteX298" fmla="*/ 540933 w 1855383"/>
              <a:gd name="connsiteY298" fmla="*/ 1369219 h 1414462"/>
              <a:gd name="connsiteX299" fmla="*/ 521883 w 1855383"/>
              <a:gd name="connsiteY299" fmla="*/ 1364456 h 1414462"/>
              <a:gd name="connsiteX300" fmla="*/ 512358 w 1855383"/>
              <a:gd name="connsiteY300" fmla="*/ 1362075 h 1414462"/>
              <a:gd name="connsiteX301" fmla="*/ 505215 w 1855383"/>
              <a:gd name="connsiteY301" fmla="*/ 1357312 h 1414462"/>
              <a:gd name="connsiteX302" fmla="*/ 495690 w 1855383"/>
              <a:gd name="connsiteY302" fmla="*/ 1354931 h 1414462"/>
              <a:gd name="connsiteX303" fmla="*/ 479021 w 1855383"/>
              <a:gd name="connsiteY303" fmla="*/ 1350169 h 1414462"/>
              <a:gd name="connsiteX304" fmla="*/ 462352 w 1855383"/>
              <a:gd name="connsiteY304" fmla="*/ 1347787 h 1414462"/>
              <a:gd name="connsiteX305" fmla="*/ 455208 w 1855383"/>
              <a:gd name="connsiteY305" fmla="*/ 1345406 h 1414462"/>
              <a:gd name="connsiteX306" fmla="*/ 445683 w 1855383"/>
              <a:gd name="connsiteY306" fmla="*/ 1343025 h 1414462"/>
              <a:gd name="connsiteX307" fmla="*/ 433777 w 1855383"/>
              <a:gd name="connsiteY307" fmla="*/ 1338262 h 1414462"/>
              <a:gd name="connsiteX308" fmla="*/ 421871 w 1855383"/>
              <a:gd name="connsiteY308" fmla="*/ 1335881 h 1414462"/>
              <a:gd name="connsiteX309" fmla="*/ 407583 w 1855383"/>
              <a:gd name="connsiteY309" fmla="*/ 1331119 h 1414462"/>
              <a:gd name="connsiteX310" fmla="*/ 400440 w 1855383"/>
              <a:gd name="connsiteY310" fmla="*/ 1328737 h 1414462"/>
              <a:gd name="connsiteX311" fmla="*/ 390915 w 1855383"/>
              <a:gd name="connsiteY311" fmla="*/ 1323975 h 1414462"/>
              <a:gd name="connsiteX312" fmla="*/ 381390 w 1855383"/>
              <a:gd name="connsiteY312" fmla="*/ 1321594 h 1414462"/>
              <a:gd name="connsiteX313" fmla="*/ 374246 w 1855383"/>
              <a:gd name="connsiteY313" fmla="*/ 1319212 h 1414462"/>
              <a:gd name="connsiteX314" fmla="*/ 364721 w 1855383"/>
              <a:gd name="connsiteY314" fmla="*/ 1316831 h 1414462"/>
              <a:gd name="connsiteX315" fmla="*/ 355196 w 1855383"/>
              <a:gd name="connsiteY315" fmla="*/ 1312069 h 1414462"/>
              <a:gd name="connsiteX316" fmla="*/ 340908 w 1855383"/>
              <a:gd name="connsiteY316" fmla="*/ 1307306 h 1414462"/>
              <a:gd name="connsiteX317" fmla="*/ 326621 w 1855383"/>
              <a:gd name="connsiteY317" fmla="*/ 1302544 h 1414462"/>
              <a:gd name="connsiteX318" fmla="*/ 319477 w 1855383"/>
              <a:gd name="connsiteY318" fmla="*/ 1300162 h 1414462"/>
              <a:gd name="connsiteX319" fmla="*/ 312333 w 1855383"/>
              <a:gd name="connsiteY319" fmla="*/ 1297781 h 1414462"/>
              <a:gd name="connsiteX320" fmla="*/ 305190 w 1855383"/>
              <a:gd name="connsiteY320" fmla="*/ 1293019 h 1414462"/>
              <a:gd name="connsiteX321" fmla="*/ 290902 w 1855383"/>
              <a:gd name="connsiteY321" fmla="*/ 1288256 h 1414462"/>
              <a:gd name="connsiteX322" fmla="*/ 269471 w 1855383"/>
              <a:gd name="connsiteY322" fmla="*/ 1281112 h 1414462"/>
              <a:gd name="connsiteX323" fmla="*/ 259946 w 1855383"/>
              <a:gd name="connsiteY323" fmla="*/ 1273969 h 1414462"/>
              <a:gd name="connsiteX324" fmla="*/ 252802 w 1855383"/>
              <a:gd name="connsiteY324" fmla="*/ 1271587 h 1414462"/>
              <a:gd name="connsiteX325" fmla="*/ 238515 w 1855383"/>
              <a:gd name="connsiteY325" fmla="*/ 1264444 h 1414462"/>
              <a:gd name="connsiteX326" fmla="*/ 228990 w 1855383"/>
              <a:gd name="connsiteY326" fmla="*/ 1262062 h 1414462"/>
              <a:gd name="connsiteX327" fmla="*/ 214702 w 1855383"/>
              <a:gd name="connsiteY327" fmla="*/ 1257300 h 1414462"/>
              <a:gd name="connsiteX328" fmla="*/ 205177 w 1855383"/>
              <a:gd name="connsiteY328" fmla="*/ 1254919 h 1414462"/>
              <a:gd name="connsiteX329" fmla="*/ 190890 w 1855383"/>
              <a:gd name="connsiteY329" fmla="*/ 1250156 h 1414462"/>
              <a:gd name="connsiteX330" fmla="*/ 183746 w 1855383"/>
              <a:gd name="connsiteY330" fmla="*/ 1245394 h 1414462"/>
              <a:gd name="connsiteX331" fmla="*/ 167077 w 1855383"/>
              <a:gd name="connsiteY331" fmla="*/ 1240631 h 1414462"/>
              <a:gd name="connsiteX332" fmla="*/ 159933 w 1855383"/>
              <a:gd name="connsiteY332" fmla="*/ 1235869 h 1414462"/>
              <a:gd name="connsiteX333" fmla="*/ 145646 w 1855383"/>
              <a:gd name="connsiteY333" fmla="*/ 1231106 h 1414462"/>
              <a:gd name="connsiteX334" fmla="*/ 138502 w 1855383"/>
              <a:gd name="connsiteY334" fmla="*/ 1228725 h 1414462"/>
              <a:gd name="connsiteX335" fmla="*/ 117071 w 1855383"/>
              <a:gd name="connsiteY335" fmla="*/ 1216819 h 1414462"/>
              <a:gd name="connsiteX336" fmla="*/ 109927 w 1855383"/>
              <a:gd name="connsiteY336" fmla="*/ 1212056 h 1414462"/>
              <a:gd name="connsiteX337" fmla="*/ 102783 w 1855383"/>
              <a:gd name="connsiteY337" fmla="*/ 1209675 h 1414462"/>
              <a:gd name="connsiteX338" fmla="*/ 88496 w 1855383"/>
              <a:gd name="connsiteY338" fmla="*/ 1197769 h 1414462"/>
              <a:gd name="connsiteX339" fmla="*/ 71827 w 1855383"/>
              <a:gd name="connsiteY339" fmla="*/ 1188244 h 1414462"/>
              <a:gd name="connsiteX340" fmla="*/ 50396 w 1855383"/>
              <a:gd name="connsiteY340" fmla="*/ 1171575 h 1414462"/>
              <a:gd name="connsiteX341" fmla="*/ 43252 w 1855383"/>
              <a:gd name="connsiteY341" fmla="*/ 1164431 h 1414462"/>
              <a:gd name="connsiteX342" fmla="*/ 28965 w 1855383"/>
              <a:gd name="connsiteY342" fmla="*/ 1154906 h 1414462"/>
              <a:gd name="connsiteX343" fmla="*/ 17058 w 1855383"/>
              <a:gd name="connsiteY343" fmla="*/ 1145381 h 1414462"/>
              <a:gd name="connsiteX344" fmla="*/ 2771 w 1855383"/>
              <a:gd name="connsiteY344" fmla="*/ 1131094 h 1414462"/>
              <a:gd name="connsiteX345" fmla="*/ 390 w 1855383"/>
              <a:gd name="connsiteY345" fmla="*/ 1123950 h 1414462"/>
              <a:gd name="connsiteX346" fmla="*/ 21821 w 1855383"/>
              <a:gd name="connsiteY346" fmla="*/ 1112044 h 1414462"/>
              <a:gd name="connsiteX347" fmla="*/ 36108 w 1855383"/>
              <a:gd name="connsiteY347" fmla="*/ 1116806 h 1414462"/>
              <a:gd name="connsiteX348" fmla="*/ 38490 w 1855383"/>
              <a:gd name="connsiteY348" fmla="*/ 1119187 h 1414462"/>
              <a:gd name="connsiteX0" fmla="*/ 38490 w 1855383"/>
              <a:gd name="connsiteY0" fmla="*/ 1119187 h 1412496"/>
              <a:gd name="connsiteX1" fmla="*/ 50396 w 1855383"/>
              <a:gd name="connsiteY1" fmla="*/ 1123950 h 1412496"/>
              <a:gd name="connsiteX2" fmla="*/ 64683 w 1855383"/>
              <a:gd name="connsiteY2" fmla="*/ 1133475 h 1412496"/>
              <a:gd name="connsiteX3" fmla="*/ 71827 w 1855383"/>
              <a:gd name="connsiteY3" fmla="*/ 1138237 h 1412496"/>
              <a:gd name="connsiteX4" fmla="*/ 81352 w 1855383"/>
              <a:gd name="connsiteY4" fmla="*/ 1140619 h 1412496"/>
              <a:gd name="connsiteX5" fmla="*/ 105165 w 1855383"/>
              <a:gd name="connsiteY5" fmla="*/ 1154906 h 1412496"/>
              <a:gd name="connsiteX6" fmla="*/ 112308 w 1855383"/>
              <a:gd name="connsiteY6" fmla="*/ 1159669 h 1412496"/>
              <a:gd name="connsiteX7" fmla="*/ 121833 w 1855383"/>
              <a:gd name="connsiteY7" fmla="*/ 1164431 h 1412496"/>
              <a:gd name="connsiteX8" fmla="*/ 128977 w 1855383"/>
              <a:gd name="connsiteY8" fmla="*/ 1169194 h 1412496"/>
              <a:gd name="connsiteX9" fmla="*/ 136121 w 1855383"/>
              <a:gd name="connsiteY9" fmla="*/ 1171575 h 1412496"/>
              <a:gd name="connsiteX10" fmla="*/ 157552 w 1855383"/>
              <a:gd name="connsiteY10" fmla="*/ 1183481 h 1412496"/>
              <a:gd name="connsiteX11" fmla="*/ 174221 w 1855383"/>
              <a:gd name="connsiteY11" fmla="*/ 1193006 h 1412496"/>
              <a:gd name="connsiteX12" fmla="*/ 181365 w 1855383"/>
              <a:gd name="connsiteY12" fmla="*/ 1197769 h 1412496"/>
              <a:gd name="connsiteX13" fmla="*/ 188508 w 1855383"/>
              <a:gd name="connsiteY13" fmla="*/ 1200150 h 1412496"/>
              <a:gd name="connsiteX14" fmla="*/ 205177 w 1855383"/>
              <a:gd name="connsiteY14" fmla="*/ 1209675 h 1412496"/>
              <a:gd name="connsiteX15" fmla="*/ 219465 w 1855383"/>
              <a:gd name="connsiteY15" fmla="*/ 1214437 h 1412496"/>
              <a:gd name="connsiteX16" fmla="*/ 231371 w 1855383"/>
              <a:gd name="connsiteY16" fmla="*/ 1219200 h 1412496"/>
              <a:gd name="connsiteX17" fmla="*/ 250421 w 1855383"/>
              <a:gd name="connsiteY17" fmla="*/ 1223962 h 1412496"/>
              <a:gd name="connsiteX18" fmla="*/ 259946 w 1855383"/>
              <a:gd name="connsiteY18" fmla="*/ 1228725 h 1412496"/>
              <a:gd name="connsiteX19" fmla="*/ 278996 w 1855383"/>
              <a:gd name="connsiteY19" fmla="*/ 1233487 h 1412496"/>
              <a:gd name="connsiteX20" fmla="*/ 288521 w 1855383"/>
              <a:gd name="connsiteY20" fmla="*/ 1235869 h 1412496"/>
              <a:gd name="connsiteX21" fmla="*/ 302808 w 1855383"/>
              <a:gd name="connsiteY21" fmla="*/ 1240631 h 1412496"/>
              <a:gd name="connsiteX22" fmla="*/ 309952 w 1855383"/>
              <a:gd name="connsiteY22" fmla="*/ 1245394 h 1412496"/>
              <a:gd name="connsiteX23" fmla="*/ 319477 w 1855383"/>
              <a:gd name="connsiteY23" fmla="*/ 1247775 h 1412496"/>
              <a:gd name="connsiteX24" fmla="*/ 326621 w 1855383"/>
              <a:gd name="connsiteY24" fmla="*/ 1250156 h 1412496"/>
              <a:gd name="connsiteX25" fmla="*/ 343290 w 1855383"/>
              <a:gd name="connsiteY25" fmla="*/ 1257300 h 1412496"/>
              <a:gd name="connsiteX26" fmla="*/ 352815 w 1855383"/>
              <a:gd name="connsiteY26" fmla="*/ 1262062 h 1412496"/>
              <a:gd name="connsiteX27" fmla="*/ 362340 w 1855383"/>
              <a:gd name="connsiteY27" fmla="*/ 1264444 h 1412496"/>
              <a:gd name="connsiteX28" fmla="*/ 376627 w 1855383"/>
              <a:gd name="connsiteY28" fmla="*/ 1269206 h 1412496"/>
              <a:gd name="connsiteX29" fmla="*/ 386152 w 1855383"/>
              <a:gd name="connsiteY29" fmla="*/ 1271587 h 1412496"/>
              <a:gd name="connsiteX30" fmla="*/ 400440 w 1855383"/>
              <a:gd name="connsiteY30" fmla="*/ 1276350 h 1412496"/>
              <a:gd name="connsiteX31" fmla="*/ 421871 w 1855383"/>
              <a:gd name="connsiteY31" fmla="*/ 1283494 h 1412496"/>
              <a:gd name="connsiteX32" fmla="*/ 445683 w 1855383"/>
              <a:gd name="connsiteY32" fmla="*/ 1288256 h 1412496"/>
              <a:gd name="connsiteX33" fmla="*/ 469496 w 1855383"/>
              <a:gd name="connsiteY33" fmla="*/ 1293019 h 1412496"/>
              <a:gd name="connsiteX34" fmla="*/ 498071 w 1855383"/>
              <a:gd name="connsiteY34" fmla="*/ 1300162 h 1412496"/>
              <a:gd name="connsiteX35" fmla="*/ 505215 w 1855383"/>
              <a:gd name="connsiteY35" fmla="*/ 1302544 h 1412496"/>
              <a:gd name="connsiteX36" fmla="*/ 521883 w 1855383"/>
              <a:gd name="connsiteY36" fmla="*/ 1304925 h 1412496"/>
              <a:gd name="connsiteX37" fmla="*/ 536171 w 1855383"/>
              <a:gd name="connsiteY37" fmla="*/ 1307306 h 1412496"/>
              <a:gd name="connsiteX38" fmla="*/ 548077 w 1855383"/>
              <a:gd name="connsiteY38" fmla="*/ 1309687 h 1412496"/>
              <a:gd name="connsiteX39" fmla="*/ 567127 w 1855383"/>
              <a:gd name="connsiteY39" fmla="*/ 1312069 h 1412496"/>
              <a:gd name="connsiteX40" fmla="*/ 595702 w 1855383"/>
              <a:gd name="connsiteY40" fmla="*/ 1316831 h 1412496"/>
              <a:gd name="connsiteX41" fmla="*/ 757627 w 1855383"/>
              <a:gd name="connsiteY41" fmla="*/ 1319212 h 1412496"/>
              <a:gd name="connsiteX42" fmla="*/ 802871 w 1855383"/>
              <a:gd name="connsiteY42" fmla="*/ 1323975 h 1412496"/>
              <a:gd name="connsiteX43" fmla="*/ 819540 w 1855383"/>
              <a:gd name="connsiteY43" fmla="*/ 1326356 h 1412496"/>
              <a:gd name="connsiteX44" fmla="*/ 1007658 w 1855383"/>
              <a:gd name="connsiteY44" fmla="*/ 1323975 h 1412496"/>
              <a:gd name="connsiteX45" fmla="*/ 1017183 w 1855383"/>
              <a:gd name="connsiteY45" fmla="*/ 1319212 h 1412496"/>
              <a:gd name="connsiteX46" fmla="*/ 1031471 w 1855383"/>
              <a:gd name="connsiteY46" fmla="*/ 1314450 h 1412496"/>
              <a:gd name="connsiteX47" fmla="*/ 1057665 w 1855383"/>
              <a:gd name="connsiteY47" fmla="*/ 1307306 h 1412496"/>
              <a:gd name="connsiteX48" fmla="*/ 1074333 w 1855383"/>
              <a:gd name="connsiteY48" fmla="*/ 1304925 h 1412496"/>
              <a:gd name="connsiteX49" fmla="*/ 1098146 w 1855383"/>
              <a:gd name="connsiteY49" fmla="*/ 1300162 h 1412496"/>
              <a:gd name="connsiteX50" fmla="*/ 1112433 w 1855383"/>
              <a:gd name="connsiteY50" fmla="*/ 1295400 h 1412496"/>
              <a:gd name="connsiteX51" fmla="*/ 1133865 w 1855383"/>
              <a:gd name="connsiteY51" fmla="*/ 1285875 h 1412496"/>
              <a:gd name="connsiteX52" fmla="*/ 1141008 w 1855383"/>
              <a:gd name="connsiteY52" fmla="*/ 1283494 h 1412496"/>
              <a:gd name="connsiteX53" fmla="*/ 1155296 w 1855383"/>
              <a:gd name="connsiteY53" fmla="*/ 1278731 h 1412496"/>
              <a:gd name="connsiteX54" fmla="*/ 1169583 w 1855383"/>
              <a:gd name="connsiteY54" fmla="*/ 1276350 h 1412496"/>
              <a:gd name="connsiteX55" fmla="*/ 1176727 w 1855383"/>
              <a:gd name="connsiteY55" fmla="*/ 1271587 h 1412496"/>
              <a:gd name="connsiteX56" fmla="*/ 1195777 w 1855383"/>
              <a:gd name="connsiteY56" fmla="*/ 1266825 h 1412496"/>
              <a:gd name="connsiteX57" fmla="*/ 1214827 w 1855383"/>
              <a:gd name="connsiteY57" fmla="*/ 1257300 h 1412496"/>
              <a:gd name="connsiteX58" fmla="*/ 1231496 w 1855383"/>
              <a:gd name="connsiteY58" fmla="*/ 1252537 h 1412496"/>
              <a:gd name="connsiteX59" fmla="*/ 1248165 w 1855383"/>
              <a:gd name="connsiteY59" fmla="*/ 1243012 h 1412496"/>
              <a:gd name="connsiteX60" fmla="*/ 1264833 w 1855383"/>
              <a:gd name="connsiteY60" fmla="*/ 1238250 h 1412496"/>
              <a:gd name="connsiteX61" fmla="*/ 1271977 w 1855383"/>
              <a:gd name="connsiteY61" fmla="*/ 1235869 h 1412496"/>
              <a:gd name="connsiteX62" fmla="*/ 1295790 w 1855383"/>
              <a:gd name="connsiteY62" fmla="*/ 1221581 h 1412496"/>
              <a:gd name="connsiteX63" fmla="*/ 1305315 w 1855383"/>
              <a:gd name="connsiteY63" fmla="*/ 1219200 h 1412496"/>
              <a:gd name="connsiteX64" fmla="*/ 1312458 w 1855383"/>
              <a:gd name="connsiteY64" fmla="*/ 1214437 h 1412496"/>
              <a:gd name="connsiteX65" fmla="*/ 1326746 w 1855383"/>
              <a:gd name="connsiteY65" fmla="*/ 1212056 h 1412496"/>
              <a:gd name="connsiteX66" fmla="*/ 1333890 w 1855383"/>
              <a:gd name="connsiteY66" fmla="*/ 1209675 h 1412496"/>
              <a:gd name="connsiteX67" fmla="*/ 1341033 w 1855383"/>
              <a:gd name="connsiteY67" fmla="*/ 1204912 h 1412496"/>
              <a:gd name="connsiteX68" fmla="*/ 1355321 w 1855383"/>
              <a:gd name="connsiteY68" fmla="*/ 1202531 h 1412496"/>
              <a:gd name="connsiteX69" fmla="*/ 1364846 w 1855383"/>
              <a:gd name="connsiteY69" fmla="*/ 1200150 h 1412496"/>
              <a:gd name="connsiteX70" fmla="*/ 1374371 w 1855383"/>
              <a:gd name="connsiteY70" fmla="*/ 1195387 h 1412496"/>
              <a:gd name="connsiteX71" fmla="*/ 1379133 w 1855383"/>
              <a:gd name="connsiteY71" fmla="*/ 1188244 h 1412496"/>
              <a:gd name="connsiteX72" fmla="*/ 1386277 w 1855383"/>
              <a:gd name="connsiteY72" fmla="*/ 1183481 h 1412496"/>
              <a:gd name="connsiteX73" fmla="*/ 1391040 w 1855383"/>
              <a:gd name="connsiteY73" fmla="*/ 1176337 h 1412496"/>
              <a:gd name="connsiteX74" fmla="*/ 1405327 w 1855383"/>
              <a:gd name="connsiteY74" fmla="*/ 1166812 h 1412496"/>
              <a:gd name="connsiteX75" fmla="*/ 1414852 w 1855383"/>
              <a:gd name="connsiteY75" fmla="*/ 1159669 h 1412496"/>
              <a:gd name="connsiteX76" fmla="*/ 1421996 w 1855383"/>
              <a:gd name="connsiteY76" fmla="*/ 1152525 h 1412496"/>
              <a:gd name="connsiteX77" fmla="*/ 1429140 w 1855383"/>
              <a:gd name="connsiteY77" fmla="*/ 1147762 h 1412496"/>
              <a:gd name="connsiteX78" fmla="*/ 1436283 w 1855383"/>
              <a:gd name="connsiteY78" fmla="*/ 1140619 h 1412496"/>
              <a:gd name="connsiteX79" fmla="*/ 1445808 w 1855383"/>
              <a:gd name="connsiteY79" fmla="*/ 1135856 h 1412496"/>
              <a:gd name="connsiteX80" fmla="*/ 1467240 w 1855383"/>
              <a:gd name="connsiteY80" fmla="*/ 1121569 h 1412496"/>
              <a:gd name="connsiteX81" fmla="*/ 1474383 w 1855383"/>
              <a:gd name="connsiteY81" fmla="*/ 1116806 h 1412496"/>
              <a:gd name="connsiteX82" fmla="*/ 1481527 w 1855383"/>
              <a:gd name="connsiteY82" fmla="*/ 1109662 h 1412496"/>
              <a:gd name="connsiteX83" fmla="*/ 1491052 w 1855383"/>
              <a:gd name="connsiteY83" fmla="*/ 1107281 h 1412496"/>
              <a:gd name="connsiteX84" fmla="*/ 1500577 w 1855383"/>
              <a:gd name="connsiteY84" fmla="*/ 1100137 h 1412496"/>
              <a:gd name="connsiteX85" fmla="*/ 1507721 w 1855383"/>
              <a:gd name="connsiteY85" fmla="*/ 1095375 h 1412496"/>
              <a:gd name="connsiteX86" fmla="*/ 1514865 w 1855383"/>
              <a:gd name="connsiteY86" fmla="*/ 1088231 h 1412496"/>
              <a:gd name="connsiteX87" fmla="*/ 1524390 w 1855383"/>
              <a:gd name="connsiteY87" fmla="*/ 1081087 h 1412496"/>
              <a:gd name="connsiteX88" fmla="*/ 1531533 w 1855383"/>
              <a:gd name="connsiteY88" fmla="*/ 1076325 h 1412496"/>
              <a:gd name="connsiteX89" fmla="*/ 1538677 w 1855383"/>
              <a:gd name="connsiteY89" fmla="*/ 1069181 h 1412496"/>
              <a:gd name="connsiteX90" fmla="*/ 1552965 w 1855383"/>
              <a:gd name="connsiteY90" fmla="*/ 1059656 h 1412496"/>
              <a:gd name="connsiteX91" fmla="*/ 1560108 w 1855383"/>
              <a:gd name="connsiteY91" fmla="*/ 1054894 h 1412496"/>
              <a:gd name="connsiteX92" fmla="*/ 1574396 w 1855383"/>
              <a:gd name="connsiteY92" fmla="*/ 1040606 h 1412496"/>
              <a:gd name="connsiteX93" fmla="*/ 1588683 w 1855383"/>
              <a:gd name="connsiteY93" fmla="*/ 1021556 h 1412496"/>
              <a:gd name="connsiteX94" fmla="*/ 1612496 w 1855383"/>
              <a:gd name="connsiteY94" fmla="*/ 995362 h 1412496"/>
              <a:gd name="connsiteX95" fmla="*/ 1619640 w 1855383"/>
              <a:gd name="connsiteY95" fmla="*/ 988219 h 1412496"/>
              <a:gd name="connsiteX96" fmla="*/ 1629165 w 1855383"/>
              <a:gd name="connsiteY96" fmla="*/ 971550 h 1412496"/>
              <a:gd name="connsiteX97" fmla="*/ 1633927 w 1855383"/>
              <a:gd name="connsiteY97" fmla="*/ 964406 h 1412496"/>
              <a:gd name="connsiteX98" fmla="*/ 1638690 w 1855383"/>
              <a:gd name="connsiteY98" fmla="*/ 950119 h 1412496"/>
              <a:gd name="connsiteX99" fmla="*/ 1641071 w 1855383"/>
              <a:gd name="connsiteY99" fmla="*/ 942975 h 1412496"/>
              <a:gd name="connsiteX100" fmla="*/ 1645833 w 1855383"/>
              <a:gd name="connsiteY100" fmla="*/ 926306 h 1412496"/>
              <a:gd name="connsiteX101" fmla="*/ 1650596 w 1855383"/>
              <a:gd name="connsiteY101" fmla="*/ 919162 h 1412496"/>
              <a:gd name="connsiteX102" fmla="*/ 1655358 w 1855383"/>
              <a:gd name="connsiteY102" fmla="*/ 904875 h 1412496"/>
              <a:gd name="connsiteX103" fmla="*/ 1657740 w 1855383"/>
              <a:gd name="connsiteY103" fmla="*/ 895350 h 1412496"/>
              <a:gd name="connsiteX104" fmla="*/ 1662502 w 1855383"/>
              <a:gd name="connsiteY104" fmla="*/ 885825 h 1412496"/>
              <a:gd name="connsiteX105" fmla="*/ 1667265 w 1855383"/>
              <a:gd name="connsiteY105" fmla="*/ 871537 h 1412496"/>
              <a:gd name="connsiteX106" fmla="*/ 1669646 w 1855383"/>
              <a:gd name="connsiteY106" fmla="*/ 864394 h 1412496"/>
              <a:gd name="connsiteX107" fmla="*/ 1674408 w 1855383"/>
              <a:gd name="connsiteY107" fmla="*/ 857250 h 1412496"/>
              <a:gd name="connsiteX108" fmla="*/ 1676790 w 1855383"/>
              <a:gd name="connsiteY108" fmla="*/ 847725 h 1412496"/>
              <a:gd name="connsiteX109" fmla="*/ 1681552 w 1855383"/>
              <a:gd name="connsiteY109" fmla="*/ 840581 h 1412496"/>
              <a:gd name="connsiteX110" fmla="*/ 1686315 w 1855383"/>
              <a:gd name="connsiteY110" fmla="*/ 826294 h 1412496"/>
              <a:gd name="connsiteX111" fmla="*/ 1688696 w 1855383"/>
              <a:gd name="connsiteY111" fmla="*/ 819150 h 1412496"/>
              <a:gd name="connsiteX112" fmla="*/ 1693458 w 1855383"/>
              <a:gd name="connsiteY112" fmla="*/ 800100 h 1412496"/>
              <a:gd name="connsiteX113" fmla="*/ 1698221 w 1855383"/>
              <a:gd name="connsiteY113" fmla="*/ 781050 h 1412496"/>
              <a:gd name="connsiteX114" fmla="*/ 1700602 w 1855383"/>
              <a:gd name="connsiteY114" fmla="*/ 773906 h 1412496"/>
              <a:gd name="connsiteX115" fmla="*/ 1702983 w 1855383"/>
              <a:gd name="connsiteY115" fmla="*/ 762000 h 1412496"/>
              <a:gd name="connsiteX116" fmla="*/ 1705365 w 1855383"/>
              <a:gd name="connsiteY116" fmla="*/ 754856 h 1412496"/>
              <a:gd name="connsiteX117" fmla="*/ 1710127 w 1855383"/>
              <a:gd name="connsiteY117" fmla="*/ 731044 h 1412496"/>
              <a:gd name="connsiteX118" fmla="*/ 1712508 w 1855383"/>
              <a:gd name="connsiteY118" fmla="*/ 719137 h 1412496"/>
              <a:gd name="connsiteX119" fmla="*/ 1717271 w 1855383"/>
              <a:gd name="connsiteY119" fmla="*/ 676275 h 1412496"/>
              <a:gd name="connsiteX120" fmla="*/ 1719652 w 1855383"/>
              <a:gd name="connsiteY120" fmla="*/ 652462 h 1412496"/>
              <a:gd name="connsiteX121" fmla="*/ 1722033 w 1855383"/>
              <a:gd name="connsiteY121" fmla="*/ 645319 h 1412496"/>
              <a:gd name="connsiteX122" fmla="*/ 1724415 w 1855383"/>
              <a:gd name="connsiteY122" fmla="*/ 633412 h 1412496"/>
              <a:gd name="connsiteX123" fmla="*/ 1724415 w 1855383"/>
              <a:gd name="connsiteY123" fmla="*/ 438150 h 1412496"/>
              <a:gd name="connsiteX124" fmla="*/ 1719652 w 1855383"/>
              <a:gd name="connsiteY124" fmla="*/ 426244 h 1412496"/>
              <a:gd name="connsiteX125" fmla="*/ 1712508 w 1855383"/>
              <a:gd name="connsiteY125" fmla="*/ 411956 h 1412496"/>
              <a:gd name="connsiteX126" fmla="*/ 1710127 w 1855383"/>
              <a:gd name="connsiteY126" fmla="*/ 402431 h 1412496"/>
              <a:gd name="connsiteX127" fmla="*/ 1700602 w 1855383"/>
              <a:gd name="connsiteY127" fmla="*/ 383381 h 1412496"/>
              <a:gd name="connsiteX128" fmla="*/ 1695840 w 1855383"/>
              <a:gd name="connsiteY128" fmla="*/ 366712 h 1412496"/>
              <a:gd name="connsiteX129" fmla="*/ 1686315 w 1855383"/>
              <a:gd name="connsiteY129" fmla="*/ 352425 h 1412496"/>
              <a:gd name="connsiteX130" fmla="*/ 1674408 w 1855383"/>
              <a:gd name="connsiteY130" fmla="*/ 326231 h 1412496"/>
              <a:gd name="connsiteX131" fmla="*/ 1667265 w 1855383"/>
              <a:gd name="connsiteY131" fmla="*/ 316706 h 1412496"/>
              <a:gd name="connsiteX132" fmla="*/ 1657740 w 1855383"/>
              <a:gd name="connsiteY132" fmla="*/ 297656 h 1412496"/>
              <a:gd name="connsiteX133" fmla="*/ 1655358 w 1855383"/>
              <a:gd name="connsiteY133" fmla="*/ 288131 h 1412496"/>
              <a:gd name="connsiteX134" fmla="*/ 1650596 w 1855383"/>
              <a:gd name="connsiteY134" fmla="*/ 280987 h 1412496"/>
              <a:gd name="connsiteX135" fmla="*/ 1645833 w 1855383"/>
              <a:gd name="connsiteY135" fmla="*/ 266700 h 1412496"/>
              <a:gd name="connsiteX136" fmla="*/ 1633927 w 1855383"/>
              <a:gd name="connsiteY136" fmla="*/ 250031 h 1412496"/>
              <a:gd name="connsiteX137" fmla="*/ 1624402 w 1855383"/>
              <a:gd name="connsiteY137" fmla="*/ 233362 h 1412496"/>
              <a:gd name="connsiteX138" fmla="*/ 1619640 w 1855383"/>
              <a:gd name="connsiteY138" fmla="*/ 226219 h 1412496"/>
              <a:gd name="connsiteX139" fmla="*/ 1612496 w 1855383"/>
              <a:gd name="connsiteY139" fmla="*/ 219075 h 1412496"/>
              <a:gd name="connsiteX140" fmla="*/ 1600590 w 1855383"/>
              <a:gd name="connsiteY140" fmla="*/ 202406 h 1412496"/>
              <a:gd name="connsiteX141" fmla="*/ 1583921 w 1855383"/>
              <a:gd name="connsiteY141" fmla="*/ 185737 h 1412496"/>
              <a:gd name="connsiteX142" fmla="*/ 1579158 w 1855383"/>
              <a:gd name="connsiteY142" fmla="*/ 178594 h 1412496"/>
              <a:gd name="connsiteX143" fmla="*/ 1572015 w 1855383"/>
              <a:gd name="connsiteY143" fmla="*/ 173831 h 1412496"/>
              <a:gd name="connsiteX144" fmla="*/ 1564871 w 1855383"/>
              <a:gd name="connsiteY144" fmla="*/ 166687 h 1412496"/>
              <a:gd name="connsiteX145" fmla="*/ 1557727 w 1855383"/>
              <a:gd name="connsiteY145" fmla="*/ 161925 h 1412496"/>
              <a:gd name="connsiteX146" fmla="*/ 1538677 w 1855383"/>
              <a:gd name="connsiteY146" fmla="*/ 150019 h 1412496"/>
              <a:gd name="connsiteX147" fmla="*/ 1531533 w 1855383"/>
              <a:gd name="connsiteY147" fmla="*/ 142875 h 1412496"/>
              <a:gd name="connsiteX148" fmla="*/ 1524390 w 1855383"/>
              <a:gd name="connsiteY148" fmla="*/ 140494 h 1412496"/>
              <a:gd name="connsiteX149" fmla="*/ 1514865 w 1855383"/>
              <a:gd name="connsiteY149" fmla="*/ 135731 h 1412496"/>
              <a:gd name="connsiteX150" fmla="*/ 1500577 w 1855383"/>
              <a:gd name="connsiteY150" fmla="*/ 128587 h 1412496"/>
              <a:gd name="connsiteX151" fmla="*/ 1476765 w 1855383"/>
              <a:gd name="connsiteY151" fmla="*/ 111919 h 1412496"/>
              <a:gd name="connsiteX152" fmla="*/ 1462477 w 1855383"/>
              <a:gd name="connsiteY152" fmla="*/ 102394 h 1412496"/>
              <a:gd name="connsiteX153" fmla="*/ 1452952 w 1855383"/>
              <a:gd name="connsiteY153" fmla="*/ 97631 h 1412496"/>
              <a:gd name="connsiteX154" fmla="*/ 1445808 w 1855383"/>
              <a:gd name="connsiteY154" fmla="*/ 92869 h 1412496"/>
              <a:gd name="connsiteX155" fmla="*/ 1438665 w 1855383"/>
              <a:gd name="connsiteY155" fmla="*/ 90487 h 1412496"/>
              <a:gd name="connsiteX156" fmla="*/ 1424377 w 1855383"/>
              <a:gd name="connsiteY156" fmla="*/ 78581 h 1412496"/>
              <a:gd name="connsiteX157" fmla="*/ 1414852 w 1855383"/>
              <a:gd name="connsiteY157" fmla="*/ 73819 h 1412496"/>
              <a:gd name="connsiteX158" fmla="*/ 1398183 w 1855383"/>
              <a:gd name="connsiteY158" fmla="*/ 61912 h 1412496"/>
              <a:gd name="connsiteX159" fmla="*/ 1391040 w 1855383"/>
              <a:gd name="connsiteY159" fmla="*/ 57150 h 1412496"/>
              <a:gd name="connsiteX160" fmla="*/ 1381515 w 1855383"/>
              <a:gd name="connsiteY160" fmla="*/ 50006 h 1412496"/>
              <a:gd name="connsiteX161" fmla="*/ 1371990 w 1855383"/>
              <a:gd name="connsiteY161" fmla="*/ 45244 h 1412496"/>
              <a:gd name="connsiteX162" fmla="*/ 1350558 w 1855383"/>
              <a:gd name="connsiteY162" fmla="*/ 28575 h 1412496"/>
              <a:gd name="connsiteX163" fmla="*/ 1336271 w 1855383"/>
              <a:gd name="connsiteY163" fmla="*/ 19050 h 1412496"/>
              <a:gd name="connsiteX164" fmla="*/ 1331508 w 1855383"/>
              <a:gd name="connsiteY164" fmla="*/ 11906 h 1412496"/>
              <a:gd name="connsiteX165" fmla="*/ 1324365 w 1855383"/>
              <a:gd name="connsiteY165" fmla="*/ 7144 h 1412496"/>
              <a:gd name="connsiteX166" fmla="*/ 1326746 w 1855383"/>
              <a:gd name="connsiteY166" fmla="*/ 0 h 1412496"/>
              <a:gd name="connsiteX167" fmla="*/ 1386277 w 1855383"/>
              <a:gd name="connsiteY167" fmla="*/ 4762 h 1412496"/>
              <a:gd name="connsiteX168" fmla="*/ 1395802 w 1855383"/>
              <a:gd name="connsiteY168" fmla="*/ 7144 h 1412496"/>
              <a:gd name="connsiteX169" fmla="*/ 1410090 w 1855383"/>
              <a:gd name="connsiteY169" fmla="*/ 9525 h 1412496"/>
              <a:gd name="connsiteX170" fmla="*/ 1421996 w 1855383"/>
              <a:gd name="connsiteY170" fmla="*/ 11906 h 1412496"/>
              <a:gd name="connsiteX171" fmla="*/ 1431521 w 1855383"/>
              <a:gd name="connsiteY171" fmla="*/ 14287 h 1412496"/>
              <a:gd name="connsiteX172" fmla="*/ 1448190 w 1855383"/>
              <a:gd name="connsiteY172" fmla="*/ 16669 h 1412496"/>
              <a:gd name="connsiteX173" fmla="*/ 1469621 w 1855383"/>
              <a:gd name="connsiteY173" fmla="*/ 21431 h 1412496"/>
              <a:gd name="connsiteX174" fmla="*/ 1488671 w 1855383"/>
              <a:gd name="connsiteY174" fmla="*/ 26194 h 1412496"/>
              <a:gd name="connsiteX175" fmla="*/ 1495815 w 1855383"/>
              <a:gd name="connsiteY175" fmla="*/ 28575 h 1412496"/>
              <a:gd name="connsiteX176" fmla="*/ 1512483 w 1855383"/>
              <a:gd name="connsiteY176" fmla="*/ 30956 h 1412496"/>
              <a:gd name="connsiteX177" fmla="*/ 1538677 w 1855383"/>
              <a:gd name="connsiteY177" fmla="*/ 38100 h 1412496"/>
              <a:gd name="connsiteX178" fmla="*/ 1548202 w 1855383"/>
              <a:gd name="connsiteY178" fmla="*/ 40481 h 1412496"/>
              <a:gd name="connsiteX179" fmla="*/ 1569633 w 1855383"/>
              <a:gd name="connsiteY179" fmla="*/ 47625 h 1412496"/>
              <a:gd name="connsiteX180" fmla="*/ 1576777 w 1855383"/>
              <a:gd name="connsiteY180" fmla="*/ 50006 h 1412496"/>
              <a:gd name="connsiteX181" fmla="*/ 1583921 w 1855383"/>
              <a:gd name="connsiteY181" fmla="*/ 52387 h 1412496"/>
              <a:gd name="connsiteX182" fmla="*/ 1610115 w 1855383"/>
              <a:gd name="connsiteY182" fmla="*/ 59531 h 1412496"/>
              <a:gd name="connsiteX183" fmla="*/ 1619640 w 1855383"/>
              <a:gd name="connsiteY183" fmla="*/ 66675 h 1412496"/>
              <a:gd name="connsiteX184" fmla="*/ 1626783 w 1855383"/>
              <a:gd name="connsiteY184" fmla="*/ 69056 h 1412496"/>
              <a:gd name="connsiteX185" fmla="*/ 1633927 w 1855383"/>
              <a:gd name="connsiteY185" fmla="*/ 76200 h 1412496"/>
              <a:gd name="connsiteX186" fmla="*/ 1648215 w 1855383"/>
              <a:gd name="connsiteY186" fmla="*/ 85725 h 1412496"/>
              <a:gd name="connsiteX187" fmla="*/ 1662502 w 1855383"/>
              <a:gd name="connsiteY187" fmla="*/ 95250 h 1412496"/>
              <a:gd name="connsiteX188" fmla="*/ 1676790 w 1855383"/>
              <a:gd name="connsiteY188" fmla="*/ 104775 h 1412496"/>
              <a:gd name="connsiteX189" fmla="*/ 1683933 w 1855383"/>
              <a:gd name="connsiteY189" fmla="*/ 109537 h 1412496"/>
              <a:gd name="connsiteX190" fmla="*/ 1698221 w 1855383"/>
              <a:gd name="connsiteY190" fmla="*/ 123825 h 1412496"/>
              <a:gd name="connsiteX191" fmla="*/ 1722033 w 1855383"/>
              <a:gd name="connsiteY191" fmla="*/ 140494 h 1412496"/>
              <a:gd name="connsiteX192" fmla="*/ 1736321 w 1855383"/>
              <a:gd name="connsiteY192" fmla="*/ 152400 h 1412496"/>
              <a:gd name="connsiteX193" fmla="*/ 1741083 w 1855383"/>
              <a:gd name="connsiteY193" fmla="*/ 159544 h 1412496"/>
              <a:gd name="connsiteX194" fmla="*/ 1748227 w 1855383"/>
              <a:gd name="connsiteY194" fmla="*/ 166687 h 1412496"/>
              <a:gd name="connsiteX195" fmla="*/ 1755371 w 1855383"/>
              <a:gd name="connsiteY195" fmla="*/ 178594 h 1412496"/>
              <a:gd name="connsiteX196" fmla="*/ 1769658 w 1855383"/>
              <a:gd name="connsiteY196" fmla="*/ 195262 h 1412496"/>
              <a:gd name="connsiteX197" fmla="*/ 1776802 w 1855383"/>
              <a:gd name="connsiteY197" fmla="*/ 209550 h 1412496"/>
              <a:gd name="connsiteX198" fmla="*/ 1781565 w 1855383"/>
              <a:gd name="connsiteY198" fmla="*/ 219075 h 1412496"/>
              <a:gd name="connsiteX199" fmla="*/ 1793471 w 1855383"/>
              <a:gd name="connsiteY199" fmla="*/ 238125 h 1412496"/>
              <a:gd name="connsiteX200" fmla="*/ 1795852 w 1855383"/>
              <a:gd name="connsiteY200" fmla="*/ 245269 h 1412496"/>
              <a:gd name="connsiteX201" fmla="*/ 1805377 w 1855383"/>
              <a:gd name="connsiteY201" fmla="*/ 261937 h 1412496"/>
              <a:gd name="connsiteX202" fmla="*/ 1812521 w 1855383"/>
              <a:gd name="connsiteY202" fmla="*/ 278606 h 1412496"/>
              <a:gd name="connsiteX203" fmla="*/ 1822046 w 1855383"/>
              <a:gd name="connsiteY203" fmla="*/ 304800 h 1412496"/>
              <a:gd name="connsiteX204" fmla="*/ 1829190 w 1855383"/>
              <a:gd name="connsiteY204" fmla="*/ 328612 h 1412496"/>
              <a:gd name="connsiteX205" fmla="*/ 1833952 w 1855383"/>
              <a:gd name="connsiteY205" fmla="*/ 345281 h 1412496"/>
              <a:gd name="connsiteX206" fmla="*/ 1836333 w 1855383"/>
              <a:gd name="connsiteY206" fmla="*/ 352425 h 1412496"/>
              <a:gd name="connsiteX207" fmla="*/ 1838715 w 1855383"/>
              <a:gd name="connsiteY207" fmla="*/ 366712 h 1412496"/>
              <a:gd name="connsiteX208" fmla="*/ 1845858 w 1855383"/>
              <a:gd name="connsiteY208" fmla="*/ 385762 h 1412496"/>
              <a:gd name="connsiteX209" fmla="*/ 1848240 w 1855383"/>
              <a:gd name="connsiteY209" fmla="*/ 404812 h 1412496"/>
              <a:gd name="connsiteX210" fmla="*/ 1850621 w 1855383"/>
              <a:gd name="connsiteY210" fmla="*/ 414337 h 1412496"/>
              <a:gd name="connsiteX211" fmla="*/ 1855383 w 1855383"/>
              <a:gd name="connsiteY211" fmla="*/ 511969 h 1412496"/>
              <a:gd name="connsiteX212" fmla="*/ 1853002 w 1855383"/>
              <a:gd name="connsiteY212" fmla="*/ 819150 h 1412496"/>
              <a:gd name="connsiteX213" fmla="*/ 1850621 w 1855383"/>
              <a:gd name="connsiteY213" fmla="*/ 828675 h 1412496"/>
              <a:gd name="connsiteX214" fmla="*/ 1845858 w 1855383"/>
              <a:gd name="connsiteY214" fmla="*/ 842962 h 1412496"/>
              <a:gd name="connsiteX215" fmla="*/ 1843477 w 1855383"/>
              <a:gd name="connsiteY215" fmla="*/ 852487 h 1412496"/>
              <a:gd name="connsiteX216" fmla="*/ 1838715 w 1855383"/>
              <a:gd name="connsiteY216" fmla="*/ 859631 h 1412496"/>
              <a:gd name="connsiteX217" fmla="*/ 1831571 w 1855383"/>
              <a:gd name="connsiteY217" fmla="*/ 876300 h 1412496"/>
              <a:gd name="connsiteX218" fmla="*/ 1826808 w 1855383"/>
              <a:gd name="connsiteY218" fmla="*/ 892969 h 1412496"/>
              <a:gd name="connsiteX219" fmla="*/ 1822046 w 1855383"/>
              <a:gd name="connsiteY219" fmla="*/ 900112 h 1412496"/>
              <a:gd name="connsiteX220" fmla="*/ 1814902 w 1855383"/>
              <a:gd name="connsiteY220" fmla="*/ 914400 h 1412496"/>
              <a:gd name="connsiteX221" fmla="*/ 1810140 w 1855383"/>
              <a:gd name="connsiteY221" fmla="*/ 928687 h 1412496"/>
              <a:gd name="connsiteX222" fmla="*/ 1805377 w 1855383"/>
              <a:gd name="connsiteY222" fmla="*/ 942975 h 1412496"/>
              <a:gd name="connsiteX223" fmla="*/ 1802996 w 1855383"/>
              <a:gd name="connsiteY223" fmla="*/ 952500 h 1412496"/>
              <a:gd name="connsiteX224" fmla="*/ 1798233 w 1855383"/>
              <a:gd name="connsiteY224" fmla="*/ 966787 h 1412496"/>
              <a:gd name="connsiteX225" fmla="*/ 1793471 w 1855383"/>
              <a:gd name="connsiteY225" fmla="*/ 973931 h 1412496"/>
              <a:gd name="connsiteX226" fmla="*/ 1788708 w 1855383"/>
              <a:gd name="connsiteY226" fmla="*/ 990600 h 1412496"/>
              <a:gd name="connsiteX227" fmla="*/ 1783946 w 1855383"/>
              <a:gd name="connsiteY227" fmla="*/ 997744 h 1412496"/>
              <a:gd name="connsiteX228" fmla="*/ 1781565 w 1855383"/>
              <a:gd name="connsiteY228" fmla="*/ 1004887 h 1412496"/>
              <a:gd name="connsiteX229" fmla="*/ 1767277 w 1855383"/>
              <a:gd name="connsiteY229" fmla="*/ 1028700 h 1412496"/>
              <a:gd name="connsiteX230" fmla="*/ 1757752 w 1855383"/>
              <a:gd name="connsiteY230" fmla="*/ 1042987 h 1412496"/>
              <a:gd name="connsiteX231" fmla="*/ 1750608 w 1855383"/>
              <a:gd name="connsiteY231" fmla="*/ 1050131 h 1412496"/>
              <a:gd name="connsiteX232" fmla="*/ 1745846 w 1855383"/>
              <a:gd name="connsiteY232" fmla="*/ 1057275 h 1412496"/>
              <a:gd name="connsiteX233" fmla="*/ 1738702 w 1855383"/>
              <a:gd name="connsiteY233" fmla="*/ 1062037 h 1412496"/>
              <a:gd name="connsiteX234" fmla="*/ 1724415 w 1855383"/>
              <a:gd name="connsiteY234" fmla="*/ 1076325 h 1412496"/>
              <a:gd name="connsiteX235" fmla="*/ 1717271 w 1855383"/>
              <a:gd name="connsiteY235" fmla="*/ 1083469 h 1412496"/>
              <a:gd name="connsiteX236" fmla="*/ 1710127 w 1855383"/>
              <a:gd name="connsiteY236" fmla="*/ 1090612 h 1412496"/>
              <a:gd name="connsiteX237" fmla="*/ 1705365 w 1855383"/>
              <a:gd name="connsiteY237" fmla="*/ 1097756 h 1412496"/>
              <a:gd name="connsiteX238" fmla="*/ 1695840 w 1855383"/>
              <a:gd name="connsiteY238" fmla="*/ 1104900 h 1412496"/>
              <a:gd name="connsiteX239" fmla="*/ 1691077 w 1855383"/>
              <a:gd name="connsiteY239" fmla="*/ 1112044 h 1412496"/>
              <a:gd name="connsiteX240" fmla="*/ 1676790 w 1855383"/>
              <a:gd name="connsiteY240" fmla="*/ 1126331 h 1412496"/>
              <a:gd name="connsiteX241" fmla="*/ 1662502 w 1855383"/>
              <a:gd name="connsiteY241" fmla="*/ 1135856 h 1412496"/>
              <a:gd name="connsiteX242" fmla="*/ 1641071 w 1855383"/>
              <a:gd name="connsiteY242" fmla="*/ 1152525 h 1412496"/>
              <a:gd name="connsiteX243" fmla="*/ 1633927 w 1855383"/>
              <a:gd name="connsiteY243" fmla="*/ 1154906 h 1412496"/>
              <a:gd name="connsiteX244" fmla="*/ 1612496 w 1855383"/>
              <a:gd name="connsiteY244" fmla="*/ 1169194 h 1412496"/>
              <a:gd name="connsiteX245" fmla="*/ 1605352 w 1855383"/>
              <a:gd name="connsiteY245" fmla="*/ 1173956 h 1412496"/>
              <a:gd name="connsiteX246" fmla="*/ 1598208 w 1855383"/>
              <a:gd name="connsiteY246" fmla="*/ 1176337 h 1412496"/>
              <a:gd name="connsiteX247" fmla="*/ 1583921 w 1855383"/>
              <a:gd name="connsiteY247" fmla="*/ 1185862 h 1412496"/>
              <a:gd name="connsiteX248" fmla="*/ 1576777 w 1855383"/>
              <a:gd name="connsiteY248" fmla="*/ 1188244 h 1412496"/>
              <a:gd name="connsiteX249" fmla="*/ 1560108 w 1855383"/>
              <a:gd name="connsiteY249" fmla="*/ 1195387 h 1412496"/>
              <a:gd name="connsiteX250" fmla="*/ 1538677 w 1855383"/>
              <a:gd name="connsiteY250" fmla="*/ 1202531 h 1412496"/>
              <a:gd name="connsiteX251" fmla="*/ 1526771 w 1855383"/>
              <a:gd name="connsiteY251" fmla="*/ 1207294 h 1412496"/>
              <a:gd name="connsiteX252" fmla="*/ 1505340 w 1855383"/>
              <a:gd name="connsiteY252" fmla="*/ 1214437 h 1412496"/>
              <a:gd name="connsiteX253" fmla="*/ 1491052 w 1855383"/>
              <a:gd name="connsiteY253" fmla="*/ 1221581 h 1412496"/>
              <a:gd name="connsiteX254" fmla="*/ 1483908 w 1855383"/>
              <a:gd name="connsiteY254" fmla="*/ 1223962 h 1412496"/>
              <a:gd name="connsiteX255" fmla="*/ 1469621 w 1855383"/>
              <a:gd name="connsiteY255" fmla="*/ 1231106 h 1412496"/>
              <a:gd name="connsiteX256" fmla="*/ 1462477 w 1855383"/>
              <a:gd name="connsiteY256" fmla="*/ 1235869 h 1412496"/>
              <a:gd name="connsiteX257" fmla="*/ 1452952 w 1855383"/>
              <a:gd name="connsiteY257" fmla="*/ 1240631 h 1412496"/>
              <a:gd name="connsiteX258" fmla="*/ 1436283 w 1855383"/>
              <a:gd name="connsiteY258" fmla="*/ 1252537 h 1412496"/>
              <a:gd name="connsiteX259" fmla="*/ 1421996 w 1855383"/>
              <a:gd name="connsiteY259" fmla="*/ 1262062 h 1412496"/>
              <a:gd name="connsiteX260" fmla="*/ 1414852 w 1855383"/>
              <a:gd name="connsiteY260" fmla="*/ 1266825 h 1412496"/>
              <a:gd name="connsiteX261" fmla="*/ 1405327 w 1855383"/>
              <a:gd name="connsiteY261" fmla="*/ 1269206 h 1412496"/>
              <a:gd name="connsiteX262" fmla="*/ 1388658 w 1855383"/>
              <a:gd name="connsiteY262" fmla="*/ 1281112 h 1412496"/>
              <a:gd name="connsiteX263" fmla="*/ 1364846 w 1855383"/>
              <a:gd name="connsiteY263" fmla="*/ 1293019 h 1412496"/>
              <a:gd name="connsiteX264" fmla="*/ 1341033 w 1855383"/>
              <a:gd name="connsiteY264" fmla="*/ 1307306 h 1412496"/>
              <a:gd name="connsiteX265" fmla="*/ 1329127 w 1855383"/>
              <a:gd name="connsiteY265" fmla="*/ 1312069 h 1412496"/>
              <a:gd name="connsiteX266" fmla="*/ 1314840 w 1855383"/>
              <a:gd name="connsiteY266" fmla="*/ 1316831 h 1412496"/>
              <a:gd name="connsiteX267" fmla="*/ 1305315 w 1855383"/>
              <a:gd name="connsiteY267" fmla="*/ 1321594 h 1412496"/>
              <a:gd name="connsiteX268" fmla="*/ 1298171 w 1855383"/>
              <a:gd name="connsiteY268" fmla="*/ 1326356 h 1412496"/>
              <a:gd name="connsiteX269" fmla="*/ 1283883 w 1855383"/>
              <a:gd name="connsiteY269" fmla="*/ 1331119 h 1412496"/>
              <a:gd name="connsiteX270" fmla="*/ 1274358 w 1855383"/>
              <a:gd name="connsiteY270" fmla="*/ 1335881 h 1412496"/>
              <a:gd name="connsiteX271" fmla="*/ 1264833 w 1855383"/>
              <a:gd name="connsiteY271" fmla="*/ 1338262 h 1412496"/>
              <a:gd name="connsiteX272" fmla="*/ 1257690 w 1855383"/>
              <a:gd name="connsiteY272" fmla="*/ 1340644 h 1412496"/>
              <a:gd name="connsiteX273" fmla="*/ 1233877 w 1855383"/>
              <a:gd name="connsiteY273" fmla="*/ 1347787 h 1412496"/>
              <a:gd name="connsiteX274" fmla="*/ 1214827 w 1855383"/>
              <a:gd name="connsiteY274" fmla="*/ 1354931 h 1412496"/>
              <a:gd name="connsiteX275" fmla="*/ 1202921 w 1855383"/>
              <a:gd name="connsiteY275" fmla="*/ 1359694 h 1412496"/>
              <a:gd name="connsiteX276" fmla="*/ 1188633 w 1855383"/>
              <a:gd name="connsiteY276" fmla="*/ 1364456 h 1412496"/>
              <a:gd name="connsiteX277" fmla="*/ 1181490 w 1855383"/>
              <a:gd name="connsiteY277" fmla="*/ 1366837 h 1412496"/>
              <a:gd name="connsiteX278" fmla="*/ 1150533 w 1855383"/>
              <a:gd name="connsiteY278" fmla="*/ 1371600 h 1412496"/>
              <a:gd name="connsiteX279" fmla="*/ 1040996 w 1855383"/>
              <a:gd name="connsiteY279" fmla="*/ 1376362 h 1412496"/>
              <a:gd name="connsiteX280" fmla="*/ 1031471 w 1855383"/>
              <a:gd name="connsiteY280" fmla="*/ 1378744 h 1412496"/>
              <a:gd name="connsiteX281" fmla="*/ 990990 w 1855383"/>
              <a:gd name="connsiteY281" fmla="*/ 1383506 h 1412496"/>
              <a:gd name="connsiteX282" fmla="*/ 971940 w 1855383"/>
              <a:gd name="connsiteY282" fmla="*/ 1388269 h 1412496"/>
              <a:gd name="connsiteX283" fmla="*/ 964796 w 1855383"/>
              <a:gd name="connsiteY283" fmla="*/ 1390650 h 1412496"/>
              <a:gd name="connsiteX284" fmla="*/ 905265 w 1855383"/>
              <a:gd name="connsiteY284" fmla="*/ 1395412 h 1412496"/>
              <a:gd name="connsiteX285" fmla="*/ 850496 w 1855383"/>
              <a:gd name="connsiteY285" fmla="*/ 1397794 h 1412496"/>
              <a:gd name="connsiteX286" fmla="*/ 821921 w 1855383"/>
              <a:gd name="connsiteY286" fmla="*/ 1402556 h 1412496"/>
              <a:gd name="connsiteX287" fmla="*/ 807633 w 1855383"/>
              <a:gd name="connsiteY287" fmla="*/ 1404937 h 1412496"/>
              <a:gd name="connsiteX288" fmla="*/ 798108 w 1855383"/>
              <a:gd name="connsiteY288" fmla="*/ 1407319 h 1412496"/>
              <a:gd name="connsiteX289" fmla="*/ 774296 w 1855383"/>
              <a:gd name="connsiteY289" fmla="*/ 1409700 h 1412496"/>
              <a:gd name="connsiteX290" fmla="*/ 762390 w 1855383"/>
              <a:gd name="connsiteY290" fmla="*/ 1412081 h 1412496"/>
              <a:gd name="connsiteX291" fmla="*/ 640946 w 1855383"/>
              <a:gd name="connsiteY291" fmla="*/ 1400175 h 1412496"/>
              <a:gd name="connsiteX292" fmla="*/ 624277 w 1855383"/>
              <a:gd name="connsiteY292" fmla="*/ 1395412 h 1412496"/>
              <a:gd name="connsiteX293" fmla="*/ 598083 w 1855383"/>
              <a:gd name="connsiteY293" fmla="*/ 1388269 h 1412496"/>
              <a:gd name="connsiteX294" fmla="*/ 574271 w 1855383"/>
              <a:gd name="connsiteY294" fmla="*/ 1378744 h 1412496"/>
              <a:gd name="connsiteX295" fmla="*/ 567127 w 1855383"/>
              <a:gd name="connsiteY295" fmla="*/ 1376362 h 1412496"/>
              <a:gd name="connsiteX296" fmla="*/ 548077 w 1855383"/>
              <a:gd name="connsiteY296" fmla="*/ 1371600 h 1412496"/>
              <a:gd name="connsiteX297" fmla="*/ 540933 w 1855383"/>
              <a:gd name="connsiteY297" fmla="*/ 1369219 h 1412496"/>
              <a:gd name="connsiteX298" fmla="*/ 521883 w 1855383"/>
              <a:gd name="connsiteY298" fmla="*/ 1364456 h 1412496"/>
              <a:gd name="connsiteX299" fmla="*/ 512358 w 1855383"/>
              <a:gd name="connsiteY299" fmla="*/ 1362075 h 1412496"/>
              <a:gd name="connsiteX300" fmla="*/ 505215 w 1855383"/>
              <a:gd name="connsiteY300" fmla="*/ 1357312 h 1412496"/>
              <a:gd name="connsiteX301" fmla="*/ 495690 w 1855383"/>
              <a:gd name="connsiteY301" fmla="*/ 1354931 h 1412496"/>
              <a:gd name="connsiteX302" fmla="*/ 479021 w 1855383"/>
              <a:gd name="connsiteY302" fmla="*/ 1350169 h 1412496"/>
              <a:gd name="connsiteX303" fmla="*/ 462352 w 1855383"/>
              <a:gd name="connsiteY303" fmla="*/ 1347787 h 1412496"/>
              <a:gd name="connsiteX304" fmla="*/ 455208 w 1855383"/>
              <a:gd name="connsiteY304" fmla="*/ 1345406 h 1412496"/>
              <a:gd name="connsiteX305" fmla="*/ 445683 w 1855383"/>
              <a:gd name="connsiteY305" fmla="*/ 1343025 h 1412496"/>
              <a:gd name="connsiteX306" fmla="*/ 433777 w 1855383"/>
              <a:gd name="connsiteY306" fmla="*/ 1338262 h 1412496"/>
              <a:gd name="connsiteX307" fmla="*/ 421871 w 1855383"/>
              <a:gd name="connsiteY307" fmla="*/ 1335881 h 1412496"/>
              <a:gd name="connsiteX308" fmla="*/ 407583 w 1855383"/>
              <a:gd name="connsiteY308" fmla="*/ 1331119 h 1412496"/>
              <a:gd name="connsiteX309" fmla="*/ 400440 w 1855383"/>
              <a:gd name="connsiteY309" fmla="*/ 1328737 h 1412496"/>
              <a:gd name="connsiteX310" fmla="*/ 390915 w 1855383"/>
              <a:gd name="connsiteY310" fmla="*/ 1323975 h 1412496"/>
              <a:gd name="connsiteX311" fmla="*/ 381390 w 1855383"/>
              <a:gd name="connsiteY311" fmla="*/ 1321594 h 1412496"/>
              <a:gd name="connsiteX312" fmla="*/ 374246 w 1855383"/>
              <a:gd name="connsiteY312" fmla="*/ 1319212 h 1412496"/>
              <a:gd name="connsiteX313" fmla="*/ 364721 w 1855383"/>
              <a:gd name="connsiteY313" fmla="*/ 1316831 h 1412496"/>
              <a:gd name="connsiteX314" fmla="*/ 355196 w 1855383"/>
              <a:gd name="connsiteY314" fmla="*/ 1312069 h 1412496"/>
              <a:gd name="connsiteX315" fmla="*/ 340908 w 1855383"/>
              <a:gd name="connsiteY315" fmla="*/ 1307306 h 1412496"/>
              <a:gd name="connsiteX316" fmla="*/ 326621 w 1855383"/>
              <a:gd name="connsiteY316" fmla="*/ 1302544 h 1412496"/>
              <a:gd name="connsiteX317" fmla="*/ 319477 w 1855383"/>
              <a:gd name="connsiteY317" fmla="*/ 1300162 h 1412496"/>
              <a:gd name="connsiteX318" fmla="*/ 312333 w 1855383"/>
              <a:gd name="connsiteY318" fmla="*/ 1297781 h 1412496"/>
              <a:gd name="connsiteX319" fmla="*/ 305190 w 1855383"/>
              <a:gd name="connsiteY319" fmla="*/ 1293019 h 1412496"/>
              <a:gd name="connsiteX320" fmla="*/ 290902 w 1855383"/>
              <a:gd name="connsiteY320" fmla="*/ 1288256 h 1412496"/>
              <a:gd name="connsiteX321" fmla="*/ 269471 w 1855383"/>
              <a:gd name="connsiteY321" fmla="*/ 1281112 h 1412496"/>
              <a:gd name="connsiteX322" fmla="*/ 259946 w 1855383"/>
              <a:gd name="connsiteY322" fmla="*/ 1273969 h 1412496"/>
              <a:gd name="connsiteX323" fmla="*/ 252802 w 1855383"/>
              <a:gd name="connsiteY323" fmla="*/ 1271587 h 1412496"/>
              <a:gd name="connsiteX324" fmla="*/ 238515 w 1855383"/>
              <a:gd name="connsiteY324" fmla="*/ 1264444 h 1412496"/>
              <a:gd name="connsiteX325" fmla="*/ 228990 w 1855383"/>
              <a:gd name="connsiteY325" fmla="*/ 1262062 h 1412496"/>
              <a:gd name="connsiteX326" fmla="*/ 214702 w 1855383"/>
              <a:gd name="connsiteY326" fmla="*/ 1257300 h 1412496"/>
              <a:gd name="connsiteX327" fmla="*/ 205177 w 1855383"/>
              <a:gd name="connsiteY327" fmla="*/ 1254919 h 1412496"/>
              <a:gd name="connsiteX328" fmla="*/ 190890 w 1855383"/>
              <a:gd name="connsiteY328" fmla="*/ 1250156 h 1412496"/>
              <a:gd name="connsiteX329" fmla="*/ 183746 w 1855383"/>
              <a:gd name="connsiteY329" fmla="*/ 1245394 h 1412496"/>
              <a:gd name="connsiteX330" fmla="*/ 167077 w 1855383"/>
              <a:gd name="connsiteY330" fmla="*/ 1240631 h 1412496"/>
              <a:gd name="connsiteX331" fmla="*/ 159933 w 1855383"/>
              <a:gd name="connsiteY331" fmla="*/ 1235869 h 1412496"/>
              <a:gd name="connsiteX332" fmla="*/ 145646 w 1855383"/>
              <a:gd name="connsiteY332" fmla="*/ 1231106 h 1412496"/>
              <a:gd name="connsiteX333" fmla="*/ 138502 w 1855383"/>
              <a:gd name="connsiteY333" fmla="*/ 1228725 h 1412496"/>
              <a:gd name="connsiteX334" fmla="*/ 117071 w 1855383"/>
              <a:gd name="connsiteY334" fmla="*/ 1216819 h 1412496"/>
              <a:gd name="connsiteX335" fmla="*/ 109927 w 1855383"/>
              <a:gd name="connsiteY335" fmla="*/ 1212056 h 1412496"/>
              <a:gd name="connsiteX336" fmla="*/ 102783 w 1855383"/>
              <a:gd name="connsiteY336" fmla="*/ 1209675 h 1412496"/>
              <a:gd name="connsiteX337" fmla="*/ 88496 w 1855383"/>
              <a:gd name="connsiteY337" fmla="*/ 1197769 h 1412496"/>
              <a:gd name="connsiteX338" fmla="*/ 71827 w 1855383"/>
              <a:gd name="connsiteY338" fmla="*/ 1188244 h 1412496"/>
              <a:gd name="connsiteX339" fmla="*/ 50396 w 1855383"/>
              <a:gd name="connsiteY339" fmla="*/ 1171575 h 1412496"/>
              <a:gd name="connsiteX340" fmla="*/ 43252 w 1855383"/>
              <a:gd name="connsiteY340" fmla="*/ 1164431 h 1412496"/>
              <a:gd name="connsiteX341" fmla="*/ 28965 w 1855383"/>
              <a:gd name="connsiteY341" fmla="*/ 1154906 h 1412496"/>
              <a:gd name="connsiteX342" fmla="*/ 17058 w 1855383"/>
              <a:gd name="connsiteY342" fmla="*/ 1145381 h 1412496"/>
              <a:gd name="connsiteX343" fmla="*/ 2771 w 1855383"/>
              <a:gd name="connsiteY343" fmla="*/ 1131094 h 1412496"/>
              <a:gd name="connsiteX344" fmla="*/ 390 w 1855383"/>
              <a:gd name="connsiteY344" fmla="*/ 1123950 h 1412496"/>
              <a:gd name="connsiteX345" fmla="*/ 21821 w 1855383"/>
              <a:gd name="connsiteY345" fmla="*/ 1112044 h 1412496"/>
              <a:gd name="connsiteX346" fmla="*/ 36108 w 1855383"/>
              <a:gd name="connsiteY346" fmla="*/ 1116806 h 1412496"/>
              <a:gd name="connsiteX347" fmla="*/ 38490 w 1855383"/>
              <a:gd name="connsiteY347" fmla="*/ 1119187 h 1412496"/>
              <a:gd name="connsiteX0" fmla="*/ 38490 w 1855383"/>
              <a:gd name="connsiteY0" fmla="*/ 1119187 h 1410019"/>
              <a:gd name="connsiteX1" fmla="*/ 50396 w 1855383"/>
              <a:gd name="connsiteY1" fmla="*/ 1123950 h 1410019"/>
              <a:gd name="connsiteX2" fmla="*/ 64683 w 1855383"/>
              <a:gd name="connsiteY2" fmla="*/ 1133475 h 1410019"/>
              <a:gd name="connsiteX3" fmla="*/ 71827 w 1855383"/>
              <a:gd name="connsiteY3" fmla="*/ 1138237 h 1410019"/>
              <a:gd name="connsiteX4" fmla="*/ 81352 w 1855383"/>
              <a:gd name="connsiteY4" fmla="*/ 1140619 h 1410019"/>
              <a:gd name="connsiteX5" fmla="*/ 105165 w 1855383"/>
              <a:gd name="connsiteY5" fmla="*/ 1154906 h 1410019"/>
              <a:gd name="connsiteX6" fmla="*/ 112308 w 1855383"/>
              <a:gd name="connsiteY6" fmla="*/ 1159669 h 1410019"/>
              <a:gd name="connsiteX7" fmla="*/ 121833 w 1855383"/>
              <a:gd name="connsiteY7" fmla="*/ 1164431 h 1410019"/>
              <a:gd name="connsiteX8" fmla="*/ 128977 w 1855383"/>
              <a:gd name="connsiteY8" fmla="*/ 1169194 h 1410019"/>
              <a:gd name="connsiteX9" fmla="*/ 136121 w 1855383"/>
              <a:gd name="connsiteY9" fmla="*/ 1171575 h 1410019"/>
              <a:gd name="connsiteX10" fmla="*/ 157552 w 1855383"/>
              <a:gd name="connsiteY10" fmla="*/ 1183481 h 1410019"/>
              <a:gd name="connsiteX11" fmla="*/ 174221 w 1855383"/>
              <a:gd name="connsiteY11" fmla="*/ 1193006 h 1410019"/>
              <a:gd name="connsiteX12" fmla="*/ 181365 w 1855383"/>
              <a:gd name="connsiteY12" fmla="*/ 1197769 h 1410019"/>
              <a:gd name="connsiteX13" fmla="*/ 188508 w 1855383"/>
              <a:gd name="connsiteY13" fmla="*/ 1200150 h 1410019"/>
              <a:gd name="connsiteX14" fmla="*/ 205177 w 1855383"/>
              <a:gd name="connsiteY14" fmla="*/ 1209675 h 1410019"/>
              <a:gd name="connsiteX15" fmla="*/ 219465 w 1855383"/>
              <a:gd name="connsiteY15" fmla="*/ 1214437 h 1410019"/>
              <a:gd name="connsiteX16" fmla="*/ 231371 w 1855383"/>
              <a:gd name="connsiteY16" fmla="*/ 1219200 h 1410019"/>
              <a:gd name="connsiteX17" fmla="*/ 250421 w 1855383"/>
              <a:gd name="connsiteY17" fmla="*/ 1223962 h 1410019"/>
              <a:gd name="connsiteX18" fmla="*/ 259946 w 1855383"/>
              <a:gd name="connsiteY18" fmla="*/ 1228725 h 1410019"/>
              <a:gd name="connsiteX19" fmla="*/ 278996 w 1855383"/>
              <a:gd name="connsiteY19" fmla="*/ 1233487 h 1410019"/>
              <a:gd name="connsiteX20" fmla="*/ 288521 w 1855383"/>
              <a:gd name="connsiteY20" fmla="*/ 1235869 h 1410019"/>
              <a:gd name="connsiteX21" fmla="*/ 302808 w 1855383"/>
              <a:gd name="connsiteY21" fmla="*/ 1240631 h 1410019"/>
              <a:gd name="connsiteX22" fmla="*/ 309952 w 1855383"/>
              <a:gd name="connsiteY22" fmla="*/ 1245394 h 1410019"/>
              <a:gd name="connsiteX23" fmla="*/ 319477 w 1855383"/>
              <a:gd name="connsiteY23" fmla="*/ 1247775 h 1410019"/>
              <a:gd name="connsiteX24" fmla="*/ 326621 w 1855383"/>
              <a:gd name="connsiteY24" fmla="*/ 1250156 h 1410019"/>
              <a:gd name="connsiteX25" fmla="*/ 343290 w 1855383"/>
              <a:gd name="connsiteY25" fmla="*/ 1257300 h 1410019"/>
              <a:gd name="connsiteX26" fmla="*/ 352815 w 1855383"/>
              <a:gd name="connsiteY26" fmla="*/ 1262062 h 1410019"/>
              <a:gd name="connsiteX27" fmla="*/ 362340 w 1855383"/>
              <a:gd name="connsiteY27" fmla="*/ 1264444 h 1410019"/>
              <a:gd name="connsiteX28" fmla="*/ 376627 w 1855383"/>
              <a:gd name="connsiteY28" fmla="*/ 1269206 h 1410019"/>
              <a:gd name="connsiteX29" fmla="*/ 386152 w 1855383"/>
              <a:gd name="connsiteY29" fmla="*/ 1271587 h 1410019"/>
              <a:gd name="connsiteX30" fmla="*/ 400440 w 1855383"/>
              <a:gd name="connsiteY30" fmla="*/ 1276350 h 1410019"/>
              <a:gd name="connsiteX31" fmla="*/ 421871 w 1855383"/>
              <a:gd name="connsiteY31" fmla="*/ 1283494 h 1410019"/>
              <a:gd name="connsiteX32" fmla="*/ 445683 w 1855383"/>
              <a:gd name="connsiteY32" fmla="*/ 1288256 h 1410019"/>
              <a:gd name="connsiteX33" fmla="*/ 469496 w 1855383"/>
              <a:gd name="connsiteY33" fmla="*/ 1293019 h 1410019"/>
              <a:gd name="connsiteX34" fmla="*/ 498071 w 1855383"/>
              <a:gd name="connsiteY34" fmla="*/ 1300162 h 1410019"/>
              <a:gd name="connsiteX35" fmla="*/ 505215 w 1855383"/>
              <a:gd name="connsiteY35" fmla="*/ 1302544 h 1410019"/>
              <a:gd name="connsiteX36" fmla="*/ 521883 w 1855383"/>
              <a:gd name="connsiteY36" fmla="*/ 1304925 h 1410019"/>
              <a:gd name="connsiteX37" fmla="*/ 536171 w 1855383"/>
              <a:gd name="connsiteY37" fmla="*/ 1307306 h 1410019"/>
              <a:gd name="connsiteX38" fmla="*/ 548077 w 1855383"/>
              <a:gd name="connsiteY38" fmla="*/ 1309687 h 1410019"/>
              <a:gd name="connsiteX39" fmla="*/ 567127 w 1855383"/>
              <a:gd name="connsiteY39" fmla="*/ 1312069 h 1410019"/>
              <a:gd name="connsiteX40" fmla="*/ 595702 w 1855383"/>
              <a:gd name="connsiteY40" fmla="*/ 1316831 h 1410019"/>
              <a:gd name="connsiteX41" fmla="*/ 757627 w 1855383"/>
              <a:gd name="connsiteY41" fmla="*/ 1319212 h 1410019"/>
              <a:gd name="connsiteX42" fmla="*/ 802871 w 1855383"/>
              <a:gd name="connsiteY42" fmla="*/ 1323975 h 1410019"/>
              <a:gd name="connsiteX43" fmla="*/ 819540 w 1855383"/>
              <a:gd name="connsiteY43" fmla="*/ 1326356 h 1410019"/>
              <a:gd name="connsiteX44" fmla="*/ 1007658 w 1855383"/>
              <a:gd name="connsiteY44" fmla="*/ 1323975 h 1410019"/>
              <a:gd name="connsiteX45" fmla="*/ 1017183 w 1855383"/>
              <a:gd name="connsiteY45" fmla="*/ 1319212 h 1410019"/>
              <a:gd name="connsiteX46" fmla="*/ 1031471 w 1855383"/>
              <a:gd name="connsiteY46" fmla="*/ 1314450 h 1410019"/>
              <a:gd name="connsiteX47" fmla="*/ 1057665 w 1855383"/>
              <a:gd name="connsiteY47" fmla="*/ 1307306 h 1410019"/>
              <a:gd name="connsiteX48" fmla="*/ 1074333 w 1855383"/>
              <a:gd name="connsiteY48" fmla="*/ 1304925 h 1410019"/>
              <a:gd name="connsiteX49" fmla="*/ 1098146 w 1855383"/>
              <a:gd name="connsiteY49" fmla="*/ 1300162 h 1410019"/>
              <a:gd name="connsiteX50" fmla="*/ 1112433 w 1855383"/>
              <a:gd name="connsiteY50" fmla="*/ 1295400 h 1410019"/>
              <a:gd name="connsiteX51" fmla="*/ 1133865 w 1855383"/>
              <a:gd name="connsiteY51" fmla="*/ 1285875 h 1410019"/>
              <a:gd name="connsiteX52" fmla="*/ 1141008 w 1855383"/>
              <a:gd name="connsiteY52" fmla="*/ 1283494 h 1410019"/>
              <a:gd name="connsiteX53" fmla="*/ 1155296 w 1855383"/>
              <a:gd name="connsiteY53" fmla="*/ 1278731 h 1410019"/>
              <a:gd name="connsiteX54" fmla="*/ 1169583 w 1855383"/>
              <a:gd name="connsiteY54" fmla="*/ 1276350 h 1410019"/>
              <a:gd name="connsiteX55" fmla="*/ 1176727 w 1855383"/>
              <a:gd name="connsiteY55" fmla="*/ 1271587 h 1410019"/>
              <a:gd name="connsiteX56" fmla="*/ 1195777 w 1855383"/>
              <a:gd name="connsiteY56" fmla="*/ 1266825 h 1410019"/>
              <a:gd name="connsiteX57" fmla="*/ 1214827 w 1855383"/>
              <a:gd name="connsiteY57" fmla="*/ 1257300 h 1410019"/>
              <a:gd name="connsiteX58" fmla="*/ 1231496 w 1855383"/>
              <a:gd name="connsiteY58" fmla="*/ 1252537 h 1410019"/>
              <a:gd name="connsiteX59" fmla="*/ 1248165 w 1855383"/>
              <a:gd name="connsiteY59" fmla="*/ 1243012 h 1410019"/>
              <a:gd name="connsiteX60" fmla="*/ 1264833 w 1855383"/>
              <a:gd name="connsiteY60" fmla="*/ 1238250 h 1410019"/>
              <a:gd name="connsiteX61" fmla="*/ 1271977 w 1855383"/>
              <a:gd name="connsiteY61" fmla="*/ 1235869 h 1410019"/>
              <a:gd name="connsiteX62" fmla="*/ 1295790 w 1855383"/>
              <a:gd name="connsiteY62" fmla="*/ 1221581 h 1410019"/>
              <a:gd name="connsiteX63" fmla="*/ 1305315 w 1855383"/>
              <a:gd name="connsiteY63" fmla="*/ 1219200 h 1410019"/>
              <a:gd name="connsiteX64" fmla="*/ 1312458 w 1855383"/>
              <a:gd name="connsiteY64" fmla="*/ 1214437 h 1410019"/>
              <a:gd name="connsiteX65" fmla="*/ 1326746 w 1855383"/>
              <a:gd name="connsiteY65" fmla="*/ 1212056 h 1410019"/>
              <a:gd name="connsiteX66" fmla="*/ 1333890 w 1855383"/>
              <a:gd name="connsiteY66" fmla="*/ 1209675 h 1410019"/>
              <a:gd name="connsiteX67" fmla="*/ 1341033 w 1855383"/>
              <a:gd name="connsiteY67" fmla="*/ 1204912 h 1410019"/>
              <a:gd name="connsiteX68" fmla="*/ 1355321 w 1855383"/>
              <a:gd name="connsiteY68" fmla="*/ 1202531 h 1410019"/>
              <a:gd name="connsiteX69" fmla="*/ 1364846 w 1855383"/>
              <a:gd name="connsiteY69" fmla="*/ 1200150 h 1410019"/>
              <a:gd name="connsiteX70" fmla="*/ 1374371 w 1855383"/>
              <a:gd name="connsiteY70" fmla="*/ 1195387 h 1410019"/>
              <a:gd name="connsiteX71" fmla="*/ 1379133 w 1855383"/>
              <a:gd name="connsiteY71" fmla="*/ 1188244 h 1410019"/>
              <a:gd name="connsiteX72" fmla="*/ 1386277 w 1855383"/>
              <a:gd name="connsiteY72" fmla="*/ 1183481 h 1410019"/>
              <a:gd name="connsiteX73" fmla="*/ 1391040 w 1855383"/>
              <a:gd name="connsiteY73" fmla="*/ 1176337 h 1410019"/>
              <a:gd name="connsiteX74" fmla="*/ 1405327 w 1855383"/>
              <a:gd name="connsiteY74" fmla="*/ 1166812 h 1410019"/>
              <a:gd name="connsiteX75" fmla="*/ 1414852 w 1855383"/>
              <a:gd name="connsiteY75" fmla="*/ 1159669 h 1410019"/>
              <a:gd name="connsiteX76" fmla="*/ 1421996 w 1855383"/>
              <a:gd name="connsiteY76" fmla="*/ 1152525 h 1410019"/>
              <a:gd name="connsiteX77" fmla="*/ 1429140 w 1855383"/>
              <a:gd name="connsiteY77" fmla="*/ 1147762 h 1410019"/>
              <a:gd name="connsiteX78" fmla="*/ 1436283 w 1855383"/>
              <a:gd name="connsiteY78" fmla="*/ 1140619 h 1410019"/>
              <a:gd name="connsiteX79" fmla="*/ 1445808 w 1855383"/>
              <a:gd name="connsiteY79" fmla="*/ 1135856 h 1410019"/>
              <a:gd name="connsiteX80" fmla="*/ 1467240 w 1855383"/>
              <a:gd name="connsiteY80" fmla="*/ 1121569 h 1410019"/>
              <a:gd name="connsiteX81" fmla="*/ 1474383 w 1855383"/>
              <a:gd name="connsiteY81" fmla="*/ 1116806 h 1410019"/>
              <a:gd name="connsiteX82" fmla="*/ 1481527 w 1855383"/>
              <a:gd name="connsiteY82" fmla="*/ 1109662 h 1410019"/>
              <a:gd name="connsiteX83" fmla="*/ 1491052 w 1855383"/>
              <a:gd name="connsiteY83" fmla="*/ 1107281 h 1410019"/>
              <a:gd name="connsiteX84" fmla="*/ 1500577 w 1855383"/>
              <a:gd name="connsiteY84" fmla="*/ 1100137 h 1410019"/>
              <a:gd name="connsiteX85" fmla="*/ 1507721 w 1855383"/>
              <a:gd name="connsiteY85" fmla="*/ 1095375 h 1410019"/>
              <a:gd name="connsiteX86" fmla="*/ 1514865 w 1855383"/>
              <a:gd name="connsiteY86" fmla="*/ 1088231 h 1410019"/>
              <a:gd name="connsiteX87" fmla="*/ 1524390 w 1855383"/>
              <a:gd name="connsiteY87" fmla="*/ 1081087 h 1410019"/>
              <a:gd name="connsiteX88" fmla="*/ 1531533 w 1855383"/>
              <a:gd name="connsiteY88" fmla="*/ 1076325 h 1410019"/>
              <a:gd name="connsiteX89" fmla="*/ 1538677 w 1855383"/>
              <a:gd name="connsiteY89" fmla="*/ 1069181 h 1410019"/>
              <a:gd name="connsiteX90" fmla="*/ 1552965 w 1855383"/>
              <a:gd name="connsiteY90" fmla="*/ 1059656 h 1410019"/>
              <a:gd name="connsiteX91" fmla="*/ 1560108 w 1855383"/>
              <a:gd name="connsiteY91" fmla="*/ 1054894 h 1410019"/>
              <a:gd name="connsiteX92" fmla="*/ 1574396 w 1855383"/>
              <a:gd name="connsiteY92" fmla="*/ 1040606 h 1410019"/>
              <a:gd name="connsiteX93" fmla="*/ 1588683 w 1855383"/>
              <a:gd name="connsiteY93" fmla="*/ 1021556 h 1410019"/>
              <a:gd name="connsiteX94" fmla="*/ 1612496 w 1855383"/>
              <a:gd name="connsiteY94" fmla="*/ 995362 h 1410019"/>
              <a:gd name="connsiteX95" fmla="*/ 1619640 w 1855383"/>
              <a:gd name="connsiteY95" fmla="*/ 988219 h 1410019"/>
              <a:gd name="connsiteX96" fmla="*/ 1629165 w 1855383"/>
              <a:gd name="connsiteY96" fmla="*/ 971550 h 1410019"/>
              <a:gd name="connsiteX97" fmla="*/ 1633927 w 1855383"/>
              <a:gd name="connsiteY97" fmla="*/ 964406 h 1410019"/>
              <a:gd name="connsiteX98" fmla="*/ 1638690 w 1855383"/>
              <a:gd name="connsiteY98" fmla="*/ 950119 h 1410019"/>
              <a:gd name="connsiteX99" fmla="*/ 1641071 w 1855383"/>
              <a:gd name="connsiteY99" fmla="*/ 942975 h 1410019"/>
              <a:gd name="connsiteX100" fmla="*/ 1645833 w 1855383"/>
              <a:gd name="connsiteY100" fmla="*/ 926306 h 1410019"/>
              <a:gd name="connsiteX101" fmla="*/ 1650596 w 1855383"/>
              <a:gd name="connsiteY101" fmla="*/ 919162 h 1410019"/>
              <a:gd name="connsiteX102" fmla="*/ 1655358 w 1855383"/>
              <a:gd name="connsiteY102" fmla="*/ 904875 h 1410019"/>
              <a:gd name="connsiteX103" fmla="*/ 1657740 w 1855383"/>
              <a:gd name="connsiteY103" fmla="*/ 895350 h 1410019"/>
              <a:gd name="connsiteX104" fmla="*/ 1662502 w 1855383"/>
              <a:gd name="connsiteY104" fmla="*/ 885825 h 1410019"/>
              <a:gd name="connsiteX105" fmla="*/ 1667265 w 1855383"/>
              <a:gd name="connsiteY105" fmla="*/ 871537 h 1410019"/>
              <a:gd name="connsiteX106" fmla="*/ 1669646 w 1855383"/>
              <a:gd name="connsiteY106" fmla="*/ 864394 h 1410019"/>
              <a:gd name="connsiteX107" fmla="*/ 1674408 w 1855383"/>
              <a:gd name="connsiteY107" fmla="*/ 857250 h 1410019"/>
              <a:gd name="connsiteX108" fmla="*/ 1676790 w 1855383"/>
              <a:gd name="connsiteY108" fmla="*/ 847725 h 1410019"/>
              <a:gd name="connsiteX109" fmla="*/ 1681552 w 1855383"/>
              <a:gd name="connsiteY109" fmla="*/ 840581 h 1410019"/>
              <a:gd name="connsiteX110" fmla="*/ 1686315 w 1855383"/>
              <a:gd name="connsiteY110" fmla="*/ 826294 h 1410019"/>
              <a:gd name="connsiteX111" fmla="*/ 1688696 w 1855383"/>
              <a:gd name="connsiteY111" fmla="*/ 819150 h 1410019"/>
              <a:gd name="connsiteX112" fmla="*/ 1693458 w 1855383"/>
              <a:gd name="connsiteY112" fmla="*/ 800100 h 1410019"/>
              <a:gd name="connsiteX113" fmla="*/ 1698221 w 1855383"/>
              <a:gd name="connsiteY113" fmla="*/ 781050 h 1410019"/>
              <a:gd name="connsiteX114" fmla="*/ 1700602 w 1855383"/>
              <a:gd name="connsiteY114" fmla="*/ 773906 h 1410019"/>
              <a:gd name="connsiteX115" fmla="*/ 1702983 w 1855383"/>
              <a:gd name="connsiteY115" fmla="*/ 762000 h 1410019"/>
              <a:gd name="connsiteX116" fmla="*/ 1705365 w 1855383"/>
              <a:gd name="connsiteY116" fmla="*/ 754856 h 1410019"/>
              <a:gd name="connsiteX117" fmla="*/ 1710127 w 1855383"/>
              <a:gd name="connsiteY117" fmla="*/ 731044 h 1410019"/>
              <a:gd name="connsiteX118" fmla="*/ 1712508 w 1855383"/>
              <a:gd name="connsiteY118" fmla="*/ 719137 h 1410019"/>
              <a:gd name="connsiteX119" fmla="*/ 1717271 w 1855383"/>
              <a:gd name="connsiteY119" fmla="*/ 676275 h 1410019"/>
              <a:gd name="connsiteX120" fmla="*/ 1719652 w 1855383"/>
              <a:gd name="connsiteY120" fmla="*/ 652462 h 1410019"/>
              <a:gd name="connsiteX121" fmla="*/ 1722033 w 1855383"/>
              <a:gd name="connsiteY121" fmla="*/ 645319 h 1410019"/>
              <a:gd name="connsiteX122" fmla="*/ 1724415 w 1855383"/>
              <a:gd name="connsiteY122" fmla="*/ 633412 h 1410019"/>
              <a:gd name="connsiteX123" fmla="*/ 1724415 w 1855383"/>
              <a:gd name="connsiteY123" fmla="*/ 438150 h 1410019"/>
              <a:gd name="connsiteX124" fmla="*/ 1719652 w 1855383"/>
              <a:gd name="connsiteY124" fmla="*/ 426244 h 1410019"/>
              <a:gd name="connsiteX125" fmla="*/ 1712508 w 1855383"/>
              <a:gd name="connsiteY125" fmla="*/ 411956 h 1410019"/>
              <a:gd name="connsiteX126" fmla="*/ 1710127 w 1855383"/>
              <a:gd name="connsiteY126" fmla="*/ 402431 h 1410019"/>
              <a:gd name="connsiteX127" fmla="*/ 1700602 w 1855383"/>
              <a:gd name="connsiteY127" fmla="*/ 383381 h 1410019"/>
              <a:gd name="connsiteX128" fmla="*/ 1695840 w 1855383"/>
              <a:gd name="connsiteY128" fmla="*/ 366712 h 1410019"/>
              <a:gd name="connsiteX129" fmla="*/ 1686315 w 1855383"/>
              <a:gd name="connsiteY129" fmla="*/ 352425 h 1410019"/>
              <a:gd name="connsiteX130" fmla="*/ 1674408 w 1855383"/>
              <a:gd name="connsiteY130" fmla="*/ 326231 h 1410019"/>
              <a:gd name="connsiteX131" fmla="*/ 1667265 w 1855383"/>
              <a:gd name="connsiteY131" fmla="*/ 316706 h 1410019"/>
              <a:gd name="connsiteX132" fmla="*/ 1657740 w 1855383"/>
              <a:gd name="connsiteY132" fmla="*/ 297656 h 1410019"/>
              <a:gd name="connsiteX133" fmla="*/ 1655358 w 1855383"/>
              <a:gd name="connsiteY133" fmla="*/ 288131 h 1410019"/>
              <a:gd name="connsiteX134" fmla="*/ 1650596 w 1855383"/>
              <a:gd name="connsiteY134" fmla="*/ 280987 h 1410019"/>
              <a:gd name="connsiteX135" fmla="*/ 1645833 w 1855383"/>
              <a:gd name="connsiteY135" fmla="*/ 266700 h 1410019"/>
              <a:gd name="connsiteX136" fmla="*/ 1633927 w 1855383"/>
              <a:gd name="connsiteY136" fmla="*/ 250031 h 1410019"/>
              <a:gd name="connsiteX137" fmla="*/ 1624402 w 1855383"/>
              <a:gd name="connsiteY137" fmla="*/ 233362 h 1410019"/>
              <a:gd name="connsiteX138" fmla="*/ 1619640 w 1855383"/>
              <a:gd name="connsiteY138" fmla="*/ 226219 h 1410019"/>
              <a:gd name="connsiteX139" fmla="*/ 1612496 w 1855383"/>
              <a:gd name="connsiteY139" fmla="*/ 219075 h 1410019"/>
              <a:gd name="connsiteX140" fmla="*/ 1600590 w 1855383"/>
              <a:gd name="connsiteY140" fmla="*/ 202406 h 1410019"/>
              <a:gd name="connsiteX141" fmla="*/ 1583921 w 1855383"/>
              <a:gd name="connsiteY141" fmla="*/ 185737 h 1410019"/>
              <a:gd name="connsiteX142" fmla="*/ 1579158 w 1855383"/>
              <a:gd name="connsiteY142" fmla="*/ 178594 h 1410019"/>
              <a:gd name="connsiteX143" fmla="*/ 1572015 w 1855383"/>
              <a:gd name="connsiteY143" fmla="*/ 173831 h 1410019"/>
              <a:gd name="connsiteX144" fmla="*/ 1564871 w 1855383"/>
              <a:gd name="connsiteY144" fmla="*/ 166687 h 1410019"/>
              <a:gd name="connsiteX145" fmla="*/ 1557727 w 1855383"/>
              <a:gd name="connsiteY145" fmla="*/ 161925 h 1410019"/>
              <a:gd name="connsiteX146" fmla="*/ 1538677 w 1855383"/>
              <a:gd name="connsiteY146" fmla="*/ 150019 h 1410019"/>
              <a:gd name="connsiteX147" fmla="*/ 1531533 w 1855383"/>
              <a:gd name="connsiteY147" fmla="*/ 142875 h 1410019"/>
              <a:gd name="connsiteX148" fmla="*/ 1524390 w 1855383"/>
              <a:gd name="connsiteY148" fmla="*/ 140494 h 1410019"/>
              <a:gd name="connsiteX149" fmla="*/ 1514865 w 1855383"/>
              <a:gd name="connsiteY149" fmla="*/ 135731 h 1410019"/>
              <a:gd name="connsiteX150" fmla="*/ 1500577 w 1855383"/>
              <a:gd name="connsiteY150" fmla="*/ 128587 h 1410019"/>
              <a:gd name="connsiteX151" fmla="*/ 1476765 w 1855383"/>
              <a:gd name="connsiteY151" fmla="*/ 111919 h 1410019"/>
              <a:gd name="connsiteX152" fmla="*/ 1462477 w 1855383"/>
              <a:gd name="connsiteY152" fmla="*/ 102394 h 1410019"/>
              <a:gd name="connsiteX153" fmla="*/ 1452952 w 1855383"/>
              <a:gd name="connsiteY153" fmla="*/ 97631 h 1410019"/>
              <a:gd name="connsiteX154" fmla="*/ 1445808 w 1855383"/>
              <a:gd name="connsiteY154" fmla="*/ 92869 h 1410019"/>
              <a:gd name="connsiteX155" fmla="*/ 1438665 w 1855383"/>
              <a:gd name="connsiteY155" fmla="*/ 90487 h 1410019"/>
              <a:gd name="connsiteX156" fmla="*/ 1424377 w 1855383"/>
              <a:gd name="connsiteY156" fmla="*/ 78581 h 1410019"/>
              <a:gd name="connsiteX157" fmla="*/ 1414852 w 1855383"/>
              <a:gd name="connsiteY157" fmla="*/ 73819 h 1410019"/>
              <a:gd name="connsiteX158" fmla="*/ 1398183 w 1855383"/>
              <a:gd name="connsiteY158" fmla="*/ 61912 h 1410019"/>
              <a:gd name="connsiteX159" fmla="*/ 1391040 w 1855383"/>
              <a:gd name="connsiteY159" fmla="*/ 57150 h 1410019"/>
              <a:gd name="connsiteX160" fmla="*/ 1381515 w 1855383"/>
              <a:gd name="connsiteY160" fmla="*/ 50006 h 1410019"/>
              <a:gd name="connsiteX161" fmla="*/ 1371990 w 1855383"/>
              <a:gd name="connsiteY161" fmla="*/ 45244 h 1410019"/>
              <a:gd name="connsiteX162" fmla="*/ 1350558 w 1855383"/>
              <a:gd name="connsiteY162" fmla="*/ 28575 h 1410019"/>
              <a:gd name="connsiteX163" fmla="*/ 1336271 w 1855383"/>
              <a:gd name="connsiteY163" fmla="*/ 19050 h 1410019"/>
              <a:gd name="connsiteX164" fmla="*/ 1331508 w 1855383"/>
              <a:gd name="connsiteY164" fmla="*/ 11906 h 1410019"/>
              <a:gd name="connsiteX165" fmla="*/ 1324365 w 1855383"/>
              <a:gd name="connsiteY165" fmla="*/ 7144 h 1410019"/>
              <a:gd name="connsiteX166" fmla="*/ 1326746 w 1855383"/>
              <a:gd name="connsiteY166" fmla="*/ 0 h 1410019"/>
              <a:gd name="connsiteX167" fmla="*/ 1386277 w 1855383"/>
              <a:gd name="connsiteY167" fmla="*/ 4762 h 1410019"/>
              <a:gd name="connsiteX168" fmla="*/ 1395802 w 1855383"/>
              <a:gd name="connsiteY168" fmla="*/ 7144 h 1410019"/>
              <a:gd name="connsiteX169" fmla="*/ 1410090 w 1855383"/>
              <a:gd name="connsiteY169" fmla="*/ 9525 h 1410019"/>
              <a:gd name="connsiteX170" fmla="*/ 1421996 w 1855383"/>
              <a:gd name="connsiteY170" fmla="*/ 11906 h 1410019"/>
              <a:gd name="connsiteX171" fmla="*/ 1431521 w 1855383"/>
              <a:gd name="connsiteY171" fmla="*/ 14287 h 1410019"/>
              <a:gd name="connsiteX172" fmla="*/ 1448190 w 1855383"/>
              <a:gd name="connsiteY172" fmla="*/ 16669 h 1410019"/>
              <a:gd name="connsiteX173" fmla="*/ 1469621 w 1855383"/>
              <a:gd name="connsiteY173" fmla="*/ 21431 h 1410019"/>
              <a:gd name="connsiteX174" fmla="*/ 1488671 w 1855383"/>
              <a:gd name="connsiteY174" fmla="*/ 26194 h 1410019"/>
              <a:gd name="connsiteX175" fmla="*/ 1495815 w 1855383"/>
              <a:gd name="connsiteY175" fmla="*/ 28575 h 1410019"/>
              <a:gd name="connsiteX176" fmla="*/ 1512483 w 1855383"/>
              <a:gd name="connsiteY176" fmla="*/ 30956 h 1410019"/>
              <a:gd name="connsiteX177" fmla="*/ 1538677 w 1855383"/>
              <a:gd name="connsiteY177" fmla="*/ 38100 h 1410019"/>
              <a:gd name="connsiteX178" fmla="*/ 1548202 w 1855383"/>
              <a:gd name="connsiteY178" fmla="*/ 40481 h 1410019"/>
              <a:gd name="connsiteX179" fmla="*/ 1569633 w 1855383"/>
              <a:gd name="connsiteY179" fmla="*/ 47625 h 1410019"/>
              <a:gd name="connsiteX180" fmla="*/ 1576777 w 1855383"/>
              <a:gd name="connsiteY180" fmla="*/ 50006 h 1410019"/>
              <a:gd name="connsiteX181" fmla="*/ 1583921 w 1855383"/>
              <a:gd name="connsiteY181" fmla="*/ 52387 h 1410019"/>
              <a:gd name="connsiteX182" fmla="*/ 1610115 w 1855383"/>
              <a:gd name="connsiteY182" fmla="*/ 59531 h 1410019"/>
              <a:gd name="connsiteX183" fmla="*/ 1619640 w 1855383"/>
              <a:gd name="connsiteY183" fmla="*/ 66675 h 1410019"/>
              <a:gd name="connsiteX184" fmla="*/ 1626783 w 1855383"/>
              <a:gd name="connsiteY184" fmla="*/ 69056 h 1410019"/>
              <a:gd name="connsiteX185" fmla="*/ 1633927 w 1855383"/>
              <a:gd name="connsiteY185" fmla="*/ 76200 h 1410019"/>
              <a:gd name="connsiteX186" fmla="*/ 1648215 w 1855383"/>
              <a:gd name="connsiteY186" fmla="*/ 85725 h 1410019"/>
              <a:gd name="connsiteX187" fmla="*/ 1662502 w 1855383"/>
              <a:gd name="connsiteY187" fmla="*/ 95250 h 1410019"/>
              <a:gd name="connsiteX188" fmla="*/ 1676790 w 1855383"/>
              <a:gd name="connsiteY188" fmla="*/ 104775 h 1410019"/>
              <a:gd name="connsiteX189" fmla="*/ 1683933 w 1855383"/>
              <a:gd name="connsiteY189" fmla="*/ 109537 h 1410019"/>
              <a:gd name="connsiteX190" fmla="*/ 1698221 w 1855383"/>
              <a:gd name="connsiteY190" fmla="*/ 123825 h 1410019"/>
              <a:gd name="connsiteX191" fmla="*/ 1722033 w 1855383"/>
              <a:gd name="connsiteY191" fmla="*/ 140494 h 1410019"/>
              <a:gd name="connsiteX192" fmla="*/ 1736321 w 1855383"/>
              <a:gd name="connsiteY192" fmla="*/ 152400 h 1410019"/>
              <a:gd name="connsiteX193" fmla="*/ 1741083 w 1855383"/>
              <a:gd name="connsiteY193" fmla="*/ 159544 h 1410019"/>
              <a:gd name="connsiteX194" fmla="*/ 1748227 w 1855383"/>
              <a:gd name="connsiteY194" fmla="*/ 166687 h 1410019"/>
              <a:gd name="connsiteX195" fmla="*/ 1755371 w 1855383"/>
              <a:gd name="connsiteY195" fmla="*/ 178594 h 1410019"/>
              <a:gd name="connsiteX196" fmla="*/ 1769658 w 1855383"/>
              <a:gd name="connsiteY196" fmla="*/ 195262 h 1410019"/>
              <a:gd name="connsiteX197" fmla="*/ 1776802 w 1855383"/>
              <a:gd name="connsiteY197" fmla="*/ 209550 h 1410019"/>
              <a:gd name="connsiteX198" fmla="*/ 1781565 w 1855383"/>
              <a:gd name="connsiteY198" fmla="*/ 219075 h 1410019"/>
              <a:gd name="connsiteX199" fmla="*/ 1793471 w 1855383"/>
              <a:gd name="connsiteY199" fmla="*/ 238125 h 1410019"/>
              <a:gd name="connsiteX200" fmla="*/ 1795852 w 1855383"/>
              <a:gd name="connsiteY200" fmla="*/ 245269 h 1410019"/>
              <a:gd name="connsiteX201" fmla="*/ 1805377 w 1855383"/>
              <a:gd name="connsiteY201" fmla="*/ 261937 h 1410019"/>
              <a:gd name="connsiteX202" fmla="*/ 1812521 w 1855383"/>
              <a:gd name="connsiteY202" fmla="*/ 278606 h 1410019"/>
              <a:gd name="connsiteX203" fmla="*/ 1822046 w 1855383"/>
              <a:gd name="connsiteY203" fmla="*/ 304800 h 1410019"/>
              <a:gd name="connsiteX204" fmla="*/ 1829190 w 1855383"/>
              <a:gd name="connsiteY204" fmla="*/ 328612 h 1410019"/>
              <a:gd name="connsiteX205" fmla="*/ 1833952 w 1855383"/>
              <a:gd name="connsiteY205" fmla="*/ 345281 h 1410019"/>
              <a:gd name="connsiteX206" fmla="*/ 1836333 w 1855383"/>
              <a:gd name="connsiteY206" fmla="*/ 352425 h 1410019"/>
              <a:gd name="connsiteX207" fmla="*/ 1838715 w 1855383"/>
              <a:gd name="connsiteY207" fmla="*/ 366712 h 1410019"/>
              <a:gd name="connsiteX208" fmla="*/ 1845858 w 1855383"/>
              <a:gd name="connsiteY208" fmla="*/ 385762 h 1410019"/>
              <a:gd name="connsiteX209" fmla="*/ 1848240 w 1855383"/>
              <a:gd name="connsiteY209" fmla="*/ 404812 h 1410019"/>
              <a:gd name="connsiteX210" fmla="*/ 1850621 w 1855383"/>
              <a:gd name="connsiteY210" fmla="*/ 414337 h 1410019"/>
              <a:gd name="connsiteX211" fmla="*/ 1855383 w 1855383"/>
              <a:gd name="connsiteY211" fmla="*/ 511969 h 1410019"/>
              <a:gd name="connsiteX212" fmla="*/ 1853002 w 1855383"/>
              <a:gd name="connsiteY212" fmla="*/ 819150 h 1410019"/>
              <a:gd name="connsiteX213" fmla="*/ 1850621 w 1855383"/>
              <a:gd name="connsiteY213" fmla="*/ 828675 h 1410019"/>
              <a:gd name="connsiteX214" fmla="*/ 1845858 w 1855383"/>
              <a:gd name="connsiteY214" fmla="*/ 842962 h 1410019"/>
              <a:gd name="connsiteX215" fmla="*/ 1843477 w 1855383"/>
              <a:gd name="connsiteY215" fmla="*/ 852487 h 1410019"/>
              <a:gd name="connsiteX216" fmla="*/ 1838715 w 1855383"/>
              <a:gd name="connsiteY216" fmla="*/ 859631 h 1410019"/>
              <a:gd name="connsiteX217" fmla="*/ 1831571 w 1855383"/>
              <a:gd name="connsiteY217" fmla="*/ 876300 h 1410019"/>
              <a:gd name="connsiteX218" fmla="*/ 1826808 w 1855383"/>
              <a:gd name="connsiteY218" fmla="*/ 892969 h 1410019"/>
              <a:gd name="connsiteX219" fmla="*/ 1822046 w 1855383"/>
              <a:gd name="connsiteY219" fmla="*/ 900112 h 1410019"/>
              <a:gd name="connsiteX220" fmla="*/ 1814902 w 1855383"/>
              <a:gd name="connsiteY220" fmla="*/ 914400 h 1410019"/>
              <a:gd name="connsiteX221" fmla="*/ 1810140 w 1855383"/>
              <a:gd name="connsiteY221" fmla="*/ 928687 h 1410019"/>
              <a:gd name="connsiteX222" fmla="*/ 1805377 w 1855383"/>
              <a:gd name="connsiteY222" fmla="*/ 942975 h 1410019"/>
              <a:gd name="connsiteX223" fmla="*/ 1802996 w 1855383"/>
              <a:gd name="connsiteY223" fmla="*/ 952500 h 1410019"/>
              <a:gd name="connsiteX224" fmla="*/ 1798233 w 1855383"/>
              <a:gd name="connsiteY224" fmla="*/ 966787 h 1410019"/>
              <a:gd name="connsiteX225" fmla="*/ 1793471 w 1855383"/>
              <a:gd name="connsiteY225" fmla="*/ 973931 h 1410019"/>
              <a:gd name="connsiteX226" fmla="*/ 1788708 w 1855383"/>
              <a:gd name="connsiteY226" fmla="*/ 990600 h 1410019"/>
              <a:gd name="connsiteX227" fmla="*/ 1783946 w 1855383"/>
              <a:gd name="connsiteY227" fmla="*/ 997744 h 1410019"/>
              <a:gd name="connsiteX228" fmla="*/ 1781565 w 1855383"/>
              <a:gd name="connsiteY228" fmla="*/ 1004887 h 1410019"/>
              <a:gd name="connsiteX229" fmla="*/ 1767277 w 1855383"/>
              <a:gd name="connsiteY229" fmla="*/ 1028700 h 1410019"/>
              <a:gd name="connsiteX230" fmla="*/ 1757752 w 1855383"/>
              <a:gd name="connsiteY230" fmla="*/ 1042987 h 1410019"/>
              <a:gd name="connsiteX231" fmla="*/ 1750608 w 1855383"/>
              <a:gd name="connsiteY231" fmla="*/ 1050131 h 1410019"/>
              <a:gd name="connsiteX232" fmla="*/ 1745846 w 1855383"/>
              <a:gd name="connsiteY232" fmla="*/ 1057275 h 1410019"/>
              <a:gd name="connsiteX233" fmla="*/ 1738702 w 1855383"/>
              <a:gd name="connsiteY233" fmla="*/ 1062037 h 1410019"/>
              <a:gd name="connsiteX234" fmla="*/ 1724415 w 1855383"/>
              <a:gd name="connsiteY234" fmla="*/ 1076325 h 1410019"/>
              <a:gd name="connsiteX235" fmla="*/ 1717271 w 1855383"/>
              <a:gd name="connsiteY235" fmla="*/ 1083469 h 1410019"/>
              <a:gd name="connsiteX236" fmla="*/ 1710127 w 1855383"/>
              <a:gd name="connsiteY236" fmla="*/ 1090612 h 1410019"/>
              <a:gd name="connsiteX237" fmla="*/ 1705365 w 1855383"/>
              <a:gd name="connsiteY237" fmla="*/ 1097756 h 1410019"/>
              <a:gd name="connsiteX238" fmla="*/ 1695840 w 1855383"/>
              <a:gd name="connsiteY238" fmla="*/ 1104900 h 1410019"/>
              <a:gd name="connsiteX239" fmla="*/ 1691077 w 1855383"/>
              <a:gd name="connsiteY239" fmla="*/ 1112044 h 1410019"/>
              <a:gd name="connsiteX240" fmla="*/ 1676790 w 1855383"/>
              <a:gd name="connsiteY240" fmla="*/ 1126331 h 1410019"/>
              <a:gd name="connsiteX241" fmla="*/ 1662502 w 1855383"/>
              <a:gd name="connsiteY241" fmla="*/ 1135856 h 1410019"/>
              <a:gd name="connsiteX242" fmla="*/ 1641071 w 1855383"/>
              <a:gd name="connsiteY242" fmla="*/ 1152525 h 1410019"/>
              <a:gd name="connsiteX243" fmla="*/ 1633927 w 1855383"/>
              <a:gd name="connsiteY243" fmla="*/ 1154906 h 1410019"/>
              <a:gd name="connsiteX244" fmla="*/ 1612496 w 1855383"/>
              <a:gd name="connsiteY244" fmla="*/ 1169194 h 1410019"/>
              <a:gd name="connsiteX245" fmla="*/ 1605352 w 1855383"/>
              <a:gd name="connsiteY245" fmla="*/ 1173956 h 1410019"/>
              <a:gd name="connsiteX246" fmla="*/ 1598208 w 1855383"/>
              <a:gd name="connsiteY246" fmla="*/ 1176337 h 1410019"/>
              <a:gd name="connsiteX247" fmla="*/ 1583921 w 1855383"/>
              <a:gd name="connsiteY247" fmla="*/ 1185862 h 1410019"/>
              <a:gd name="connsiteX248" fmla="*/ 1576777 w 1855383"/>
              <a:gd name="connsiteY248" fmla="*/ 1188244 h 1410019"/>
              <a:gd name="connsiteX249" fmla="*/ 1560108 w 1855383"/>
              <a:gd name="connsiteY249" fmla="*/ 1195387 h 1410019"/>
              <a:gd name="connsiteX250" fmla="*/ 1538677 w 1855383"/>
              <a:gd name="connsiteY250" fmla="*/ 1202531 h 1410019"/>
              <a:gd name="connsiteX251" fmla="*/ 1526771 w 1855383"/>
              <a:gd name="connsiteY251" fmla="*/ 1207294 h 1410019"/>
              <a:gd name="connsiteX252" fmla="*/ 1505340 w 1855383"/>
              <a:gd name="connsiteY252" fmla="*/ 1214437 h 1410019"/>
              <a:gd name="connsiteX253" fmla="*/ 1491052 w 1855383"/>
              <a:gd name="connsiteY253" fmla="*/ 1221581 h 1410019"/>
              <a:gd name="connsiteX254" fmla="*/ 1483908 w 1855383"/>
              <a:gd name="connsiteY254" fmla="*/ 1223962 h 1410019"/>
              <a:gd name="connsiteX255" fmla="*/ 1469621 w 1855383"/>
              <a:gd name="connsiteY255" fmla="*/ 1231106 h 1410019"/>
              <a:gd name="connsiteX256" fmla="*/ 1462477 w 1855383"/>
              <a:gd name="connsiteY256" fmla="*/ 1235869 h 1410019"/>
              <a:gd name="connsiteX257" fmla="*/ 1452952 w 1855383"/>
              <a:gd name="connsiteY257" fmla="*/ 1240631 h 1410019"/>
              <a:gd name="connsiteX258" fmla="*/ 1436283 w 1855383"/>
              <a:gd name="connsiteY258" fmla="*/ 1252537 h 1410019"/>
              <a:gd name="connsiteX259" fmla="*/ 1421996 w 1855383"/>
              <a:gd name="connsiteY259" fmla="*/ 1262062 h 1410019"/>
              <a:gd name="connsiteX260" fmla="*/ 1414852 w 1855383"/>
              <a:gd name="connsiteY260" fmla="*/ 1266825 h 1410019"/>
              <a:gd name="connsiteX261" fmla="*/ 1405327 w 1855383"/>
              <a:gd name="connsiteY261" fmla="*/ 1269206 h 1410019"/>
              <a:gd name="connsiteX262" fmla="*/ 1388658 w 1855383"/>
              <a:gd name="connsiteY262" fmla="*/ 1281112 h 1410019"/>
              <a:gd name="connsiteX263" fmla="*/ 1364846 w 1855383"/>
              <a:gd name="connsiteY263" fmla="*/ 1293019 h 1410019"/>
              <a:gd name="connsiteX264" fmla="*/ 1341033 w 1855383"/>
              <a:gd name="connsiteY264" fmla="*/ 1307306 h 1410019"/>
              <a:gd name="connsiteX265" fmla="*/ 1329127 w 1855383"/>
              <a:gd name="connsiteY265" fmla="*/ 1312069 h 1410019"/>
              <a:gd name="connsiteX266" fmla="*/ 1314840 w 1855383"/>
              <a:gd name="connsiteY266" fmla="*/ 1316831 h 1410019"/>
              <a:gd name="connsiteX267" fmla="*/ 1305315 w 1855383"/>
              <a:gd name="connsiteY267" fmla="*/ 1321594 h 1410019"/>
              <a:gd name="connsiteX268" fmla="*/ 1298171 w 1855383"/>
              <a:gd name="connsiteY268" fmla="*/ 1326356 h 1410019"/>
              <a:gd name="connsiteX269" fmla="*/ 1283883 w 1855383"/>
              <a:gd name="connsiteY269" fmla="*/ 1331119 h 1410019"/>
              <a:gd name="connsiteX270" fmla="*/ 1274358 w 1855383"/>
              <a:gd name="connsiteY270" fmla="*/ 1335881 h 1410019"/>
              <a:gd name="connsiteX271" fmla="*/ 1264833 w 1855383"/>
              <a:gd name="connsiteY271" fmla="*/ 1338262 h 1410019"/>
              <a:gd name="connsiteX272" fmla="*/ 1257690 w 1855383"/>
              <a:gd name="connsiteY272" fmla="*/ 1340644 h 1410019"/>
              <a:gd name="connsiteX273" fmla="*/ 1233877 w 1855383"/>
              <a:gd name="connsiteY273" fmla="*/ 1347787 h 1410019"/>
              <a:gd name="connsiteX274" fmla="*/ 1214827 w 1855383"/>
              <a:gd name="connsiteY274" fmla="*/ 1354931 h 1410019"/>
              <a:gd name="connsiteX275" fmla="*/ 1202921 w 1855383"/>
              <a:gd name="connsiteY275" fmla="*/ 1359694 h 1410019"/>
              <a:gd name="connsiteX276" fmla="*/ 1188633 w 1855383"/>
              <a:gd name="connsiteY276" fmla="*/ 1364456 h 1410019"/>
              <a:gd name="connsiteX277" fmla="*/ 1181490 w 1855383"/>
              <a:gd name="connsiteY277" fmla="*/ 1366837 h 1410019"/>
              <a:gd name="connsiteX278" fmla="*/ 1150533 w 1855383"/>
              <a:gd name="connsiteY278" fmla="*/ 1371600 h 1410019"/>
              <a:gd name="connsiteX279" fmla="*/ 1040996 w 1855383"/>
              <a:gd name="connsiteY279" fmla="*/ 1376362 h 1410019"/>
              <a:gd name="connsiteX280" fmla="*/ 1031471 w 1855383"/>
              <a:gd name="connsiteY280" fmla="*/ 1378744 h 1410019"/>
              <a:gd name="connsiteX281" fmla="*/ 990990 w 1855383"/>
              <a:gd name="connsiteY281" fmla="*/ 1383506 h 1410019"/>
              <a:gd name="connsiteX282" fmla="*/ 971940 w 1855383"/>
              <a:gd name="connsiteY282" fmla="*/ 1388269 h 1410019"/>
              <a:gd name="connsiteX283" fmla="*/ 964796 w 1855383"/>
              <a:gd name="connsiteY283" fmla="*/ 1390650 h 1410019"/>
              <a:gd name="connsiteX284" fmla="*/ 905265 w 1855383"/>
              <a:gd name="connsiteY284" fmla="*/ 1395412 h 1410019"/>
              <a:gd name="connsiteX285" fmla="*/ 850496 w 1855383"/>
              <a:gd name="connsiteY285" fmla="*/ 1397794 h 1410019"/>
              <a:gd name="connsiteX286" fmla="*/ 821921 w 1855383"/>
              <a:gd name="connsiteY286" fmla="*/ 1402556 h 1410019"/>
              <a:gd name="connsiteX287" fmla="*/ 807633 w 1855383"/>
              <a:gd name="connsiteY287" fmla="*/ 1404937 h 1410019"/>
              <a:gd name="connsiteX288" fmla="*/ 798108 w 1855383"/>
              <a:gd name="connsiteY288" fmla="*/ 1407319 h 1410019"/>
              <a:gd name="connsiteX289" fmla="*/ 774296 w 1855383"/>
              <a:gd name="connsiteY289" fmla="*/ 1409700 h 1410019"/>
              <a:gd name="connsiteX290" fmla="*/ 640946 w 1855383"/>
              <a:gd name="connsiteY290" fmla="*/ 1400175 h 1410019"/>
              <a:gd name="connsiteX291" fmla="*/ 624277 w 1855383"/>
              <a:gd name="connsiteY291" fmla="*/ 1395412 h 1410019"/>
              <a:gd name="connsiteX292" fmla="*/ 598083 w 1855383"/>
              <a:gd name="connsiteY292" fmla="*/ 1388269 h 1410019"/>
              <a:gd name="connsiteX293" fmla="*/ 574271 w 1855383"/>
              <a:gd name="connsiteY293" fmla="*/ 1378744 h 1410019"/>
              <a:gd name="connsiteX294" fmla="*/ 567127 w 1855383"/>
              <a:gd name="connsiteY294" fmla="*/ 1376362 h 1410019"/>
              <a:gd name="connsiteX295" fmla="*/ 548077 w 1855383"/>
              <a:gd name="connsiteY295" fmla="*/ 1371600 h 1410019"/>
              <a:gd name="connsiteX296" fmla="*/ 540933 w 1855383"/>
              <a:gd name="connsiteY296" fmla="*/ 1369219 h 1410019"/>
              <a:gd name="connsiteX297" fmla="*/ 521883 w 1855383"/>
              <a:gd name="connsiteY297" fmla="*/ 1364456 h 1410019"/>
              <a:gd name="connsiteX298" fmla="*/ 512358 w 1855383"/>
              <a:gd name="connsiteY298" fmla="*/ 1362075 h 1410019"/>
              <a:gd name="connsiteX299" fmla="*/ 505215 w 1855383"/>
              <a:gd name="connsiteY299" fmla="*/ 1357312 h 1410019"/>
              <a:gd name="connsiteX300" fmla="*/ 495690 w 1855383"/>
              <a:gd name="connsiteY300" fmla="*/ 1354931 h 1410019"/>
              <a:gd name="connsiteX301" fmla="*/ 479021 w 1855383"/>
              <a:gd name="connsiteY301" fmla="*/ 1350169 h 1410019"/>
              <a:gd name="connsiteX302" fmla="*/ 462352 w 1855383"/>
              <a:gd name="connsiteY302" fmla="*/ 1347787 h 1410019"/>
              <a:gd name="connsiteX303" fmla="*/ 455208 w 1855383"/>
              <a:gd name="connsiteY303" fmla="*/ 1345406 h 1410019"/>
              <a:gd name="connsiteX304" fmla="*/ 445683 w 1855383"/>
              <a:gd name="connsiteY304" fmla="*/ 1343025 h 1410019"/>
              <a:gd name="connsiteX305" fmla="*/ 433777 w 1855383"/>
              <a:gd name="connsiteY305" fmla="*/ 1338262 h 1410019"/>
              <a:gd name="connsiteX306" fmla="*/ 421871 w 1855383"/>
              <a:gd name="connsiteY306" fmla="*/ 1335881 h 1410019"/>
              <a:gd name="connsiteX307" fmla="*/ 407583 w 1855383"/>
              <a:gd name="connsiteY307" fmla="*/ 1331119 h 1410019"/>
              <a:gd name="connsiteX308" fmla="*/ 400440 w 1855383"/>
              <a:gd name="connsiteY308" fmla="*/ 1328737 h 1410019"/>
              <a:gd name="connsiteX309" fmla="*/ 390915 w 1855383"/>
              <a:gd name="connsiteY309" fmla="*/ 1323975 h 1410019"/>
              <a:gd name="connsiteX310" fmla="*/ 381390 w 1855383"/>
              <a:gd name="connsiteY310" fmla="*/ 1321594 h 1410019"/>
              <a:gd name="connsiteX311" fmla="*/ 374246 w 1855383"/>
              <a:gd name="connsiteY311" fmla="*/ 1319212 h 1410019"/>
              <a:gd name="connsiteX312" fmla="*/ 364721 w 1855383"/>
              <a:gd name="connsiteY312" fmla="*/ 1316831 h 1410019"/>
              <a:gd name="connsiteX313" fmla="*/ 355196 w 1855383"/>
              <a:gd name="connsiteY313" fmla="*/ 1312069 h 1410019"/>
              <a:gd name="connsiteX314" fmla="*/ 340908 w 1855383"/>
              <a:gd name="connsiteY314" fmla="*/ 1307306 h 1410019"/>
              <a:gd name="connsiteX315" fmla="*/ 326621 w 1855383"/>
              <a:gd name="connsiteY315" fmla="*/ 1302544 h 1410019"/>
              <a:gd name="connsiteX316" fmla="*/ 319477 w 1855383"/>
              <a:gd name="connsiteY316" fmla="*/ 1300162 h 1410019"/>
              <a:gd name="connsiteX317" fmla="*/ 312333 w 1855383"/>
              <a:gd name="connsiteY317" fmla="*/ 1297781 h 1410019"/>
              <a:gd name="connsiteX318" fmla="*/ 305190 w 1855383"/>
              <a:gd name="connsiteY318" fmla="*/ 1293019 h 1410019"/>
              <a:gd name="connsiteX319" fmla="*/ 290902 w 1855383"/>
              <a:gd name="connsiteY319" fmla="*/ 1288256 h 1410019"/>
              <a:gd name="connsiteX320" fmla="*/ 269471 w 1855383"/>
              <a:gd name="connsiteY320" fmla="*/ 1281112 h 1410019"/>
              <a:gd name="connsiteX321" fmla="*/ 259946 w 1855383"/>
              <a:gd name="connsiteY321" fmla="*/ 1273969 h 1410019"/>
              <a:gd name="connsiteX322" fmla="*/ 252802 w 1855383"/>
              <a:gd name="connsiteY322" fmla="*/ 1271587 h 1410019"/>
              <a:gd name="connsiteX323" fmla="*/ 238515 w 1855383"/>
              <a:gd name="connsiteY323" fmla="*/ 1264444 h 1410019"/>
              <a:gd name="connsiteX324" fmla="*/ 228990 w 1855383"/>
              <a:gd name="connsiteY324" fmla="*/ 1262062 h 1410019"/>
              <a:gd name="connsiteX325" fmla="*/ 214702 w 1855383"/>
              <a:gd name="connsiteY325" fmla="*/ 1257300 h 1410019"/>
              <a:gd name="connsiteX326" fmla="*/ 205177 w 1855383"/>
              <a:gd name="connsiteY326" fmla="*/ 1254919 h 1410019"/>
              <a:gd name="connsiteX327" fmla="*/ 190890 w 1855383"/>
              <a:gd name="connsiteY327" fmla="*/ 1250156 h 1410019"/>
              <a:gd name="connsiteX328" fmla="*/ 183746 w 1855383"/>
              <a:gd name="connsiteY328" fmla="*/ 1245394 h 1410019"/>
              <a:gd name="connsiteX329" fmla="*/ 167077 w 1855383"/>
              <a:gd name="connsiteY329" fmla="*/ 1240631 h 1410019"/>
              <a:gd name="connsiteX330" fmla="*/ 159933 w 1855383"/>
              <a:gd name="connsiteY330" fmla="*/ 1235869 h 1410019"/>
              <a:gd name="connsiteX331" fmla="*/ 145646 w 1855383"/>
              <a:gd name="connsiteY331" fmla="*/ 1231106 h 1410019"/>
              <a:gd name="connsiteX332" fmla="*/ 138502 w 1855383"/>
              <a:gd name="connsiteY332" fmla="*/ 1228725 h 1410019"/>
              <a:gd name="connsiteX333" fmla="*/ 117071 w 1855383"/>
              <a:gd name="connsiteY333" fmla="*/ 1216819 h 1410019"/>
              <a:gd name="connsiteX334" fmla="*/ 109927 w 1855383"/>
              <a:gd name="connsiteY334" fmla="*/ 1212056 h 1410019"/>
              <a:gd name="connsiteX335" fmla="*/ 102783 w 1855383"/>
              <a:gd name="connsiteY335" fmla="*/ 1209675 h 1410019"/>
              <a:gd name="connsiteX336" fmla="*/ 88496 w 1855383"/>
              <a:gd name="connsiteY336" fmla="*/ 1197769 h 1410019"/>
              <a:gd name="connsiteX337" fmla="*/ 71827 w 1855383"/>
              <a:gd name="connsiteY337" fmla="*/ 1188244 h 1410019"/>
              <a:gd name="connsiteX338" fmla="*/ 50396 w 1855383"/>
              <a:gd name="connsiteY338" fmla="*/ 1171575 h 1410019"/>
              <a:gd name="connsiteX339" fmla="*/ 43252 w 1855383"/>
              <a:gd name="connsiteY339" fmla="*/ 1164431 h 1410019"/>
              <a:gd name="connsiteX340" fmla="*/ 28965 w 1855383"/>
              <a:gd name="connsiteY340" fmla="*/ 1154906 h 1410019"/>
              <a:gd name="connsiteX341" fmla="*/ 17058 w 1855383"/>
              <a:gd name="connsiteY341" fmla="*/ 1145381 h 1410019"/>
              <a:gd name="connsiteX342" fmla="*/ 2771 w 1855383"/>
              <a:gd name="connsiteY342" fmla="*/ 1131094 h 1410019"/>
              <a:gd name="connsiteX343" fmla="*/ 390 w 1855383"/>
              <a:gd name="connsiteY343" fmla="*/ 1123950 h 1410019"/>
              <a:gd name="connsiteX344" fmla="*/ 21821 w 1855383"/>
              <a:gd name="connsiteY344" fmla="*/ 1112044 h 1410019"/>
              <a:gd name="connsiteX345" fmla="*/ 36108 w 1855383"/>
              <a:gd name="connsiteY345" fmla="*/ 1116806 h 1410019"/>
              <a:gd name="connsiteX346" fmla="*/ 38490 w 1855383"/>
              <a:gd name="connsiteY346" fmla="*/ 1119187 h 1410019"/>
              <a:gd name="connsiteX0" fmla="*/ 38490 w 1855383"/>
              <a:gd name="connsiteY0" fmla="*/ 1119187 h 1410019"/>
              <a:gd name="connsiteX1" fmla="*/ 50396 w 1855383"/>
              <a:gd name="connsiteY1" fmla="*/ 1123950 h 1410019"/>
              <a:gd name="connsiteX2" fmla="*/ 64683 w 1855383"/>
              <a:gd name="connsiteY2" fmla="*/ 1133475 h 1410019"/>
              <a:gd name="connsiteX3" fmla="*/ 71827 w 1855383"/>
              <a:gd name="connsiteY3" fmla="*/ 1138237 h 1410019"/>
              <a:gd name="connsiteX4" fmla="*/ 81352 w 1855383"/>
              <a:gd name="connsiteY4" fmla="*/ 1140619 h 1410019"/>
              <a:gd name="connsiteX5" fmla="*/ 105165 w 1855383"/>
              <a:gd name="connsiteY5" fmla="*/ 1154906 h 1410019"/>
              <a:gd name="connsiteX6" fmla="*/ 112308 w 1855383"/>
              <a:gd name="connsiteY6" fmla="*/ 1159669 h 1410019"/>
              <a:gd name="connsiteX7" fmla="*/ 121833 w 1855383"/>
              <a:gd name="connsiteY7" fmla="*/ 1164431 h 1410019"/>
              <a:gd name="connsiteX8" fmla="*/ 128977 w 1855383"/>
              <a:gd name="connsiteY8" fmla="*/ 1169194 h 1410019"/>
              <a:gd name="connsiteX9" fmla="*/ 136121 w 1855383"/>
              <a:gd name="connsiteY9" fmla="*/ 1171575 h 1410019"/>
              <a:gd name="connsiteX10" fmla="*/ 157552 w 1855383"/>
              <a:gd name="connsiteY10" fmla="*/ 1183481 h 1410019"/>
              <a:gd name="connsiteX11" fmla="*/ 174221 w 1855383"/>
              <a:gd name="connsiteY11" fmla="*/ 1193006 h 1410019"/>
              <a:gd name="connsiteX12" fmla="*/ 181365 w 1855383"/>
              <a:gd name="connsiteY12" fmla="*/ 1197769 h 1410019"/>
              <a:gd name="connsiteX13" fmla="*/ 188508 w 1855383"/>
              <a:gd name="connsiteY13" fmla="*/ 1200150 h 1410019"/>
              <a:gd name="connsiteX14" fmla="*/ 205177 w 1855383"/>
              <a:gd name="connsiteY14" fmla="*/ 1209675 h 1410019"/>
              <a:gd name="connsiteX15" fmla="*/ 219465 w 1855383"/>
              <a:gd name="connsiteY15" fmla="*/ 1214437 h 1410019"/>
              <a:gd name="connsiteX16" fmla="*/ 231371 w 1855383"/>
              <a:gd name="connsiteY16" fmla="*/ 1219200 h 1410019"/>
              <a:gd name="connsiteX17" fmla="*/ 250421 w 1855383"/>
              <a:gd name="connsiteY17" fmla="*/ 1223962 h 1410019"/>
              <a:gd name="connsiteX18" fmla="*/ 259946 w 1855383"/>
              <a:gd name="connsiteY18" fmla="*/ 1228725 h 1410019"/>
              <a:gd name="connsiteX19" fmla="*/ 278996 w 1855383"/>
              <a:gd name="connsiteY19" fmla="*/ 1233487 h 1410019"/>
              <a:gd name="connsiteX20" fmla="*/ 288521 w 1855383"/>
              <a:gd name="connsiteY20" fmla="*/ 1235869 h 1410019"/>
              <a:gd name="connsiteX21" fmla="*/ 302808 w 1855383"/>
              <a:gd name="connsiteY21" fmla="*/ 1240631 h 1410019"/>
              <a:gd name="connsiteX22" fmla="*/ 309952 w 1855383"/>
              <a:gd name="connsiteY22" fmla="*/ 1245394 h 1410019"/>
              <a:gd name="connsiteX23" fmla="*/ 319477 w 1855383"/>
              <a:gd name="connsiteY23" fmla="*/ 1247775 h 1410019"/>
              <a:gd name="connsiteX24" fmla="*/ 326621 w 1855383"/>
              <a:gd name="connsiteY24" fmla="*/ 1250156 h 1410019"/>
              <a:gd name="connsiteX25" fmla="*/ 343290 w 1855383"/>
              <a:gd name="connsiteY25" fmla="*/ 1257300 h 1410019"/>
              <a:gd name="connsiteX26" fmla="*/ 352815 w 1855383"/>
              <a:gd name="connsiteY26" fmla="*/ 1262062 h 1410019"/>
              <a:gd name="connsiteX27" fmla="*/ 362340 w 1855383"/>
              <a:gd name="connsiteY27" fmla="*/ 1264444 h 1410019"/>
              <a:gd name="connsiteX28" fmla="*/ 376627 w 1855383"/>
              <a:gd name="connsiteY28" fmla="*/ 1269206 h 1410019"/>
              <a:gd name="connsiteX29" fmla="*/ 386152 w 1855383"/>
              <a:gd name="connsiteY29" fmla="*/ 1271587 h 1410019"/>
              <a:gd name="connsiteX30" fmla="*/ 400440 w 1855383"/>
              <a:gd name="connsiteY30" fmla="*/ 1276350 h 1410019"/>
              <a:gd name="connsiteX31" fmla="*/ 421871 w 1855383"/>
              <a:gd name="connsiteY31" fmla="*/ 1283494 h 1410019"/>
              <a:gd name="connsiteX32" fmla="*/ 445683 w 1855383"/>
              <a:gd name="connsiteY32" fmla="*/ 1288256 h 1410019"/>
              <a:gd name="connsiteX33" fmla="*/ 469496 w 1855383"/>
              <a:gd name="connsiteY33" fmla="*/ 1293019 h 1410019"/>
              <a:gd name="connsiteX34" fmla="*/ 498071 w 1855383"/>
              <a:gd name="connsiteY34" fmla="*/ 1300162 h 1410019"/>
              <a:gd name="connsiteX35" fmla="*/ 505215 w 1855383"/>
              <a:gd name="connsiteY35" fmla="*/ 1302544 h 1410019"/>
              <a:gd name="connsiteX36" fmla="*/ 521883 w 1855383"/>
              <a:gd name="connsiteY36" fmla="*/ 1304925 h 1410019"/>
              <a:gd name="connsiteX37" fmla="*/ 536171 w 1855383"/>
              <a:gd name="connsiteY37" fmla="*/ 1307306 h 1410019"/>
              <a:gd name="connsiteX38" fmla="*/ 548077 w 1855383"/>
              <a:gd name="connsiteY38" fmla="*/ 1309687 h 1410019"/>
              <a:gd name="connsiteX39" fmla="*/ 567127 w 1855383"/>
              <a:gd name="connsiteY39" fmla="*/ 1312069 h 1410019"/>
              <a:gd name="connsiteX40" fmla="*/ 595702 w 1855383"/>
              <a:gd name="connsiteY40" fmla="*/ 1316831 h 1410019"/>
              <a:gd name="connsiteX41" fmla="*/ 757627 w 1855383"/>
              <a:gd name="connsiteY41" fmla="*/ 1319212 h 1410019"/>
              <a:gd name="connsiteX42" fmla="*/ 802871 w 1855383"/>
              <a:gd name="connsiteY42" fmla="*/ 1323975 h 1410019"/>
              <a:gd name="connsiteX43" fmla="*/ 819540 w 1855383"/>
              <a:gd name="connsiteY43" fmla="*/ 1326356 h 1410019"/>
              <a:gd name="connsiteX44" fmla="*/ 1007658 w 1855383"/>
              <a:gd name="connsiteY44" fmla="*/ 1323975 h 1410019"/>
              <a:gd name="connsiteX45" fmla="*/ 1017183 w 1855383"/>
              <a:gd name="connsiteY45" fmla="*/ 1319212 h 1410019"/>
              <a:gd name="connsiteX46" fmla="*/ 1031471 w 1855383"/>
              <a:gd name="connsiteY46" fmla="*/ 1314450 h 1410019"/>
              <a:gd name="connsiteX47" fmla="*/ 1057665 w 1855383"/>
              <a:gd name="connsiteY47" fmla="*/ 1307306 h 1410019"/>
              <a:gd name="connsiteX48" fmla="*/ 1074333 w 1855383"/>
              <a:gd name="connsiteY48" fmla="*/ 1304925 h 1410019"/>
              <a:gd name="connsiteX49" fmla="*/ 1098146 w 1855383"/>
              <a:gd name="connsiteY49" fmla="*/ 1300162 h 1410019"/>
              <a:gd name="connsiteX50" fmla="*/ 1112433 w 1855383"/>
              <a:gd name="connsiteY50" fmla="*/ 1295400 h 1410019"/>
              <a:gd name="connsiteX51" fmla="*/ 1133865 w 1855383"/>
              <a:gd name="connsiteY51" fmla="*/ 1285875 h 1410019"/>
              <a:gd name="connsiteX52" fmla="*/ 1141008 w 1855383"/>
              <a:gd name="connsiteY52" fmla="*/ 1283494 h 1410019"/>
              <a:gd name="connsiteX53" fmla="*/ 1155296 w 1855383"/>
              <a:gd name="connsiteY53" fmla="*/ 1278731 h 1410019"/>
              <a:gd name="connsiteX54" fmla="*/ 1169583 w 1855383"/>
              <a:gd name="connsiteY54" fmla="*/ 1276350 h 1410019"/>
              <a:gd name="connsiteX55" fmla="*/ 1176727 w 1855383"/>
              <a:gd name="connsiteY55" fmla="*/ 1271587 h 1410019"/>
              <a:gd name="connsiteX56" fmla="*/ 1195777 w 1855383"/>
              <a:gd name="connsiteY56" fmla="*/ 1266825 h 1410019"/>
              <a:gd name="connsiteX57" fmla="*/ 1214827 w 1855383"/>
              <a:gd name="connsiteY57" fmla="*/ 1257300 h 1410019"/>
              <a:gd name="connsiteX58" fmla="*/ 1231496 w 1855383"/>
              <a:gd name="connsiteY58" fmla="*/ 1252537 h 1410019"/>
              <a:gd name="connsiteX59" fmla="*/ 1248165 w 1855383"/>
              <a:gd name="connsiteY59" fmla="*/ 1243012 h 1410019"/>
              <a:gd name="connsiteX60" fmla="*/ 1264833 w 1855383"/>
              <a:gd name="connsiteY60" fmla="*/ 1238250 h 1410019"/>
              <a:gd name="connsiteX61" fmla="*/ 1271977 w 1855383"/>
              <a:gd name="connsiteY61" fmla="*/ 1235869 h 1410019"/>
              <a:gd name="connsiteX62" fmla="*/ 1295790 w 1855383"/>
              <a:gd name="connsiteY62" fmla="*/ 1221581 h 1410019"/>
              <a:gd name="connsiteX63" fmla="*/ 1305315 w 1855383"/>
              <a:gd name="connsiteY63" fmla="*/ 1219200 h 1410019"/>
              <a:gd name="connsiteX64" fmla="*/ 1312458 w 1855383"/>
              <a:gd name="connsiteY64" fmla="*/ 1214437 h 1410019"/>
              <a:gd name="connsiteX65" fmla="*/ 1326746 w 1855383"/>
              <a:gd name="connsiteY65" fmla="*/ 1212056 h 1410019"/>
              <a:gd name="connsiteX66" fmla="*/ 1333890 w 1855383"/>
              <a:gd name="connsiteY66" fmla="*/ 1209675 h 1410019"/>
              <a:gd name="connsiteX67" fmla="*/ 1341033 w 1855383"/>
              <a:gd name="connsiteY67" fmla="*/ 1204912 h 1410019"/>
              <a:gd name="connsiteX68" fmla="*/ 1355321 w 1855383"/>
              <a:gd name="connsiteY68" fmla="*/ 1202531 h 1410019"/>
              <a:gd name="connsiteX69" fmla="*/ 1364846 w 1855383"/>
              <a:gd name="connsiteY69" fmla="*/ 1200150 h 1410019"/>
              <a:gd name="connsiteX70" fmla="*/ 1374371 w 1855383"/>
              <a:gd name="connsiteY70" fmla="*/ 1195387 h 1410019"/>
              <a:gd name="connsiteX71" fmla="*/ 1379133 w 1855383"/>
              <a:gd name="connsiteY71" fmla="*/ 1188244 h 1410019"/>
              <a:gd name="connsiteX72" fmla="*/ 1386277 w 1855383"/>
              <a:gd name="connsiteY72" fmla="*/ 1183481 h 1410019"/>
              <a:gd name="connsiteX73" fmla="*/ 1391040 w 1855383"/>
              <a:gd name="connsiteY73" fmla="*/ 1176337 h 1410019"/>
              <a:gd name="connsiteX74" fmla="*/ 1405327 w 1855383"/>
              <a:gd name="connsiteY74" fmla="*/ 1166812 h 1410019"/>
              <a:gd name="connsiteX75" fmla="*/ 1414852 w 1855383"/>
              <a:gd name="connsiteY75" fmla="*/ 1159669 h 1410019"/>
              <a:gd name="connsiteX76" fmla="*/ 1421996 w 1855383"/>
              <a:gd name="connsiteY76" fmla="*/ 1152525 h 1410019"/>
              <a:gd name="connsiteX77" fmla="*/ 1429140 w 1855383"/>
              <a:gd name="connsiteY77" fmla="*/ 1147762 h 1410019"/>
              <a:gd name="connsiteX78" fmla="*/ 1436283 w 1855383"/>
              <a:gd name="connsiteY78" fmla="*/ 1140619 h 1410019"/>
              <a:gd name="connsiteX79" fmla="*/ 1445808 w 1855383"/>
              <a:gd name="connsiteY79" fmla="*/ 1135856 h 1410019"/>
              <a:gd name="connsiteX80" fmla="*/ 1467240 w 1855383"/>
              <a:gd name="connsiteY80" fmla="*/ 1121569 h 1410019"/>
              <a:gd name="connsiteX81" fmla="*/ 1474383 w 1855383"/>
              <a:gd name="connsiteY81" fmla="*/ 1116806 h 1410019"/>
              <a:gd name="connsiteX82" fmla="*/ 1481527 w 1855383"/>
              <a:gd name="connsiteY82" fmla="*/ 1109662 h 1410019"/>
              <a:gd name="connsiteX83" fmla="*/ 1491052 w 1855383"/>
              <a:gd name="connsiteY83" fmla="*/ 1107281 h 1410019"/>
              <a:gd name="connsiteX84" fmla="*/ 1500577 w 1855383"/>
              <a:gd name="connsiteY84" fmla="*/ 1100137 h 1410019"/>
              <a:gd name="connsiteX85" fmla="*/ 1507721 w 1855383"/>
              <a:gd name="connsiteY85" fmla="*/ 1095375 h 1410019"/>
              <a:gd name="connsiteX86" fmla="*/ 1514865 w 1855383"/>
              <a:gd name="connsiteY86" fmla="*/ 1088231 h 1410019"/>
              <a:gd name="connsiteX87" fmla="*/ 1524390 w 1855383"/>
              <a:gd name="connsiteY87" fmla="*/ 1081087 h 1410019"/>
              <a:gd name="connsiteX88" fmla="*/ 1531533 w 1855383"/>
              <a:gd name="connsiteY88" fmla="*/ 1076325 h 1410019"/>
              <a:gd name="connsiteX89" fmla="*/ 1538677 w 1855383"/>
              <a:gd name="connsiteY89" fmla="*/ 1069181 h 1410019"/>
              <a:gd name="connsiteX90" fmla="*/ 1552965 w 1855383"/>
              <a:gd name="connsiteY90" fmla="*/ 1059656 h 1410019"/>
              <a:gd name="connsiteX91" fmla="*/ 1560108 w 1855383"/>
              <a:gd name="connsiteY91" fmla="*/ 1054894 h 1410019"/>
              <a:gd name="connsiteX92" fmla="*/ 1574396 w 1855383"/>
              <a:gd name="connsiteY92" fmla="*/ 1040606 h 1410019"/>
              <a:gd name="connsiteX93" fmla="*/ 1588683 w 1855383"/>
              <a:gd name="connsiteY93" fmla="*/ 1021556 h 1410019"/>
              <a:gd name="connsiteX94" fmla="*/ 1612496 w 1855383"/>
              <a:gd name="connsiteY94" fmla="*/ 995362 h 1410019"/>
              <a:gd name="connsiteX95" fmla="*/ 1619640 w 1855383"/>
              <a:gd name="connsiteY95" fmla="*/ 988219 h 1410019"/>
              <a:gd name="connsiteX96" fmla="*/ 1629165 w 1855383"/>
              <a:gd name="connsiteY96" fmla="*/ 971550 h 1410019"/>
              <a:gd name="connsiteX97" fmla="*/ 1633927 w 1855383"/>
              <a:gd name="connsiteY97" fmla="*/ 964406 h 1410019"/>
              <a:gd name="connsiteX98" fmla="*/ 1638690 w 1855383"/>
              <a:gd name="connsiteY98" fmla="*/ 950119 h 1410019"/>
              <a:gd name="connsiteX99" fmla="*/ 1641071 w 1855383"/>
              <a:gd name="connsiteY99" fmla="*/ 942975 h 1410019"/>
              <a:gd name="connsiteX100" fmla="*/ 1645833 w 1855383"/>
              <a:gd name="connsiteY100" fmla="*/ 926306 h 1410019"/>
              <a:gd name="connsiteX101" fmla="*/ 1650596 w 1855383"/>
              <a:gd name="connsiteY101" fmla="*/ 919162 h 1410019"/>
              <a:gd name="connsiteX102" fmla="*/ 1655358 w 1855383"/>
              <a:gd name="connsiteY102" fmla="*/ 904875 h 1410019"/>
              <a:gd name="connsiteX103" fmla="*/ 1657740 w 1855383"/>
              <a:gd name="connsiteY103" fmla="*/ 895350 h 1410019"/>
              <a:gd name="connsiteX104" fmla="*/ 1662502 w 1855383"/>
              <a:gd name="connsiteY104" fmla="*/ 885825 h 1410019"/>
              <a:gd name="connsiteX105" fmla="*/ 1667265 w 1855383"/>
              <a:gd name="connsiteY105" fmla="*/ 871537 h 1410019"/>
              <a:gd name="connsiteX106" fmla="*/ 1669646 w 1855383"/>
              <a:gd name="connsiteY106" fmla="*/ 864394 h 1410019"/>
              <a:gd name="connsiteX107" fmla="*/ 1674408 w 1855383"/>
              <a:gd name="connsiteY107" fmla="*/ 857250 h 1410019"/>
              <a:gd name="connsiteX108" fmla="*/ 1676790 w 1855383"/>
              <a:gd name="connsiteY108" fmla="*/ 847725 h 1410019"/>
              <a:gd name="connsiteX109" fmla="*/ 1681552 w 1855383"/>
              <a:gd name="connsiteY109" fmla="*/ 840581 h 1410019"/>
              <a:gd name="connsiteX110" fmla="*/ 1686315 w 1855383"/>
              <a:gd name="connsiteY110" fmla="*/ 826294 h 1410019"/>
              <a:gd name="connsiteX111" fmla="*/ 1688696 w 1855383"/>
              <a:gd name="connsiteY111" fmla="*/ 819150 h 1410019"/>
              <a:gd name="connsiteX112" fmla="*/ 1693458 w 1855383"/>
              <a:gd name="connsiteY112" fmla="*/ 800100 h 1410019"/>
              <a:gd name="connsiteX113" fmla="*/ 1698221 w 1855383"/>
              <a:gd name="connsiteY113" fmla="*/ 781050 h 1410019"/>
              <a:gd name="connsiteX114" fmla="*/ 1700602 w 1855383"/>
              <a:gd name="connsiteY114" fmla="*/ 773906 h 1410019"/>
              <a:gd name="connsiteX115" fmla="*/ 1702983 w 1855383"/>
              <a:gd name="connsiteY115" fmla="*/ 762000 h 1410019"/>
              <a:gd name="connsiteX116" fmla="*/ 1705365 w 1855383"/>
              <a:gd name="connsiteY116" fmla="*/ 754856 h 1410019"/>
              <a:gd name="connsiteX117" fmla="*/ 1710127 w 1855383"/>
              <a:gd name="connsiteY117" fmla="*/ 731044 h 1410019"/>
              <a:gd name="connsiteX118" fmla="*/ 1712508 w 1855383"/>
              <a:gd name="connsiteY118" fmla="*/ 719137 h 1410019"/>
              <a:gd name="connsiteX119" fmla="*/ 1717271 w 1855383"/>
              <a:gd name="connsiteY119" fmla="*/ 676275 h 1410019"/>
              <a:gd name="connsiteX120" fmla="*/ 1719652 w 1855383"/>
              <a:gd name="connsiteY120" fmla="*/ 652462 h 1410019"/>
              <a:gd name="connsiteX121" fmla="*/ 1722033 w 1855383"/>
              <a:gd name="connsiteY121" fmla="*/ 645319 h 1410019"/>
              <a:gd name="connsiteX122" fmla="*/ 1724415 w 1855383"/>
              <a:gd name="connsiteY122" fmla="*/ 633412 h 1410019"/>
              <a:gd name="connsiteX123" fmla="*/ 1724415 w 1855383"/>
              <a:gd name="connsiteY123" fmla="*/ 438150 h 1410019"/>
              <a:gd name="connsiteX124" fmla="*/ 1719652 w 1855383"/>
              <a:gd name="connsiteY124" fmla="*/ 426244 h 1410019"/>
              <a:gd name="connsiteX125" fmla="*/ 1712508 w 1855383"/>
              <a:gd name="connsiteY125" fmla="*/ 411956 h 1410019"/>
              <a:gd name="connsiteX126" fmla="*/ 1710127 w 1855383"/>
              <a:gd name="connsiteY126" fmla="*/ 402431 h 1410019"/>
              <a:gd name="connsiteX127" fmla="*/ 1700602 w 1855383"/>
              <a:gd name="connsiteY127" fmla="*/ 383381 h 1410019"/>
              <a:gd name="connsiteX128" fmla="*/ 1695840 w 1855383"/>
              <a:gd name="connsiteY128" fmla="*/ 366712 h 1410019"/>
              <a:gd name="connsiteX129" fmla="*/ 1686315 w 1855383"/>
              <a:gd name="connsiteY129" fmla="*/ 352425 h 1410019"/>
              <a:gd name="connsiteX130" fmla="*/ 1674408 w 1855383"/>
              <a:gd name="connsiteY130" fmla="*/ 326231 h 1410019"/>
              <a:gd name="connsiteX131" fmla="*/ 1667265 w 1855383"/>
              <a:gd name="connsiteY131" fmla="*/ 316706 h 1410019"/>
              <a:gd name="connsiteX132" fmla="*/ 1657740 w 1855383"/>
              <a:gd name="connsiteY132" fmla="*/ 297656 h 1410019"/>
              <a:gd name="connsiteX133" fmla="*/ 1655358 w 1855383"/>
              <a:gd name="connsiteY133" fmla="*/ 288131 h 1410019"/>
              <a:gd name="connsiteX134" fmla="*/ 1650596 w 1855383"/>
              <a:gd name="connsiteY134" fmla="*/ 280987 h 1410019"/>
              <a:gd name="connsiteX135" fmla="*/ 1645833 w 1855383"/>
              <a:gd name="connsiteY135" fmla="*/ 266700 h 1410019"/>
              <a:gd name="connsiteX136" fmla="*/ 1633927 w 1855383"/>
              <a:gd name="connsiteY136" fmla="*/ 250031 h 1410019"/>
              <a:gd name="connsiteX137" fmla="*/ 1624402 w 1855383"/>
              <a:gd name="connsiteY137" fmla="*/ 233362 h 1410019"/>
              <a:gd name="connsiteX138" fmla="*/ 1619640 w 1855383"/>
              <a:gd name="connsiteY138" fmla="*/ 226219 h 1410019"/>
              <a:gd name="connsiteX139" fmla="*/ 1612496 w 1855383"/>
              <a:gd name="connsiteY139" fmla="*/ 219075 h 1410019"/>
              <a:gd name="connsiteX140" fmla="*/ 1600590 w 1855383"/>
              <a:gd name="connsiteY140" fmla="*/ 202406 h 1410019"/>
              <a:gd name="connsiteX141" fmla="*/ 1583921 w 1855383"/>
              <a:gd name="connsiteY141" fmla="*/ 185737 h 1410019"/>
              <a:gd name="connsiteX142" fmla="*/ 1579158 w 1855383"/>
              <a:gd name="connsiteY142" fmla="*/ 178594 h 1410019"/>
              <a:gd name="connsiteX143" fmla="*/ 1572015 w 1855383"/>
              <a:gd name="connsiteY143" fmla="*/ 173831 h 1410019"/>
              <a:gd name="connsiteX144" fmla="*/ 1564871 w 1855383"/>
              <a:gd name="connsiteY144" fmla="*/ 166687 h 1410019"/>
              <a:gd name="connsiteX145" fmla="*/ 1557727 w 1855383"/>
              <a:gd name="connsiteY145" fmla="*/ 161925 h 1410019"/>
              <a:gd name="connsiteX146" fmla="*/ 1538677 w 1855383"/>
              <a:gd name="connsiteY146" fmla="*/ 150019 h 1410019"/>
              <a:gd name="connsiteX147" fmla="*/ 1531533 w 1855383"/>
              <a:gd name="connsiteY147" fmla="*/ 142875 h 1410019"/>
              <a:gd name="connsiteX148" fmla="*/ 1524390 w 1855383"/>
              <a:gd name="connsiteY148" fmla="*/ 140494 h 1410019"/>
              <a:gd name="connsiteX149" fmla="*/ 1514865 w 1855383"/>
              <a:gd name="connsiteY149" fmla="*/ 135731 h 1410019"/>
              <a:gd name="connsiteX150" fmla="*/ 1500577 w 1855383"/>
              <a:gd name="connsiteY150" fmla="*/ 128587 h 1410019"/>
              <a:gd name="connsiteX151" fmla="*/ 1476765 w 1855383"/>
              <a:gd name="connsiteY151" fmla="*/ 111919 h 1410019"/>
              <a:gd name="connsiteX152" fmla="*/ 1462477 w 1855383"/>
              <a:gd name="connsiteY152" fmla="*/ 102394 h 1410019"/>
              <a:gd name="connsiteX153" fmla="*/ 1452952 w 1855383"/>
              <a:gd name="connsiteY153" fmla="*/ 97631 h 1410019"/>
              <a:gd name="connsiteX154" fmla="*/ 1445808 w 1855383"/>
              <a:gd name="connsiteY154" fmla="*/ 92869 h 1410019"/>
              <a:gd name="connsiteX155" fmla="*/ 1438665 w 1855383"/>
              <a:gd name="connsiteY155" fmla="*/ 90487 h 1410019"/>
              <a:gd name="connsiteX156" fmla="*/ 1424377 w 1855383"/>
              <a:gd name="connsiteY156" fmla="*/ 78581 h 1410019"/>
              <a:gd name="connsiteX157" fmla="*/ 1414852 w 1855383"/>
              <a:gd name="connsiteY157" fmla="*/ 73819 h 1410019"/>
              <a:gd name="connsiteX158" fmla="*/ 1398183 w 1855383"/>
              <a:gd name="connsiteY158" fmla="*/ 61912 h 1410019"/>
              <a:gd name="connsiteX159" fmla="*/ 1391040 w 1855383"/>
              <a:gd name="connsiteY159" fmla="*/ 57150 h 1410019"/>
              <a:gd name="connsiteX160" fmla="*/ 1381515 w 1855383"/>
              <a:gd name="connsiteY160" fmla="*/ 50006 h 1410019"/>
              <a:gd name="connsiteX161" fmla="*/ 1371990 w 1855383"/>
              <a:gd name="connsiteY161" fmla="*/ 45244 h 1410019"/>
              <a:gd name="connsiteX162" fmla="*/ 1350558 w 1855383"/>
              <a:gd name="connsiteY162" fmla="*/ 28575 h 1410019"/>
              <a:gd name="connsiteX163" fmla="*/ 1336271 w 1855383"/>
              <a:gd name="connsiteY163" fmla="*/ 19050 h 1410019"/>
              <a:gd name="connsiteX164" fmla="*/ 1331508 w 1855383"/>
              <a:gd name="connsiteY164" fmla="*/ 11906 h 1410019"/>
              <a:gd name="connsiteX165" fmla="*/ 1324365 w 1855383"/>
              <a:gd name="connsiteY165" fmla="*/ 7144 h 1410019"/>
              <a:gd name="connsiteX166" fmla="*/ 1326746 w 1855383"/>
              <a:gd name="connsiteY166" fmla="*/ 0 h 1410019"/>
              <a:gd name="connsiteX167" fmla="*/ 1386277 w 1855383"/>
              <a:gd name="connsiteY167" fmla="*/ 4762 h 1410019"/>
              <a:gd name="connsiteX168" fmla="*/ 1395802 w 1855383"/>
              <a:gd name="connsiteY168" fmla="*/ 7144 h 1410019"/>
              <a:gd name="connsiteX169" fmla="*/ 1410090 w 1855383"/>
              <a:gd name="connsiteY169" fmla="*/ 9525 h 1410019"/>
              <a:gd name="connsiteX170" fmla="*/ 1421996 w 1855383"/>
              <a:gd name="connsiteY170" fmla="*/ 11906 h 1410019"/>
              <a:gd name="connsiteX171" fmla="*/ 1431521 w 1855383"/>
              <a:gd name="connsiteY171" fmla="*/ 14287 h 1410019"/>
              <a:gd name="connsiteX172" fmla="*/ 1448190 w 1855383"/>
              <a:gd name="connsiteY172" fmla="*/ 16669 h 1410019"/>
              <a:gd name="connsiteX173" fmla="*/ 1469621 w 1855383"/>
              <a:gd name="connsiteY173" fmla="*/ 21431 h 1410019"/>
              <a:gd name="connsiteX174" fmla="*/ 1488671 w 1855383"/>
              <a:gd name="connsiteY174" fmla="*/ 26194 h 1410019"/>
              <a:gd name="connsiteX175" fmla="*/ 1495815 w 1855383"/>
              <a:gd name="connsiteY175" fmla="*/ 28575 h 1410019"/>
              <a:gd name="connsiteX176" fmla="*/ 1512483 w 1855383"/>
              <a:gd name="connsiteY176" fmla="*/ 30956 h 1410019"/>
              <a:gd name="connsiteX177" fmla="*/ 1538677 w 1855383"/>
              <a:gd name="connsiteY177" fmla="*/ 38100 h 1410019"/>
              <a:gd name="connsiteX178" fmla="*/ 1548202 w 1855383"/>
              <a:gd name="connsiteY178" fmla="*/ 40481 h 1410019"/>
              <a:gd name="connsiteX179" fmla="*/ 1569633 w 1855383"/>
              <a:gd name="connsiteY179" fmla="*/ 47625 h 1410019"/>
              <a:gd name="connsiteX180" fmla="*/ 1576777 w 1855383"/>
              <a:gd name="connsiteY180" fmla="*/ 50006 h 1410019"/>
              <a:gd name="connsiteX181" fmla="*/ 1583921 w 1855383"/>
              <a:gd name="connsiteY181" fmla="*/ 52387 h 1410019"/>
              <a:gd name="connsiteX182" fmla="*/ 1610115 w 1855383"/>
              <a:gd name="connsiteY182" fmla="*/ 59531 h 1410019"/>
              <a:gd name="connsiteX183" fmla="*/ 1619640 w 1855383"/>
              <a:gd name="connsiteY183" fmla="*/ 66675 h 1410019"/>
              <a:gd name="connsiteX184" fmla="*/ 1626783 w 1855383"/>
              <a:gd name="connsiteY184" fmla="*/ 69056 h 1410019"/>
              <a:gd name="connsiteX185" fmla="*/ 1633927 w 1855383"/>
              <a:gd name="connsiteY185" fmla="*/ 76200 h 1410019"/>
              <a:gd name="connsiteX186" fmla="*/ 1648215 w 1855383"/>
              <a:gd name="connsiteY186" fmla="*/ 85725 h 1410019"/>
              <a:gd name="connsiteX187" fmla="*/ 1662502 w 1855383"/>
              <a:gd name="connsiteY187" fmla="*/ 95250 h 1410019"/>
              <a:gd name="connsiteX188" fmla="*/ 1676790 w 1855383"/>
              <a:gd name="connsiteY188" fmla="*/ 104775 h 1410019"/>
              <a:gd name="connsiteX189" fmla="*/ 1683933 w 1855383"/>
              <a:gd name="connsiteY189" fmla="*/ 109537 h 1410019"/>
              <a:gd name="connsiteX190" fmla="*/ 1698221 w 1855383"/>
              <a:gd name="connsiteY190" fmla="*/ 123825 h 1410019"/>
              <a:gd name="connsiteX191" fmla="*/ 1722033 w 1855383"/>
              <a:gd name="connsiteY191" fmla="*/ 140494 h 1410019"/>
              <a:gd name="connsiteX192" fmla="*/ 1736321 w 1855383"/>
              <a:gd name="connsiteY192" fmla="*/ 152400 h 1410019"/>
              <a:gd name="connsiteX193" fmla="*/ 1741083 w 1855383"/>
              <a:gd name="connsiteY193" fmla="*/ 159544 h 1410019"/>
              <a:gd name="connsiteX194" fmla="*/ 1748227 w 1855383"/>
              <a:gd name="connsiteY194" fmla="*/ 166687 h 1410019"/>
              <a:gd name="connsiteX195" fmla="*/ 1755371 w 1855383"/>
              <a:gd name="connsiteY195" fmla="*/ 178594 h 1410019"/>
              <a:gd name="connsiteX196" fmla="*/ 1769658 w 1855383"/>
              <a:gd name="connsiteY196" fmla="*/ 195262 h 1410019"/>
              <a:gd name="connsiteX197" fmla="*/ 1776802 w 1855383"/>
              <a:gd name="connsiteY197" fmla="*/ 209550 h 1410019"/>
              <a:gd name="connsiteX198" fmla="*/ 1781565 w 1855383"/>
              <a:gd name="connsiteY198" fmla="*/ 219075 h 1410019"/>
              <a:gd name="connsiteX199" fmla="*/ 1793471 w 1855383"/>
              <a:gd name="connsiteY199" fmla="*/ 238125 h 1410019"/>
              <a:gd name="connsiteX200" fmla="*/ 1795852 w 1855383"/>
              <a:gd name="connsiteY200" fmla="*/ 245269 h 1410019"/>
              <a:gd name="connsiteX201" fmla="*/ 1805377 w 1855383"/>
              <a:gd name="connsiteY201" fmla="*/ 261937 h 1410019"/>
              <a:gd name="connsiteX202" fmla="*/ 1812521 w 1855383"/>
              <a:gd name="connsiteY202" fmla="*/ 278606 h 1410019"/>
              <a:gd name="connsiteX203" fmla="*/ 1822046 w 1855383"/>
              <a:gd name="connsiteY203" fmla="*/ 304800 h 1410019"/>
              <a:gd name="connsiteX204" fmla="*/ 1829190 w 1855383"/>
              <a:gd name="connsiteY204" fmla="*/ 328612 h 1410019"/>
              <a:gd name="connsiteX205" fmla="*/ 1833952 w 1855383"/>
              <a:gd name="connsiteY205" fmla="*/ 345281 h 1410019"/>
              <a:gd name="connsiteX206" fmla="*/ 1836333 w 1855383"/>
              <a:gd name="connsiteY206" fmla="*/ 352425 h 1410019"/>
              <a:gd name="connsiteX207" fmla="*/ 1838715 w 1855383"/>
              <a:gd name="connsiteY207" fmla="*/ 366712 h 1410019"/>
              <a:gd name="connsiteX208" fmla="*/ 1845858 w 1855383"/>
              <a:gd name="connsiteY208" fmla="*/ 385762 h 1410019"/>
              <a:gd name="connsiteX209" fmla="*/ 1848240 w 1855383"/>
              <a:gd name="connsiteY209" fmla="*/ 404812 h 1410019"/>
              <a:gd name="connsiteX210" fmla="*/ 1850621 w 1855383"/>
              <a:gd name="connsiteY210" fmla="*/ 414337 h 1410019"/>
              <a:gd name="connsiteX211" fmla="*/ 1855383 w 1855383"/>
              <a:gd name="connsiteY211" fmla="*/ 511969 h 1410019"/>
              <a:gd name="connsiteX212" fmla="*/ 1853002 w 1855383"/>
              <a:gd name="connsiteY212" fmla="*/ 819150 h 1410019"/>
              <a:gd name="connsiteX213" fmla="*/ 1850621 w 1855383"/>
              <a:gd name="connsiteY213" fmla="*/ 828675 h 1410019"/>
              <a:gd name="connsiteX214" fmla="*/ 1845858 w 1855383"/>
              <a:gd name="connsiteY214" fmla="*/ 842962 h 1410019"/>
              <a:gd name="connsiteX215" fmla="*/ 1843477 w 1855383"/>
              <a:gd name="connsiteY215" fmla="*/ 852487 h 1410019"/>
              <a:gd name="connsiteX216" fmla="*/ 1838715 w 1855383"/>
              <a:gd name="connsiteY216" fmla="*/ 859631 h 1410019"/>
              <a:gd name="connsiteX217" fmla="*/ 1831571 w 1855383"/>
              <a:gd name="connsiteY217" fmla="*/ 876300 h 1410019"/>
              <a:gd name="connsiteX218" fmla="*/ 1826808 w 1855383"/>
              <a:gd name="connsiteY218" fmla="*/ 892969 h 1410019"/>
              <a:gd name="connsiteX219" fmla="*/ 1822046 w 1855383"/>
              <a:gd name="connsiteY219" fmla="*/ 900112 h 1410019"/>
              <a:gd name="connsiteX220" fmla="*/ 1814902 w 1855383"/>
              <a:gd name="connsiteY220" fmla="*/ 914400 h 1410019"/>
              <a:gd name="connsiteX221" fmla="*/ 1810140 w 1855383"/>
              <a:gd name="connsiteY221" fmla="*/ 928687 h 1410019"/>
              <a:gd name="connsiteX222" fmla="*/ 1805377 w 1855383"/>
              <a:gd name="connsiteY222" fmla="*/ 942975 h 1410019"/>
              <a:gd name="connsiteX223" fmla="*/ 1802996 w 1855383"/>
              <a:gd name="connsiteY223" fmla="*/ 952500 h 1410019"/>
              <a:gd name="connsiteX224" fmla="*/ 1798233 w 1855383"/>
              <a:gd name="connsiteY224" fmla="*/ 966787 h 1410019"/>
              <a:gd name="connsiteX225" fmla="*/ 1793471 w 1855383"/>
              <a:gd name="connsiteY225" fmla="*/ 973931 h 1410019"/>
              <a:gd name="connsiteX226" fmla="*/ 1788708 w 1855383"/>
              <a:gd name="connsiteY226" fmla="*/ 990600 h 1410019"/>
              <a:gd name="connsiteX227" fmla="*/ 1783946 w 1855383"/>
              <a:gd name="connsiteY227" fmla="*/ 997744 h 1410019"/>
              <a:gd name="connsiteX228" fmla="*/ 1781565 w 1855383"/>
              <a:gd name="connsiteY228" fmla="*/ 1004887 h 1410019"/>
              <a:gd name="connsiteX229" fmla="*/ 1767277 w 1855383"/>
              <a:gd name="connsiteY229" fmla="*/ 1028700 h 1410019"/>
              <a:gd name="connsiteX230" fmla="*/ 1757752 w 1855383"/>
              <a:gd name="connsiteY230" fmla="*/ 1042987 h 1410019"/>
              <a:gd name="connsiteX231" fmla="*/ 1750608 w 1855383"/>
              <a:gd name="connsiteY231" fmla="*/ 1050131 h 1410019"/>
              <a:gd name="connsiteX232" fmla="*/ 1745846 w 1855383"/>
              <a:gd name="connsiteY232" fmla="*/ 1057275 h 1410019"/>
              <a:gd name="connsiteX233" fmla="*/ 1738702 w 1855383"/>
              <a:gd name="connsiteY233" fmla="*/ 1062037 h 1410019"/>
              <a:gd name="connsiteX234" fmla="*/ 1724415 w 1855383"/>
              <a:gd name="connsiteY234" fmla="*/ 1076325 h 1410019"/>
              <a:gd name="connsiteX235" fmla="*/ 1717271 w 1855383"/>
              <a:gd name="connsiteY235" fmla="*/ 1083469 h 1410019"/>
              <a:gd name="connsiteX236" fmla="*/ 1710127 w 1855383"/>
              <a:gd name="connsiteY236" fmla="*/ 1090612 h 1410019"/>
              <a:gd name="connsiteX237" fmla="*/ 1705365 w 1855383"/>
              <a:gd name="connsiteY237" fmla="*/ 1097756 h 1410019"/>
              <a:gd name="connsiteX238" fmla="*/ 1695840 w 1855383"/>
              <a:gd name="connsiteY238" fmla="*/ 1104900 h 1410019"/>
              <a:gd name="connsiteX239" fmla="*/ 1691077 w 1855383"/>
              <a:gd name="connsiteY239" fmla="*/ 1112044 h 1410019"/>
              <a:gd name="connsiteX240" fmla="*/ 1676790 w 1855383"/>
              <a:gd name="connsiteY240" fmla="*/ 1126331 h 1410019"/>
              <a:gd name="connsiteX241" fmla="*/ 1662502 w 1855383"/>
              <a:gd name="connsiteY241" fmla="*/ 1135856 h 1410019"/>
              <a:gd name="connsiteX242" fmla="*/ 1641071 w 1855383"/>
              <a:gd name="connsiteY242" fmla="*/ 1152525 h 1410019"/>
              <a:gd name="connsiteX243" fmla="*/ 1633927 w 1855383"/>
              <a:gd name="connsiteY243" fmla="*/ 1154906 h 1410019"/>
              <a:gd name="connsiteX244" fmla="*/ 1612496 w 1855383"/>
              <a:gd name="connsiteY244" fmla="*/ 1169194 h 1410019"/>
              <a:gd name="connsiteX245" fmla="*/ 1605352 w 1855383"/>
              <a:gd name="connsiteY245" fmla="*/ 1173956 h 1410019"/>
              <a:gd name="connsiteX246" fmla="*/ 1598208 w 1855383"/>
              <a:gd name="connsiteY246" fmla="*/ 1176337 h 1410019"/>
              <a:gd name="connsiteX247" fmla="*/ 1583921 w 1855383"/>
              <a:gd name="connsiteY247" fmla="*/ 1185862 h 1410019"/>
              <a:gd name="connsiteX248" fmla="*/ 1576777 w 1855383"/>
              <a:gd name="connsiteY248" fmla="*/ 1188244 h 1410019"/>
              <a:gd name="connsiteX249" fmla="*/ 1560108 w 1855383"/>
              <a:gd name="connsiteY249" fmla="*/ 1195387 h 1410019"/>
              <a:gd name="connsiteX250" fmla="*/ 1538677 w 1855383"/>
              <a:gd name="connsiteY250" fmla="*/ 1202531 h 1410019"/>
              <a:gd name="connsiteX251" fmla="*/ 1526771 w 1855383"/>
              <a:gd name="connsiteY251" fmla="*/ 1207294 h 1410019"/>
              <a:gd name="connsiteX252" fmla="*/ 1505340 w 1855383"/>
              <a:gd name="connsiteY252" fmla="*/ 1214437 h 1410019"/>
              <a:gd name="connsiteX253" fmla="*/ 1491052 w 1855383"/>
              <a:gd name="connsiteY253" fmla="*/ 1221581 h 1410019"/>
              <a:gd name="connsiteX254" fmla="*/ 1483908 w 1855383"/>
              <a:gd name="connsiteY254" fmla="*/ 1223962 h 1410019"/>
              <a:gd name="connsiteX255" fmla="*/ 1469621 w 1855383"/>
              <a:gd name="connsiteY255" fmla="*/ 1231106 h 1410019"/>
              <a:gd name="connsiteX256" fmla="*/ 1462477 w 1855383"/>
              <a:gd name="connsiteY256" fmla="*/ 1235869 h 1410019"/>
              <a:gd name="connsiteX257" fmla="*/ 1452952 w 1855383"/>
              <a:gd name="connsiteY257" fmla="*/ 1240631 h 1410019"/>
              <a:gd name="connsiteX258" fmla="*/ 1436283 w 1855383"/>
              <a:gd name="connsiteY258" fmla="*/ 1252537 h 1410019"/>
              <a:gd name="connsiteX259" fmla="*/ 1421996 w 1855383"/>
              <a:gd name="connsiteY259" fmla="*/ 1262062 h 1410019"/>
              <a:gd name="connsiteX260" fmla="*/ 1414852 w 1855383"/>
              <a:gd name="connsiteY260" fmla="*/ 1266825 h 1410019"/>
              <a:gd name="connsiteX261" fmla="*/ 1405327 w 1855383"/>
              <a:gd name="connsiteY261" fmla="*/ 1269206 h 1410019"/>
              <a:gd name="connsiteX262" fmla="*/ 1388658 w 1855383"/>
              <a:gd name="connsiteY262" fmla="*/ 1281112 h 1410019"/>
              <a:gd name="connsiteX263" fmla="*/ 1364846 w 1855383"/>
              <a:gd name="connsiteY263" fmla="*/ 1293019 h 1410019"/>
              <a:gd name="connsiteX264" fmla="*/ 1341033 w 1855383"/>
              <a:gd name="connsiteY264" fmla="*/ 1307306 h 1410019"/>
              <a:gd name="connsiteX265" fmla="*/ 1329127 w 1855383"/>
              <a:gd name="connsiteY265" fmla="*/ 1312069 h 1410019"/>
              <a:gd name="connsiteX266" fmla="*/ 1314840 w 1855383"/>
              <a:gd name="connsiteY266" fmla="*/ 1316831 h 1410019"/>
              <a:gd name="connsiteX267" fmla="*/ 1305315 w 1855383"/>
              <a:gd name="connsiteY267" fmla="*/ 1321594 h 1410019"/>
              <a:gd name="connsiteX268" fmla="*/ 1298171 w 1855383"/>
              <a:gd name="connsiteY268" fmla="*/ 1326356 h 1410019"/>
              <a:gd name="connsiteX269" fmla="*/ 1283883 w 1855383"/>
              <a:gd name="connsiteY269" fmla="*/ 1331119 h 1410019"/>
              <a:gd name="connsiteX270" fmla="*/ 1274358 w 1855383"/>
              <a:gd name="connsiteY270" fmla="*/ 1335881 h 1410019"/>
              <a:gd name="connsiteX271" fmla="*/ 1264833 w 1855383"/>
              <a:gd name="connsiteY271" fmla="*/ 1338262 h 1410019"/>
              <a:gd name="connsiteX272" fmla="*/ 1257690 w 1855383"/>
              <a:gd name="connsiteY272" fmla="*/ 1340644 h 1410019"/>
              <a:gd name="connsiteX273" fmla="*/ 1233877 w 1855383"/>
              <a:gd name="connsiteY273" fmla="*/ 1347787 h 1410019"/>
              <a:gd name="connsiteX274" fmla="*/ 1214827 w 1855383"/>
              <a:gd name="connsiteY274" fmla="*/ 1354931 h 1410019"/>
              <a:gd name="connsiteX275" fmla="*/ 1202921 w 1855383"/>
              <a:gd name="connsiteY275" fmla="*/ 1359694 h 1410019"/>
              <a:gd name="connsiteX276" fmla="*/ 1188633 w 1855383"/>
              <a:gd name="connsiteY276" fmla="*/ 1364456 h 1410019"/>
              <a:gd name="connsiteX277" fmla="*/ 1181490 w 1855383"/>
              <a:gd name="connsiteY277" fmla="*/ 1366837 h 1410019"/>
              <a:gd name="connsiteX278" fmla="*/ 1150533 w 1855383"/>
              <a:gd name="connsiteY278" fmla="*/ 1371600 h 1410019"/>
              <a:gd name="connsiteX279" fmla="*/ 1040996 w 1855383"/>
              <a:gd name="connsiteY279" fmla="*/ 1376362 h 1410019"/>
              <a:gd name="connsiteX280" fmla="*/ 1031471 w 1855383"/>
              <a:gd name="connsiteY280" fmla="*/ 1378744 h 1410019"/>
              <a:gd name="connsiteX281" fmla="*/ 990990 w 1855383"/>
              <a:gd name="connsiteY281" fmla="*/ 1383506 h 1410019"/>
              <a:gd name="connsiteX282" fmla="*/ 971940 w 1855383"/>
              <a:gd name="connsiteY282" fmla="*/ 1388269 h 1410019"/>
              <a:gd name="connsiteX283" fmla="*/ 964796 w 1855383"/>
              <a:gd name="connsiteY283" fmla="*/ 1390650 h 1410019"/>
              <a:gd name="connsiteX284" fmla="*/ 905265 w 1855383"/>
              <a:gd name="connsiteY284" fmla="*/ 1395412 h 1410019"/>
              <a:gd name="connsiteX285" fmla="*/ 855259 w 1855383"/>
              <a:gd name="connsiteY285" fmla="*/ 1404937 h 1410019"/>
              <a:gd name="connsiteX286" fmla="*/ 821921 w 1855383"/>
              <a:gd name="connsiteY286" fmla="*/ 1402556 h 1410019"/>
              <a:gd name="connsiteX287" fmla="*/ 807633 w 1855383"/>
              <a:gd name="connsiteY287" fmla="*/ 1404937 h 1410019"/>
              <a:gd name="connsiteX288" fmla="*/ 798108 w 1855383"/>
              <a:gd name="connsiteY288" fmla="*/ 1407319 h 1410019"/>
              <a:gd name="connsiteX289" fmla="*/ 774296 w 1855383"/>
              <a:gd name="connsiteY289" fmla="*/ 1409700 h 1410019"/>
              <a:gd name="connsiteX290" fmla="*/ 640946 w 1855383"/>
              <a:gd name="connsiteY290" fmla="*/ 1400175 h 1410019"/>
              <a:gd name="connsiteX291" fmla="*/ 624277 w 1855383"/>
              <a:gd name="connsiteY291" fmla="*/ 1395412 h 1410019"/>
              <a:gd name="connsiteX292" fmla="*/ 598083 w 1855383"/>
              <a:gd name="connsiteY292" fmla="*/ 1388269 h 1410019"/>
              <a:gd name="connsiteX293" fmla="*/ 574271 w 1855383"/>
              <a:gd name="connsiteY293" fmla="*/ 1378744 h 1410019"/>
              <a:gd name="connsiteX294" fmla="*/ 567127 w 1855383"/>
              <a:gd name="connsiteY294" fmla="*/ 1376362 h 1410019"/>
              <a:gd name="connsiteX295" fmla="*/ 548077 w 1855383"/>
              <a:gd name="connsiteY295" fmla="*/ 1371600 h 1410019"/>
              <a:gd name="connsiteX296" fmla="*/ 540933 w 1855383"/>
              <a:gd name="connsiteY296" fmla="*/ 1369219 h 1410019"/>
              <a:gd name="connsiteX297" fmla="*/ 521883 w 1855383"/>
              <a:gd name="connsiteY297" fmla="*/ 1364456 h 1410019"/>
              <a:gd name="connsiteX298" fmla="*/ 512358 w 1855383"/>
              <a:gd name="connsiteY298" fmla="*/ 1362075 h 1410019"/>
              <a:gd name="connsiteX299" fmla="*/ 505215 w 1855383"/>
              <a:gd name="connsiteY299" fmla="*/ 1357312 h 1410019"/>
              <a:gd name="connsiteX300" fmla="*/ 495690 w 1855383"/>
              <a:gd name="connsiteY300" fmla="*/ 1354931 h 1410019"/>
              <a:gd name="connsiteX301" fmla="*/ 479021 w 1855383"/>
              <a:gd name="connsiteY301" fmla="*/ 1350169 h 1410019"/>
              <a:gd name="connsiteX302" fmla="*/ 462352 w 1855383"/>
              <a:gd name="connsiteY302" fmla="*/ 1347787 h 1410019"/>
              <a:gd name="connsiteX303" fmla="*/ 455208 w 1855383"/>
              <a:gd name="connsiteY303" fmla="*/ 1345406 h 1410019"/>
              <a:gd name="connsiteX304" fmla="*/ 445683 w 1855383"/>
              <a:gd name="connsiteY304" fmla="*/ 1343025 h 1410019"/>
              <a:gd name="connsiteX305" fmla="*/ 433777 w 1855383"/>
              <a:gd name="connsiteY305" fmla="*/ 1338262 h 1410019"/>
              <a:gd name="connsiteX306" fmla="*/ 421871 w 1855383"/>
              <a:gd name="connsiteY306" fmla="*/ 1335881 h 1410019"/>
              <a:gd name="connsiteX307" fmla="*/ 407583 w 1855383"/>
              <a:gd name="connsiteY307" fmla="*/ 1331119 h 1410019"/>
              <a:gd name="connsiteX308" fmla="*/ 400440 w 1855383"/>
              <a:gd name="connsiteY308" fmla="*/ 1328737 h 1410019"/>
              <a:gd name="connsiteX309" fmla="*/ 390915 w 1855383"/>
              <a:gd name="connsiteY309" fmla="*/ 1323975 h 1410019"/>
              <a:gd name="connsiteX310" fmla="*/ 381390 w 1855383"/>
              <a:gd name="connsiteY310" fmla="*/ 1321594 h 1410019"/>
              <a:gd name="connsiteX311" fmla="*/ 374246 w 1855383"/>
              <a:gd name="connsiteY311" fmla="*/ 1319212 h 1410019"/>
              <a:gd name="connsiteX312" fmla="*/ 364721 w 1855383"/>
              <a:gd name="connsiteY312" fmla="*/ 1316831 h 1410019"/>
              <a:gd name="connsiteX313" fmla="*/ 355196 w 1855383"/>
              <a:gd name="connsiteY313" fmla="*/ 1312069 h 1410019"/>
              <a:gd name="connsiteX314" fmla="*/ 340908 w 1855383"/>
              <a:gd name="connsiteY314" fmla="*/ 1307306 h 1410019"/>
              <a:gd name="connsiteX315" fmla="*/ 326621 w 1855383"/>
              <a:gd name="connsiteY315" fmla="*/ 1302544 h 1410019"/>
              <a:gd name="connsiteX316" fmla="*/ 319477 w 1855383"/>
              <a:gd name="connsiteY316" fmla="*/ 1300162 h 1410019"/>
              <a:gd name="connsiteX317" fmla="*/ 312333 w 1855383"/>
              <a:gd name="connsiteY317" fmla="*/ 1297781 h 1410019"/>
              <a:gd name="connsiteX318" fmla="*/ 305190 w 1855383"/>
              <a:gd name="connsiteY318" fmla="*/ 1293019 h 1410019"/>
              <a:gd name="connsiteX319" fmla="*/ 290902 w 1855383"/>
              <a:gd name="connsiteY319" fmla="*/ 1288256 h 1410019"/>
              <a:gd name="connsiteX320" fmla="*/ 269471 w 1855383"/>
              <a:gd name="connsiteY320" fmla="*/ 1281112 h 1410019"/>
              <a:gd name="connsiteX321" fmla="*/ 259946 w 1855383"/>
              <a:gd name="connsiteY321" fmla="*/ 1273969 h 1410019"/>
              <a:gd name="connsiteX322" fmla="*/ 252802 w 1855383"/>
              <a:gd name="connsiteY322" fmla="*/ 1271587 h 1410019"/>
              <a:gd name="connsiteX323" fmla="*/ 238515 w 1855383"/>
              <a:gd name="connsiteY323" fmla="*/ 1264444 h 1410019"/>
              <a:gd name="connsiteX324" fmla="*/ 228990 w 1855383"/>
              <a:gd name="connsiteY324" fmla="*/ 1262062 h 1410019"/>
              <a:gd name="connsiteX325" fmla="*/ 214702 w 1855383"/>
              <a:gd name="connsiteY325" fmla="*/ 1257300 h 1410019"/>
              <a:gd name="connsiteX326" fmla="*/ 205177 w 1855383"/>
              <a:gd name="connsiteY326" fmla="*/ 1254919 h 1410019"/>
              <a:gd name="connsiteX327" fmla="*/ 190890 w 1855383"/>
              <a:gd name="connsiteY327" fmla="*/ 1250156 h 1410019"/>
              <a:gd name="connsiteX328" fmla="*/ 183746 w 1855383"/>
              <a:gd name="connsiteY328" fmla="*/ 1245394 h 1410019"/>
              <a:gd name="connsiteX329" fmla="*/ 167077 w 1855383"/>
              <a:gd name="connsiteY329" fmla="*/ 1240631 h 1410019"/>
              <a:gd name="connsiteX330" fmla="*/ 159933 w 1855383"/>
              <a:gd name="connsiteY330" fmla="*/ 1235869 h 1410019"/>
              <a:gd name="connsiteX331" fmla="*/ 145646 w 1855383"/>
              <a:gd name="connsiteY331" fmla="*/ 1231106 h 1410019"/>
              <a:gd name="connsiteX332" fmla="*/ 138502 w 1855383"/>
              <a:gd name="connsiteY332" fmla="*/ 1228725 h 1410019"/>
              <a:gd name="connsiteX333" fmla="*/ 117071 w 1855383"/>
              <a:gd name="connsiteY333" fmla="*/ 1216819 h 1410019"/>
              <a:gd name="connsiteX334" fmla="*/ 109927 w 1855383"/>
              <a:gd name="connsiteY334" fmla="*/ 1212056 h 1410019"/>
              <a:gd name="connsiteX335" fmla="*/ 102783 w 1855383"/>
              <a:gd name="connsiteY335" fmla="*/ 1209675 h 1410019"/>
              <a:gd name="connsiteX336" fmla="*/ 88496 w 1855383"/>
              <a:gd name="connsiteY336" fmla="*/ 1197769 h 1410019"/>
              <a:gd name="connsiteX337" fmla="*/ 71827 w 1855383"/>
              <a:gd name="connsiteY337" fmla="*/ 1188244 h 1410019"/>
              <a:gd name="connsiteX338" fmla="*/ 50396 w 1855383"/>
              <a:gd name="connsiteY338" fmla="*/ 1171575 h 1410019"/>
              <a:gd name="connsiteX339" fmla="*/ 43252 w 1855383"/>
              <a:gd name="connsiteY339" fmla="*/ 1164431 h 1410019"/>
              <a:gd name="connsiteX340" fmla="*/ 28965 w 1855383"/>
              <a:gd name="connsiteY340" fmla="*/ 1154906 h 1410019"/>
              <a:gd name="connsiteX341" fmla="*/ 17058 w 1855383"/>
              <a:gd name="connsiteY341" fmla="*/ 1145381 h 1410019"/>
              <a:gd name="connsiteX342" fmla="*/ 2771 w 1855383"/>
              <a:gd name="connsiteY342" fmla="*/ 1131094 h 1410019"/>
              <a:gd name="connsiteX343" fmla="*/ 390 w 1855383"/>
              <a:gd name="connsiteY343" fmla="*/ 1123950 h 1410019"/>
              <a:gd name="connsiteX344" fmla="*/ 21821 w 1855383"/>
              <a:gd name="connsiteY344" fmla="*/ 1112044 h 1410019"/>
              <a:gd name="connsiteX345" fmla="*/ 36108 w 1855383"/>
              <a:gd name="connsiteY345" fmla="*/ 1116806 h 1410019"/>
              <a:gd name="connsiteX346" fmla="*/ 38490 w 1855383"/>
              <a:gd name="connsiteY346" fmla="*/ 1119187 h 1410019"/>
              <a:gd name="connsiteX0" fmla="*/ 38490 w 1855383"/>
              <a:gd name="connsiteY0" fmla="*/ 1119187 h 1410019"/>
              <a:gd name="connsiteX1" fmla="*/ 50396 w 1855383"/>
              <a:gd name="connsiteY1" fmla="*/ 1123950 h 1410019"/>
              <a:gd name="connsiteX2" fmla="*/ 64683 w 1855383"/>
              <a:gd name="connsiteY2" fmla="*/ 1133475 h 1410019"/>
              <a:gd name="connsiteX3" fmla="*/ 71827 w 1855383"/>
              <a:gd name="connsiteY3" fmla="*/ 1138237 h 1410019"/>
              <a:gd name="connsiteX4" fmla="*/ 81352 w 1855383"/>
              <a:gd name="connsiteY4" fmla="*/ 1140619 h 1410019"/>
              <a:gd name="connsiteX5" fmla="*/ 105165 w 1855383"/>
              <a:gd name="connsiteY5" fmla="*/ 1154906 h 1410019"/>
              <a:gd name="connsiteX6" fmla="*/ 112308 w 1855383"/>
              <a:gd name="connsiteY6" fmla="*/ 1159669 h 1410019"/>
              <a:gd name="connsiteX7" fmla="*/ 121833 w 1855383"/>
              <a:gd name="connsiteY7" fmla="*/ 1164431 h 1410019"/>
              <a:gd name="connsiteX8" fmla="*/ 128977 w 1855383"/>
              <a:gd name="connsiteY8" fmla="*/ 1169194 h 1410019"/>
              <a:gd name="connsiteX9" fmla="*/ 136121 w 1855383"/>
              <a:gd name="connsiteY9" fmla="*/ 1171575 h 1410019"/>
              <a:gd name="connsiteX10" fmla="*/ 157552 w 1855383"/>
              <a:gd name="connsiteY10" fmla="*/ 1183481 h 1410019"/>
              <a:gd name="connsiteX11" fmla="*/ 174221 w 1855383"/>
              <a:gd name="connsiteY11" fmla="*/ 1193006 h 1410019"/>
              <a:gd name="connsiteX12" fmla="*/ 181365 w 1855383"/>
              <a:gd name="connsiteY12" fmla="*/ 1197769 h 1410019"/>
              <a:gd name="connsiteX13" fmla="*/ 188508 w 1855383"/>
              <a:gd name="connsiteY13" fmla="*/ 1200150 h 1410019"/>
              <a:gd name="connsiteX14" fmla="*/ 205177 w 1855383"/>
              <a:gd name="connsiteY14" fmla="*/ 1209675 h 1410019"/>
              <a:gd name="connsiteX15" fmla="*/ 219465 w 1855383"/>
              <a:gd name="connsiteY15" fmla="*/ 1214437 h 1410019"/>
              <a:gd name="connsiteX16" fmla="*/ 231371 w 1855383"/>
              <a:gd name="connsiteY16" fmla="*/ 1219200 h 1410019"/>
              <a:gd name="connsiteX17" fmla="*/ 250421 w 1855383"/>
              <a:gd name="connsiteY17" fmla="*/ 1223962 h 1410019"/>
              <a:gd name="connsiteX18" fmla="*/ 259946 w 1855383"/>
              <a:gd name="connsiteY18" fmla="*/ 1228725 h 1410019"/>
              <a:gd name="connsiteX19" fmla="*/ 278996 w 1855383"/>
              <a:gd name="connsiteY19" fmla="*/ 1233487 h 1410019"/>
              <a:gd name="connsiteX20" fmla="*/ 288521 w 1855383"/>
              <a:gd name="connsiteY20" fmla="*/ 1235869 h 1410019"/>
              <a:gd name="connsiteX21" fmla="*/ 302808 w 1855383"/>
              <a:gd name="connsiteY21" fmla="*/ 1240631 h 1410019"/>
              <a:gd name="connsiteX22" fmla="*/ 309952 w 1855383"/>
              <a:gd name="connsiteY22" fmla="*/ 1245394 h 1410019"/>
              <a:gd name="connsiteX23" fmla="*/ 319477 w 1855383"/>
              <a:gd name="connsiteY23" fmla="*/ 1247775 h 1410019"/>
              <a:gd name="connsiteX24" fmla="*/ 326621 w 1855383"/>
              <a:gd name="connsiteY24" fmla="*/ 1250156 h 1410019"/>
              <a:gd name="connsiteX25" fmla="*/ 343290 w 1855383"/>
              <a:gd name="connsiteY25" fmla="*/ 1257300 h 1410019"/>
              <a:gd name="connsiteX26" fmla="*/ 352815 w 1855383"/>
              <a:gd name="connsiteY26" fmla="*/ 1262062 h 1410019"/>
              <a:gd name="connsiteX27" fmla="*/ 362340 w 1855383"/>
              <a:gd name="connsiteY27" fmla="*/ 1264444 h 1410019"/>
              <a:gd name="connsiteX28" fmla="*/ 376627 w 1855383"/>
              <a:gd name="connsiteY28" fmla="*/ 1269206 h 1410019"/>
              <a:gd name="connsiteX29" fmla="*/ 386152 w 1855383"/>
              <a:gd name="connsiteY29" fmla="*/ 1271587 h 1410019"/>
              <a:gd name="connsiteX30" fmla="*/ 400440 w 1855383"/>
              <a:gd name="connsiteY30" fmla="*/ 1276350 h 1410019"/>
              <a:gd name="connsiteX31" fmla="*/ 421871 w 1855383"/>
              <a:gd name="connsiteY31" fmla="*/ 1283494 h 1410019"/>
              <a:gd name="connsiteX32" fmla="*/ 445683 w 1855383"/>
              <a:gd name="connsiteY32" fmla="*/ 1288256 h 1410019"/>
              <a:gd name="connsiteX33" fmla="*/ 469496 w 1855383"/>
              <a:gd name="connsiteY33" fmla="*/ 1293019 h 1410019"/>
              <a:gd name="connsiteX34" fmla="*/ 498071 w 1855383"/>
              <a:gd name="connsiteY34" fmla="*/ 1300162 h 1410019"/>
              <a:gd name="connsiteX35" fmla="*/ 505215 w 1855383"/>
              <a:gd name="connsiteY35" fmla="*/ 1302544 h 1410019"/>
              <a:gd name="connsiteX36" fmla="*/ 521883 w 1855383"/>
              <a:gd name="connsiteY36" fmla="*/ 1304925 h 1410019"/>
              <a:gd name="connsiteX37" fmla="*/ 536171 w 1855383"/>
              <a:gd name="connsiteY37" fmla="*/ 1307306 h 1410019"/>
              <a:gd name="connsiteX38" fmla="*/ 548077 w 1855383"/>
              <a:gd name="connsiteY38" fmla="*/ 1309687 h 1410019"/>
              <a:gd name="connsiteX39" fmla="*/ 567127 w 1855383"/>
              <a:gd name="connsiteY39" fmla="*/ 1312069 h 1410019"/>
              <a:gd name="connsiteX40" fmla="*/ 595702 w 1855383"/>
              <a:gd name="connsiteY40" fmla="*/ 1316831 h 1410019"/>
              <a:gd name="connsiteX41" fmla="*/ 757627 w 1855383"/>
              <a:gd name="connsiteY41" fmla="*/ 1319212 h 1410019"/>
              <a:gd name="connsiteX42" fmla="*/ 802871 w 1855383"/>
              <a:gd name="connsiteY42" fmla="*/ 1323975 h 1410019"/>
              <a:gd name="connsiteX43" fmla="*/ 819540 w 1855383"/>
              <a:gd name="connsiteY43" fmla="*/ 1326356 h 1410019"/>
              <a:gd name="connsiteX44" fmla="*/ 1007658 w 1855383"/>
              <a:gd name="connsiteY44" fmla="*/ 1323975 h 1410019"/>
              <a:gd name="connsiteX45" fmla="*/ 1017183 w 1855383"/>
              <a:gd name="connsiteY45" fmla="*/ 1319212 h 1410019"/>
              <a:gd name="connsiteX46" fmla="*/ 1031471 w 1855383"/>
              <a:gd name="connsiteY46" fmla="*/ 1314450 h 1410019"/>
              <a:gd name="connsiteX47" fmla="*/ 1057665 w 1855383"/>
              <a:gd name="connsiteY47" fmla="*/ 1307306 h 1410019"/>
              <a:gd name="connsiteX48" fmla="*/ 1074333 w 1855383"/>
              <a:gd name="connsiteY48" fmla="*/ 1304925 h 1410019"/>
              <a:gd name="connsiteX49" fmla="*/ 1098146 w 1855383"/>
              <a:gd name="connsiteY49" fmla="*/ 1300162 h 1410019"/>
              <a:gd name="connsiteX50" fmla="*/ 1112433 w 1855383"/>
              <a:gd name="connsiteY50" fmla="*/ 1295400 h 1410019"/>
              <a:gd name="connsiteX51" fmla="*/ 1133865 w 1855383"/>
              <a:gd name="connsiteY51" fmla="*/ 1285875 h 1410019"/>
              <a:gd name="connsiteX52" fmla="*/ 1141008 w 1855383"/>
              <a:gd name="connsiteY52" fmla="*/ 1283494 h 1410019"/>
              <a:gd name="connsiteX53" fmla="*/ 1155296 w 1855383"/>
              <a:gd name="connsiteY53" fmla="*/ 1278731 h 1410019"/>
              <a:gd name="connsiteX54" fmla="*/ 1169583 w 1855383"/>
              <a:gd name="connsiteY54" fmla="*/ 1276350 h 1410019"/>
              <a:gd name="connsiteX55" fmla="*/ 1176727 w 1855383"/>
              <a:gd name="connsiteY55" fmla="*/ 1271587 h 1410019"/>
              <a:gd name="connsiteX56" fmla="*/ 1195777 w 1855383"/>
              <a:gd name="connsiteY56" fmla="*/ 1266825 h 1410019"/>
              <a:gd name="connsiteX57" fmla="*/ 1214827 w 1855383"/>
              <a:gd name="connsiteY57" fmla="*/ 1257300 h 1410019"/>
              <a:gd name="connsiteX58" fmla="*/ 1231496 w 1855383"/>
              <a:gd name="connsiteY58" fmla="*/ 1252537 h 1410019"/>
              <a:gd name="connsiteX59" fmla="*/ 1248165 w 1855383"/>
              <a:gd name="connsiteY59" fmla="*/ 1243012 h 1410019"/>
              <a:gd name="connsiteX60" fmla="*/ 1264833 w 1855383"/>
              <a:gd name="connsiteY60" fmla="*/ 1238250 h 1410019"/>
              <a:gd name="connsiteX61" fmla="*/ 1271977 w 1855383"/>
              <a:gd name="connsiteY61" fmla="*/ 1235869 h 1410019"/>
              <a:gd name="connsiteX62" fmla="*/ 1295790 w 1855383"/>
              <a:gd name="connsiteY62" fmla="*/ 1221581 h 1410019"/>
              <a:gd name="connsiteX63" fmla="*/ 1305315 w 1855383"/>
              <a:gd name="connsiteY63" fmla="*/ 1219200 h 1410019"/>
              <a:gd name="connsiteX64" fmla="*/ 1312458 w 1855383"/>
              <a:gd name="connsiteY64" fmla="*/ 1214437 h 1410019"/>
              <a:gd name="connsiteX65" fmla="*/ 1326746 w 1855383"/>
              <a:gd name="connsiteY65" fmla="*/ 1212056 h 1410019"/>
              <a:gd name="connsiteX66" fmla="*/ 1333890 w 1855383"/>
              <a:gd name="connsiteY66" fmla="*/ 1209675 h 1410019"/>
              <a:gd name="connsiteX67" fmla="*/ 1341033 w 1855383"/>
              <a:gd name="connsiteY67" fmla="*/ 1204912 h 1410019"/>
              <a:gd name="connsiteX68" fmla="*/ 1355321 w 1855383"/>
              <a:gd name="connsiteY68" fmla="*/ 1202531 h 1410019"/>
              <a:gd name="connsiteX69" fmla="*/ 1364846 w 1855383"/>
              <a:gd name="connsiteY69" fmla="*/ 1200150 h 1410019"/>
              <a:gd name="connsiteX70" fmla="*/ 1374371 w 1855383"/>
              <a:gd name="connsiteY70" fmla="*/ 1195387 h 1410019"/>
              <a:gd name="connsiteX71" fmla="*/ 1379133 w 1855383"/>
              <a:gd name="connsiteY71" fmla="*/ 1188244 h 1410019"/>
              <a:gd name="connsiteX72" fmla="*/ 1386277 w 1855383"/>
              <a:gd name="connsiteY72" fmla="*/ 1183481 h 1410019"/>
              <a:gd name="connsiteX73" fmla="*/ 1391040 w 1855383"/>
              <a:gd name="connsiteY73" fmla="*/ 1176337 h 1410019"/>
              <a:gd name="connsiteX74" fmla="*/ 1405327 w 1855383"/>
              <a:gd name="connsiteY74" fmla="*/ 1166812 h 1410019"/>
              <a:gd name="connsiteX75" fmla="*/ 1414852 w 1855383"/>
              <a:gd name="connsiteY75" fmla="*/ 1159669 h 1410019"/>
              <a:gd name="connsiteX76" fmla="*/ 1421996 w 1855383"/>
              <a:gd name="connsiteY76" fmla="*/ 1152525 h 1410019"/>
              <a:gd name="connsiteX77" fmla="*/ 1429140 w 1855383"/>
              <a:gd name="connsiteY77" fmla="*/ 1147762 h 1410019"/>
              <a:gd name="connsiteX78" fmla="*/ 1436283 w 1855383"/>
              <a:gd name="connsiteY78" fmla="*/ 1140619 h 1410019"/>
              <a:gd name="connsiteX79" fmla="*/ 1445808 w 1855383"/>
              <a:gd name="connsiteY79" fmla="*/ 1135856 h 1410019"/>
              <a:gd name="connsiteX80" fmla="*/ 1467240 w 1855383"/>
              <a:gd name="connsiteY80" fmla="*/ 1121569 h 1410019"/>
              <a:gd name="connsiteX81" fmla="*/ 1474383 w 1855383"/>
              <a:gd name="connsiteY81" fmla="*/ 1116806 h 1410019"/>
              <a:gd name="connsiteX82" fmla="*/ 1481527 w 1855383"/>
              <a:gd name="connsiteY82" fmla="*/ 1109662 h 1410019"/>
              <a:gd name="connsiteX83" fmla="*/ 1491052 w 1855383"/>
              <a:gd name="connsiteY83" fmla="*/ 1107281 h 1410019"/>
              <a:gd name="connsiteX84" fmla="*/ 1500577 w 1855383"/>
              <a:gd name="connsiteY84" fmla="*/ 1100137 h 1410019"/>
              <a:gd name="connsiteX85" fmla="*/ 1507721 w 1855383"/>
              <a:gd name="connsiteY85" fmla="*/ 1095375 h 1410019"/>
              <a:gd name="connsiteX86" fmla="*/ 1514865 w 1855383"/>
              <a:gd name="connsiteY86" fmla="*/ 1088231 h 1410019"/>
              <a:gd name="connsiteX87" fmla="*/ 1524390 w 1855383"/>
              <a:gd name="connsiteY87" fmla="*/ 1081087 h 1410019"/>
              <a:gd name="connsiteX88" fmla="*/ 1531533 w 1855383"/>
              <a:gd name="connsiteY88" fmla="*/ 1076325 h 1410019"/>
              <a:gd name="connsiteX89" fmla="*/ 1538677 w 1855383"/>
              <a:gd name="connsiteY89" fmla="*/ 1069181 h 1410019"/>
              <a:gd name="connsiteX90" fmla="*/ 1552965 w 1855383"/>
              <a:gd name="connsiteY90" fmla="*/ 1059656 h 1410019"/>
              <a:gd name="connsiteX91" fmla="*/ 1560108 w 1855383"/>
              <a:gd name="connsiteY91" fmla="*/ 1054894 h 1410019"/>
              <a:gd name="connsiteX92" fmla="*/ 1574396 w 1855383"/>
              <a:gd name="connsiteY92" fmla="*/ 1040606 h 1410019"/>
              <a:gd name="connsiteX93" fmla="*/ 1588683 w 1855383"/>
              <a:gd name="connsiteY93" fmla="*/ 1021556 h 1410019"/>
              <a:gd name="connsiteX94" fmla="*/ 1612496 w 1855383"/>
              <a:gd name="connsiteY94" fmla="*/ 995362 h 1410019"/>
              <a:gd name="connsiteX95" fmla="*/ 1619640 w 1855383"/>
              <a:gd name="connsiteY95" fmla="*/ 988219 h 1410019"/>
              <a:gd name="connsiteX96" fmla="*/ 1629165 w 1855383"/>
              <a:gd name="connsiteY96" fmla="*/ 971550 h 1410019"/>
              <a:gd name="connsiteX97" fmla="*/ 1633927 w 1855383"/>
              <a:gd name="connsiteY97" fmla="*/ 964406 h 1410019"/>
              <a:gd name="connsiteX98" fmla="*/ 1638690 w 1855383"/>
              <a:gd name="connsiteY98" fmla="*/ 950119 h 1410019"/>
              <a:gd name="connsiteX99" fmla="*/ 1641071 w 1855383"/>
              <a:gd name="connsiteY99" fmla="*/ 942975 h 1410019"/>
              <a:gd name="connsiteX100" fmla="*/ 1645833 w 1855383"/>
              <a:gd name="connsiteY100" fmla="*/ 926306 h 1410019"/>
              <a:gd name="connsiteX101" fmla="*/ 1650596 w 1855383"/>
              <a:gd name="connsiteY101" fmla="*/ 919162 h 1410019"/>
              <a:gd name="connsiteX102" fmla="*/ 1655358 w 1855383"/>
              <a:gd name="connsiteY102" fmla="*/ 904875 h 1410019"/>
              <a:gd name="connsiteX103" fmla="*/ 1657740 w 1855383"/>
              <a:gd name="connsiteY103" fmla="*/ 895350 h 1410019"/>
              <a:gd name="connsiteX104" fmla="*/ 1662502 w 1855383"/>
              <a:gd name="connsiteY104" fmla="*/ 885825 h 1410019"/>
              <a:gd name="connsiteX105" fmla="*/ 1667265 w 1855383"/>
              <a:gd name="connsiteY105" fmla="*/ 871537 h 1410019"/>
              <a:gd name="connsiteX106" fmla="*/ 1669646 w 1855383"/>
              <a:gd name="connsiteY106" fmla="*/ 864394 h 1410019"/>
              <a:gd name="connsiteX107" fmla="*/ 1674408 w 1855383"/>
              <a:gd name="connsiteY107" fmla="*/ 857250 h 1410019"/>
              <a:gd name="connsiteX108" fmla="*/ 1676790 w 1855383"/>
              <a:gd name="connsiteY108" fmla="*/ 847725 h 1410019"/>
              <a:gd name="connsiteX109" fmla="*/ 1681552 w 1855383"/>
              <a:gd name="connsiteY109" fmla="*/ 840581 h 1410019"/>
              <a:gd name="connsiteX110" fmla="*/ 1686315 w 1855383"/>
              <a:gd name="connsiteY110" fmla="*/ 826294 h 1410019"/>
              <a:gd name="connsiteX111" fmla="*/ 1688696 w 1855383"/>
              <a:gd name="connsiteY111" fmla="*/ 819150 h 1410019"/>
              <a:gd name="connsiteX112" fmla="*/ 1693458 w 1855383"/>
              <a:gd name="connsiteY112" fmla="*/ 800100 h 1410019"/>
              <a:gd name="connsiteX113" fmla="*/ 1698221 w 1855383"/>
              <a:gd name="connsiteY113" fmla="*/ 781050 h 1410019"/>
              <a:gd name="connsiteX114" fmla="*/ 1700602 w 1855383"/>
              <a:gd name="connsiteY114" fmla="*/ 773906 h 1410019"/>
              <a:gd name="connsiteX115" fmla="*/ 1702983 w 1855383"/>
              <a:gd name="connsiteY115" fmla="*/ 762000 h 1410019"/>
              <a:gd name="connsiteX116" fmla="*/ 1705365 w 1855383"/>
              <a:gd name="connsiteY116" fmla="*/ 754856 h 1410019"/>
              <a:gd name="connsiteX117" fmla="*/ 1710127 w 1855383"/>
              <a:gd name="connsiteY117" fmla="*/ 731044 h 1410019"/>
              <a:gd name="connsiteX118" fmla="*/ 1712508 w 1855383"/>
              <a:gd name="connsiteY118" fmla="*/ 719137 h 1410019"/>
              <a:gd name="connsiteX119" fmla="*/ 1717271 w 1855383"/>
              <a:gd name="connsiteY119" fmla="*/ 676275 h 1410019"/>
              <a:gd name="connsiteX120" fmla="*/ 1719652 w 1855383"/>
              <a:gd name="connsiteY120" fmla="*/ 652462 h 1410019"/>
              <a:gd name="connsiteX121" fmla="*/ 1722033 w 1855383"/>
              <a:gd name="connsiteY121" fmla="*/ 645319 h 1410019"/>
              <a:gd name="connsiteX122" fmla="*/ 1724415 w 1855383"/>
              <a:gd name="connsiteY122" fmla="*/ 633412 h 1410019"/>
              <a:gd name="connsiteX123" fmla="*/ 1724415 w 1855383"/>
              <a:gd name="connsiteY123" fmla="*/ 438150 h 1410019"/>
              <a:gd name="connsiteX124" fmla="*/ 1719652 w 1855383"/>
              <a:gd name="connsiteY124" fmla="*/ 426244 h 1410019"/>
              <a:gd name="connsiteX125" fmla="*/ 1712508 w 1855383"/>
              <a:gd name="connsiteY125" fmla="*/ 411956 h 1410019"/>
              <a:gd name="connsiteX126" fmla="*/ 1710127 w 1855383"/>
              <a:gd name="connsiteY126" fmla="*/ 402431 h 1410019"/>
              <a:gd name="connsiteX127" fmla="*/ 1700602 w 1855383"/>
              <a:gd name="connsiteY127" fmla="*/ 383381 h 1410019"/>
              <a:gd name="connsiteX128" fmla="*/ 1695840 w 1855383"/>
              <a:gd name="connsiteY128" fmla="*/ 366712 h 1410019"/>
              <a:gd name="connsiteX129" fmla="*/ 1686315 w 1855383"/>
              <a:gd name="connsiteY129" fmla="*/ 352425 h 1410019"/>
              <a:gd name="connsiteX130" fmla="*/ 1674408 w 1855383"/>
              <a:gd name="connsiteY130" fmla="*/ 326231 h 1410019"/>
              <a:gd name="connsiteX131" fmla="*/ 1667265 w 1855383"/>
              <a:gd name="connsiteY131" fmla="*/ 316706 h 1410019"/>
              <a:gd name="connsiteX132" fmla="*/ 1657740 w 1855383"/>
              <a:gd name="connsiteY132" fmla="*/ 297656 h 1410019"/>
              <a:gd name="connsiteX133" fmla="*/ 1655358 w 1855383"/>
              <a:gd name="connsiteY133" fmla="*/ 288131 h 1410019"/>
              <a:gd name="connsiteX134" fmla="*/ 1650596 w 1855383"/>
              <a:gd name="connsiteY134" fmla="*/ 280987 h 1410019"/>
              <a:gd name="connsiteX135" fmla="*/ 1645833 w 1855383"/>
              <a:gd name="connsiteY135" fmla="*/ 266700 h 1410019"/>
              <a:gd name="connsiteX136" fmla="*/ 1633927 w 1855383"/>
              <a:gd name="connsiteY136" fmla="*/ 250031 h 1410019"/>
              <a:gd name="connsiteX137" fmla="*/ 1624402 w 1855383"/>
              <a:gd name="connsiteY137" fmla="*/ 233362 h 1410019"/>
              <a:gd name="connsiteX138" fmla="*/ 1619640 w 1855383"/>
              <a:gd name="connsiteY138" fmla="*/ 226219 h 1410019"/>
              <a:gd name="connsiteX139" fmla="*/ 1612496 w 1855383"/>
              <a:gd name="connsiteY139" fmla="*/ 219075 h 1410019"/>
              <a:gd name="connsiteX140" fmla="*/ 1600590 w 1855383"/>
              <a:gd name="connsiteY140" fmla="*/ 202406 h 1410019"/>
              <a:gd name="connsiteX141" fmla="*/ 1583921 w 1855383"/>
              <a:gd name="connsiteY141" fmla="*/ 185737 h 1410019"/>
              <a:gd name="connsiteX142" fmla="*/ 1579158 w 1855383"/>
              <a:gd name="connsiteY142" fmla="*/ 178594 h 1410019"/>
              <a:gd name="connsiteX143" fmla="*/ 1572015 w 1855383"/>
              <a:gd name="connsiteY143" fmla="*/ 173831 h 1410019"/>
              <a:gd name="connsiteX144" fmla="*/ 1564871 w 1855383"/>
              <a:gd name="connsiteY144" fmla="*/ 166687 h 1410019"/>
              <a:gd name="connsiteX145" fmla="*/ 1557727 w 1855383"/>
              <a:gd name="connsiteY145" fmla="*/ 161925 h 1410019"/>
              <a:gd name="connsiteX146" fmla="*/ 1538677 w 1855383"/>
              <a:gd name="connsiteY146" fmla="*/ 150019 h 1410019"/>
              <a:gd name="connsiteX147" fmla="*/ 1531533 w 1855383"/>
              <a:gd name="connsiteY147" fmla="*/ 142875 h 1410019"/>
              <a:gd name="connsiteX148" fmla="*/ 1524390 w 1855383"/>
              <a:gd name="connsiteY148" fmla="*/ 140494 h 1410019"/>
              <a:gd name="connsiteX149" fmla="*/ 1514865 w 1855383"/>
              <a:gd name="connsiteY149" fmla="*/ 135731 h 1410019"/>
              <a:gd name="connsiteX150" fmla="*/ 1500577 w 1855383"/>
              <a:gd name="connsiteY150" fmla="*/ 128587 h 1410019"/>
              <a:gd name="connsiteX151" fmla="*/ 1476765 w 1855383"/>
              <a:gd name="connsiteY151" fmla="*/ 111919 h 1410019"/>
              <a:gd name="connsiteX152" fmla="*/ 1462477 w 1855383"/>
              <a:gd name="connsiteY152" fmla="*/ 102394 h 1410019"/>
              <a:gd name="connsiteX153" fmla="*/ 1452952 w 1855383"/>
              <a:gd name="connsiteY153" fmla="*/ 97631 h 1410019"/>
              <a:gd name="connsiteX154" fmla="*/ 1445808 w 1855383"/>
              <a:gd name="connsiteY154" fmla="*/ 92869 h 1410019"/>
              <a:gd name="connsiteX155" fmla="*/ 1438665 w 1855383"/>
              <a:gd name="connsiteY155" fmla="*/ 90487 h 1410019"/>
              <a:gd name="connsiteX156" fmla="*/ 1424377 w 1855383"/>
              <a:gd name="connsiteY156" fmla="*/ 78581 h 1410019"/>
              <a:gd name="connsiteX157" fmla="*/ 1414852 w 1855383"/>
              <a:gd name="connsiteY157" fmla="*/ 73819 h 1410019"/>
              <a:gd name="connsiteX158" fmla="*/ 1398183 w 1855383"/>
              <a:gd name="connsiteY158" fmla="*/ 61912 h 1410019"/>
              <a:gd name="connsiteX159" fmla="*/ 1391040 w 1855383"/>
              <a:gd name="connsiteY159" fmla="*/ 57150 h 1410019"/>
              <a:gd name="connsiteX160" fmla="*/ 1381515 w 1855383"/>
              <a:gd name="connsiteY160" fmla="*/ 50006 h 1410019"/>
              <a:gd name="connsiteX161" fmla="*/ 1371990 w 1855383"/>
              <a:gd name="connsiteY161" fmla="*/ 45244 h 1410019"/>
              <a:gd name="connsiteX162" fmla="*/ 1350558 w 1855383"/>
              <a:gd name="connsiteY162" fmla="*/ 28575 h 1410019"/>
              <a:gd name="connsiteX163" fmla="*/ 1336271 w 1855383"/>
              <a:gd name="connsiteY163" fmla="*/ 19050 h 1410019"/>
              <a:gd name="connsiteX164" fmla="*/ 1331508 w 1855383"/>
              <a:gd name="connsiteY164" fmla="*/ 11906 h 1410019"/>
              <a:gd name="connsiteX165" fmla="*/ 1324365 w 1855383"/>
              <a:gd name="connsiteY165" fmla="*/ 7144 h 1410019"/>
              <a:gd name="connsiteX166" fmla="*/ 1326746 w 1855383"/>
              <a:gd name="connsiteY166" fmla="*/ 0 h 1410019"/>
              <a:gd name="connsiteX167" fmla="*/ 1386277 w 1855383"/>
              <a:gd name="connsiteY167" fmla="*/ 4762 h 1410019"/>
              <a:gd name="connsiteX168" fmla="*/ 1395802 w 1855383"/>
              <a:gd name="connsiteY168" fmla="*/ 7144 h 1410019"/>
              <a:gd name="connsiteX169" fmla="*/ 1410090 w 1855383"/>
              <a:gd name="connsiteY169" fmla="*/ 9525 h 1410019"/>
              <a:gd name="connsiteX170" fmla="*/ 1421996 w 1855383"/>
              <a:gd name="connsiteY170" fmla="*/ 11906 h 1410019"/>
              <a:gd name="connsiteX171" fmla="*/ 1431521 w 1855383"/>
              <a:gd name="connsiteY171" fmla="*/ 14287 h 1410019"/>
              <a:gd name="connsiteX172" fmla="*/ 1448190 w 1855383"/>
              <a:gd name="connsiteY172" fmla="*/ 16669 h 1410019"/>
              <a:gd name="connsiteX173" fmla="*/ 1469621 w 1855383"/>
              <a:gd name="connsiteY173" fmla="*/ 21431 h 1410019"/>
              <a:gd name="connsiteX174" fmla="*/ 1488671 w 1855383"/>
              <a:gd name="connsiteY174" fmla="*/ 26194 h 1410019"/>
              <a:gd name="connsiteX175" fmla="*/ 1495815 w 1855383"/>
              <a:gd name="connsiteY175" fmla="*/ 28575 h 1410019"/>
              <a:gd name="connsiteX176" fmla="*/ 1512483 w 1855383"/>
              <a:gd name="connsiteY176" fmla="*/ 30956 h 1410019"/>
              <a:gd name="connsiteX177" fmla="*/ 1538677 w 1855383"/>
              <a:gd name="connsiteY177" fmla="*/ 38100 h 1410019"/>
              <a:gd name="connsiteX178" fmla="*/ 1548202 w 1855383"/>
              <a:gd name="connsiteY178" fmla="*/ 40481 h 1410019"/>
              <a:gd name="connsiteX179" fmla="*/ 1569633 w 1855383"/>
              <a:gd name="connsiteY179" fmla="*/ 47625 h 1410019"/>
              <a:gd name="connsiteX180" fmla="*/ 1576777 w 1855383"/>
              <a:gd name="connsiteY180" fmla="*/ 50006 h 1410019"/>
              <a:gd name="connsiteX181" fmla="*/ 1583921 w 1855383"/>
              <a:gd name="connsiteY181" fmla="*/ 52387 h 1410019"/>
              <a:gd name="connsiteX182" fmla="*/ 1610115 w 1855383"/>
              <a:gd name="connsiteY182" fmla="*/ 59531 h 1410019"/>
              <a:gd name="connsiteX183" fmla="*/ 1619640 w 1855383"/>
              <a:gd name="connsiteY183" fmla="*/ 66675 h 1410019"/>
              <a:gd name="connsiteX184" fmla="*/ 1626783 w 1855383"/>
              <a:gd name="connsiteY184" fmla="*/ 69056 h 1410019"/>
              <a:gd name="connsiteX185" fmla="*/ 1633927 w 1855383"/>
              <a:gd name="connsiteY185" fmla="*/ 76200 h 1410019"/>
              <a:gd name="connsiteX186" fmla="*/ 1648215 w 1855383"/>
              <a:gd name="connsiteY186" fmla="*/ 85725 h 1410019"/>
              <a:gd name="connsiteX187" fmla="*/ 1662502 w 1855383"/>
              <a:gd name="connsiteY187" fmla="*/ 95250 h 1410019"/>
              <a:gd name="connsiteX188" fmla="*/ 1676790 w 1855383"/>
              <a:gd name="connsiteY188" fmla="*/ 104775 h 1410019"/>
              <a:gd name="connsiteX189" fmla="*/ 1683933 w 1855383"/>
              <a:gd name="connsiteY189" fmla="*/ 109537 h 1410019"/>
              <a:gd name="connsiteX190" fmla="*/ 1698221 w 1855383"/>
              <a:gd name="connsiteY190" fmla="*/ 123825 h 1410019"/>
              <a:gd name="connsiteX191" fmla="*/ 1722033 w 1855383"/>
              <a:gd name="connsiteY191" fmla="*/ 140494 h 1410019"/>
              <a:gd name="connsiteX192" fmla="*/ 1736321 w 1855383"/>
              <a:gd name="connsiteY192" fmla="*/ 152400 h 1410019"/>
              <a:gd name="connsiteX193" fmla="*/ 1741083 w 1855383"/>
              <a:gd name="connsiteY193" fmla="*/ 159544 h 1410019"/>
              <a:gd name="connsiteX194" fmla="*/ 1748227 w 1855383"/>
              <a:gd name="connsiteY194" fmla="*/ 166687 h 1410019"/>
              <a:gd name="connsiteX195" fmla="*/ 1755371 w 1855383"/>
              <a:gd name="connsiteY195" fmla="*/ 178594 h 1410019"/>
              <a:gd name="connsiteX196" fmla="*/ 1769658 w 1855383"/>
              <a:gd name="connsiteY196" fmla="*/ 195262 h 1410019"/>
              <a:gd name="connsiteX197" fmla="*/ 1776802 w 1855383"/>
              <a:gd name="connsiteY197" fmla="*/ 209550 h 1410019"/>
              <a:gd name="connsiteX198" fmla="*/ 1781565 w 1855383"/>
              <a:gd name="connsiteY198" fmla="*/ 219075 h 1410019"/>
              <a:gd name="connsiteX199" fmla="*/ 1793471 w 1855383"/>
              <a:gd name="connsiteY199" fmla="*/ 238125 h 1410019"/>
              <a:gd name="connsiteX200" fmla="*/ 1795852 w 1855383"/>
              <a:gd name="connsiteY200" fmla="*/ 245269 h 1410019"/>
              <a:gd name="connsiteX201" fmla="*/ 1805377 w 1855383"/>
              <a:gd name="connsiteY201" fmla="*/ 261937 h 1410019"/>
              <a:gd name="connsiteX202" fmla="*/ 1812521 w 1855383"/>
              <a:gd name="connsiteY202" fmla="*/ 278606 h 1410019"/>
              <a:gd name="connsiteX203" fmla="*/ 1822046 w 1855383"/>
              <a:gd name="connsiteY203" fmla="*/ 304800 h 1410019"/>
              <a:gd name="connsiteX204" fmla="*/ 1829190 w 1855383"/>
              <a:gd name="connsiteY204" fmla="*/ 328612 h 1410019"/>
              <a:gd name="connsiteX205" fmla="*/ 1833952 w 1855383"/>
              <a:gd name="connsiteY205" fmla="*/ 345281 h 1410019"/>
              <a:gd name="connsiteX206" fmla="*/ 1836333 w 1855383"/>
              <a:gd name="connsiteY206" fmla="*/ 352425 h 1410019"/>
              <a:gd name="connsiteX207" fmla="*/ 1838715 w 1855383"/>
              <a:gd name="connsiteY207" fmla="*/ 366712 h 1410019"/>
              <a:gd name="connsiteX208" fmla="*/ 1845858 w 1855383"/>
              <a:gd name="connsiteY208" fmla="*/ 385762 h 1410019"/>
              <a:gd name="connsiteX209" fmla="*/ 1848240 w 1855383"/>
              <a:gd name="connsiteY209" fmla="*/ 404812 h 1410019"/>
              <a:gd name="connsiteX210" fmla="*/ 1850621 w 1855383"/>
              <a:gd name="connsiteY210" fmla="*/ 414337 h 1410019"/>
              <a:gd name="connsiteX211" fmla="*/ 1855383 w 1855383"/>
              <a:gd name="connsiteY211" fmla="*/ 511969 h 1410019"/>
              <a:gd name="connsiteX212" fmla="*/ 1853002 w 1855383"/>
              <a:gd name="connsiteY212" fmla="*/ 819150 h 1410019"/>
              <a:gd name="connsiteX213" fmla="*/ 1850621 w 1855383"/>
              <a:gd name="connsiteY213" fmla="*/ 828675 h 1410019"/>
              <a:gd name="connsiteX214" fmla="*/ 1845858 w 1855383"/>
              <a:gd name="connsiteY214" fmla="*/ 842962 h 1410019"/>
              <a:gd name="connsiteX215" fmla="*/ 1843477 w 1855383"/>
              <a:gd name="connsiteY215" fmla="*/ 852487 h 1410019"/>
              <a:gd name="connsiteX216" fmla="*/ 1838715 w 1855383"/>
              <a:gd name="connsiteY216" fmla="*/ 859631 h 1410019"/>
              <a:gd name="connsiteX217" fmla="*/ 1831571 w 1855383"/>
              <a:gd name="connsiteY217" fmla="*/ 876300 h 1410019"/>
              <a:gd name="connsiteX218" fmla="*/ 1826808 w 1855383"/>
              <a:gd name="connsiteY218" fmla="*/ 892969 h 1410019"/>
              <a:gd name="connsiteX219" fmla="*/ 1822046 w 1855383"/>
              <a:gd name="connsiteY219" fmla="*/ 900112 h 1410019"/>
              <a:gd name="connsiteX220" fmla="*/ 1814902 w 1855383"/>
              <a:gd name="connsiteY220" fmla="*/ 914400 h 1410019"/>
              <a:gd name="connsiteX221" fmla="*/ 1810140 w 1855383"/>
              <a:gd name="connsiteY221" fmla="*/ 928687 h 1410019"/>
              <a:gd name="connsiteX222" fmla="*/ 1805377 w 1855383"/>
              <a:gd name="connsiteY222" fmla="*/ 942975 h 1410019"/>
              <a:gd name="connsiteX223" fmla="*/ 1802996 w 1855383"/>
              <a:gd name="connsiteY223" fmla="*/ 952500 h 1410019"/>
              <a:gd name="connsiteX224" fmla="*/ 1798233 w 1855383"/>
              <a:gd name="connsiteY224" fmla="*/ 966787 h 1410019"/>
              <a:gd name="connsiteX225" fmla="*/ 1793471 w 1855383"/>
              <a:gd name="connsiteY225" fmla="*/ 973931 h 1410019"/>
              <a:gd name="connsiteX226" fmla="*/ 1788708 w 1855383"/>
              <a:gd name="connsiteY226" fmla="*/ 990600 h 1410019"/>
              <a:gd name="connsiteX227" fmla="*/ 1783946 w 1855383"/>
              <a:gd name="connsiteY227" fmla="*/ 997744 h 1410019"/>
              <a:gd name="connsiteX228" fmla="*/ 1781565 w 1855383"/>
              <a:gd name="connsiteY228" fmla="*/ 1004887 h 1410019"/>
              <a:gd name="connsiteX229" fmla="*/ 1767277 w 1855383"/>
              <a:gd name="connsiteY229" fmla="*/ 1028700 h 1410019"/>
              <a:gd name="connsiteX230" fmla="*/ 1757752 w 1855383"/>
              <a:gd name="connsiteY230" fmla="*/ 1042987 h 1410019"/>
              <a:gd name="connsiteX231" fmla="*/ 1750608 w 1855383"/>
              <a:gd name="connsiteY231" fmla="*/ 1050131 h 1410019"/>
              <a:gd name="connsiteX232" fmla="*/ 1745846 w 1855383"/>
              <a:gd name="connsiteY232" fmla="*/ 1057275 h 1410019"/>
              <a:gd name="connsiteX233" fmla="*/ 1738702 w 1855383"/>
              <a:gd name="connsiteY233" fmla="*/ 1062037 h 1410019"/>
              <a:gd name="connsiteX234" fmla="*/ 1724415 w 1855383"/>
              <a:gd name="connsiteY234" fmla="*/ 1076325 h 1410019"/>
              <a:gd name="connsiteX235" fmla="*/ 1717271 w 1855383"/>
              <a:gd name="connsiteY235" fmla="*/ 1083469 h 1410019"/>
              <a:gd name="connsiteX236" fmla="*/ 1710127 w 1855383"/>
              <a:gd name="connsiteY236" fmla="*/ 1090612 h 1410019"/>
              <a:gd name="connsiteX237" fmla="*/ 1705365 w 1855383"/>
              <a:gd name="connsiteY237" fmla="*/ 1097756 h 1410019"/>
              <a:gd name="connsiteX238" fmla="*/ 1695840 w 1855383"/>
              <a:gd name="connsiteY238" fmla="*/ 1104900 h 1410019"/>
              <a:gd name="connsiteX239" fmla="*/ 1691077 w 1855383"/>
              <a:gd name="connsiteY239" fmla="*/ 1112044 h 1410019"/>
              <a:gd name="connsiteX240" fmla="*/ 1676790 w 1855383"/>
              <a:gd name="connsiteY240" fmla="*/ 1126331 h 1410019"/>
              <a:gd name="connsiteX241" fmla="*/ 1662502 w 1855383"/>
              <a:gd name="connsiteY241" fmla="*/ 1135856 h 1410019"/>
              <a:gd name="connsiteX242" fmla="*/ 1641071 w 1855383"/>
              <a:gd name="connsiteY242" fmla="*/ 1152525 h 1410019"/>
              <a:gd name="connsiteX243" fmla="*/ 1633927 w 1855383"/>
              <a:gd name="connsiteY243" fmla="*/ 1154906 h 1410019"/>
              <a:gd name="connsiteX244" fmla="*/ 1612496 w 1855383"/>
              <a:gd name="connsiteY244" fmla="*/ 1169194 h 1410019"/>
              <a:gd name="connsiteX245" fmla="*/ 1605352 w 1855383"/>
              <a:gd name="connsiteY245" fmla="*/ 1173956 h 1410019"/>
              <a:gd name="connsiteX246" fmla="*/ 1598208 w 1855383"/>
              <a:gd name="connsiteY246" fmla="*/ 1176337 h 1410019"/>
              <a:gd name="connsiteX247" fmla="*/ 1583921 w 1855383"/>
              <a:gd name="connsiteY247" fmla="*/ 1185862 h 1410019"/>
              <a:gd name="connsiteX248" fmla="*/ 1576777 w 1855383"/>
              <a:gd name="connsiteY248" fmla="*/ 1188244 h 1410019"/>
              <a:gd name="connsiteX249" fmla="*/ 1560108 w 1855383"/>
              <a:gd name="connsiteY249" fmla="*/ 1195387 h 1410019"/>
              <a:gd name="connsiteX250" fmla="*/ 1538677 w 1855383"/>
              <a:gd name="connsiteY250" fmla="*/ 1202531 h 1410019"/>
              <a:gd name="connsiteX251" fmla="*/ 1526771 w 1855383"/>
              <a:gd name="connsiteY251" fmla="*/ 1207294 h 1410019"/>
              <a:gd name="connsiteX252" fmla="*/ 1505340 w 1855383"/>
              <a:gd name="connsiteY252" fmla="*/ 1214437 h 1410019"/>
              <a:gd name="connsiteX253" fmla="*/ 1491052 w 1855383"/>
              <a:gd name="connsiteY253" fmla="*/ 1221581 h 1410019"/>
              <a:gd name="connsiteX254" fmla="*/ 1483908 w 1855383"/>
              <a:gd name="connsiteY254" fmla="*/ 1223962 h 1410019"/>
              <a:gd name="connsiteX255" fmla="*/ 1469621 w 1855383"/>
              <a:gd name="connsiteY255" fmla="*/ 1231106 h 1410019"/>
              <a:gd name="connsiteX256" fmla="*/ 1462477 w 1855383"/>
              <a:gd name="connsiteY256" fmla="*/ 1235869 h 1410019"/>
              <a:gd name="connsiteX257" fmla="*/ 1452952 w 1855383"/>
              <a:gd name="connsiteY257" fmla="*/ 1240631 h 1410019"/>
              <a:gd name="connsiteX258" fmla="*/ 1436283 w 1855383"/>
              <a:gd name="connsiteY258" fmla="*/ 1252537 h 1410019"/>
              <a:gd name="connsiteX259" fmla="*/ 1421996 w 1855383"/>
              <a:gd name="connsiteY259" fmla="*/ 1262062 h 1410019"/>
              <a:gd name="connsiteX260" fmla="*/ 1414852 w 1855383"/>
              <a:gd name="connsiteY260" fmla="*/ 1266825 h 1410019"/>
              <a:gd name="connsiteX261" fmla="*/ 1405327 w 1855383"/>
              <a:gd name="connsiteY261" fmla="*/ 1269206 h 1410019"/>
              <a:gd name="connsiteX262" fmla="*/ 1388658 w 1855383"/>
              <a:gd name="connsiteY262" fmla="*/ 1281112 h 1410019"/>
              <a:gd name="connsiteX263" fmla="*/ 1364846 w 1855383"/>
              <a:gd name="connsiteY263" fmla="*/ 1293019 h 1410019"/>
              <a:gd name="connsiteX264" fmla="*/ 1341033 w 1855383"/>
              <a:gd name="connsiteY264" fmla="*/ 1307306 h 1410019"/>
              <a:gd name="connsiteX265" fmla="*/ 1329127 w 1855383"/>
              <a:gd name="connsiteY265" fmla="*/ 1312069 h 1410019"/>
              <a:gd name="connsiteX266" fmla="*/ 1314840 w 1855383"/>
              <a:gd name="connsiteY266" fmla="*/ 1316831 h 1410019"/>
              <a:gd name="connsiteX267" fmla="*/ 1305315 w 1855383"/>
              <a:gd name="connsiteY267" fmla="*/ 1321594 h 1410019"/>
              <a:gd name="connsiteX268" fmla="*/ 1298171 w 1855383"/>
              <a:gd name="connsiteY268" fmla="*/ 1326356 h 1410019"/>
              <a:gd name="connsiteX269" fmla="*/ 1283883 w 1855383"/>
              <a:gd name="connsiteY269" fmla="*/ 1331119 h 1410019"/>
              <a:gd name="connsiteX270" fmla="*/ 1274358 w 1855383"/>
              <a:gd name="connsiteY270" fmla="*/ 1335881 h 1410019"/>
              <a:gd name="connsiteX271" fmla="*/ 1264833 w 1855383"/>
              <a:gd name="connsiteY271" fmla="*/ 1338262 h 1410019"/>
              <a:gd name="connsiteX272" fmla="*/ 1257690 w 1855383"/>
              <a:gd name="connsiteY272" fmla="*/ 1340644 h 1410019"/>
              <a:gd name="connsiteX273" fmla="*/ 1233877 w 1855383"/>
              <a:gd name="connsiteY273" fmla="*/ 1347787 h 1410019"/>
              <a:gd name="connsiteX274" fmla="*/ 1214827 w 1855383"/>
              <a:gd name="connsiteY274" fmla="*/ 1354931 h 1410019"/>
              <a:gd name="connsiteX275" fmla="*/ 1202921 w 1855383"/>
              <a:gd name="connsiteY275" fmla="*/ 1359694 h 1410019"/>
              <a:gd name="connsiteX276" fmla="*/ 1188633 w 1855383"/>
              <a:gd name="connsiteY276" fmla="*/ 1364456 h 1410019"/>
              <a:gd name="connsiteX277" fmla="*/ 1181490 w 1855383"/>
              <a:gd name="connsiteY277" fmla="*/ 1366837 h 1410019"/>
              <a:gd name="connsiteX278" fmla="*/ 1150533 w 1855383"/>
              <a:gd name="connsiteY278" fmla="*/ 1371600 h 1410019"/>
              <a:gd name="connsiteX279" fmla="*/ 1040996 w 1855383"/>
              <a:gd name="connsiteY279" fmla="*/ 1376362 h 1410019"/>
              <a:gd name="connsiteX280" fmla="*/ 1031471 w 1855383"/>
              <a:gd name="connsiteY280" fmla="*/ 1378744 h 1410019"/>
              <a:gd name="connsiteX281" fmla="*/ 990990 w 1855383"/>
              <a:gd name="connsiteY281" fmla="*/ 1383506 h 1410019"/>
              <a:gd name="connsiteX282" fmla="*/ 971940 w 1855383"/>
              <a:gd name="connsiteY282" fmla="*/ 1388269 h 1410019"/>
              <a:gd name="connsiteX283" fmla="*/ 964796 w 1855383"/>
              <a:gd name="connsiteY283" fmla="*/ 1390650 h 1410019"/>
              <a:gd name="connsiteX284" fmla="*/ 905265 w 1855383"/>
              <a:gd name="connsiteY284" fmla="*/ 1395412 h 1410019"/>
              <a:gd name="connsiteX285" fmla="*/ 855259 w 1855383"/>
              <a:gd name="connsiteY285" fmla="*/ 1404937 h 1410019"/>
              <a:gd name="connsiteX286" fmla="*/ 807633 w 1855383"/>
              <a:gd name="connsiteY286" fmla="*/ 1404937 h 1410019"/>
              <a:gd name="connsiteX287" fmla="*/ 798108 w 1855383"/>
              <a:gd name="connsiteY287" fmla="*/ 1407319 h 1410019"/>
              <a:gd name="connsiteX288" fmla="*/ 774296 w 1855383"/>
              <a:gd name="connsiteY288" fmla="*/ 1409700 h 1410019"/>
              <a:gd name="connsiteX289" fmla="*/ 640946 w 1855383"/>
              <a:gd name="connsiteY289" fmla="*/ 1400175 h 1410019"/>
              <a:gd name="connsiteX290" fmla="*/ 624277 w 1855383"/>
              <a:gd name="connsiteY290" fmla="*/ 1395412 h 1410019"/>
              <a:gd name="connsiteX291" fmla="*/ 598083 w 1855383"/>
              <a:gd name="connsiteY291" fmla="*/ 1388269 h 1410019"/>
              <a:gd name="connsiteX292" fmla="*/ 574271 w 1855383"/>
              <a:gd name="connsiteY292" fmla="*/ 1378744 h 1410019"/>
              <a:gd name="connsiteX293" fmla="*/ 567127 w 1855383"/>
              <a:gd name="connsiteY293" fmla="*/ 1376362 h 1410019"/>
              <a:gd name="connsiteX294" fmla="*/ 548077 w 1855383"/>
              <a:gd name="connsiteY294" fmla="*/ 1371600 h 1410019"/>
              <a:gd name="connsiteX295" fmla="*/ 540933 w 1855383"/>
              <a:gd name="connsiteY295" fmla="*/ 1369219 h 1410019"/>
              <a:gd name="connsiteX296" fmla="*/ 521883 w 1855383"/>
              <a:gd name="connsiteY296" fmla="*/ 1364456 h 1410019"/>
              <a:gd name="connsiteX297" fmla="*/ 512358 w 1855383"/>
              <a:gd name="connsiteY297" fmla="*/ 1362075 h 1410019"/>
              <a:gd name="connsiteX298" fmla="*/ 505215 w 1855383"/>
              <a:gd name="connsiteY298" fmla="*/ 1357312 h 1410019"/>
              <a:gd name="connsiteX299" fmla="*/ 495690 w 1855383"/>
              <a:gd name="connsiteY299" fmla="*/ 1354931 h 1410019"/>
              <a:gd name="connsiteX300" fmla="*/ 479021 w 1855383"/>
              <a:gd name="connsiteY300" fmla="*/ 1350169 h 1410019"/>
              <a:gd name="connsiteX301" fmla="*/ 462352 w 1855383"/>
              <a:gd name="connsiteY301" fmla="*/ 1347787 h 1410019"/>
              <a:gd name="connsiteX302" fmla="*/ 455208 w 1855383"/>
              <a:gd name="connsiteY302" fmla="*/ 1345406 h 1410019"/>
              <a:gd name="connsiteX303" fmla="*/ 445683 w 1855383"/>
              <a:gd name="connsiteY303" fmla="*/ 1343025 h 1410019"/>
              <a:gd name="connsiteX304" fmla="*/ 433777 w 1855383"/>
              <a:gd name="connsiteY304" fmla="*/ 1338262 h 1410019"/>
              <a:gd name="connsiteX305" fmla="*/ 421871 w 1855383"/>
              <a:gd name="connsiteY305" fmla="*/ 1335881 h 1410019"/>
              <a:gd name="connsiteX306" fmla="*/ 407583 w 1855383"/>
              <a:gd name="connsiteY306" fmla="*/ 1331119 h 1410019"/>
              <a:gd name="connsiteX307" fmla="*/ 400440 w 1855383"/>
              <a:gd name="connsiteY307" fmla="*/ 1328737 h 1410019"/>
              <a:gd name="connsiteX308" fmla="*/ 390915 w 1855383"/>
              <a:gd name="connsiteY308" fmla="*/ 1323975 h 1410019"/>
              <a:gd name="connsiteX309" fmla="*/ 381390 w 1855383"/>
              <a:gd name="connsiteY309" fmla="*/ 1321594 h 1410019"/>
              <a:gd name="connsiteX310" fmla="*/ 374246 w 1855383"/>
              <a:gd name="connsiteY310" fmla="*/ 1319212 h 1410019"/>
              <a:gd name="connsiteX311" fmla="*/ 364721 w 1855383"/>
              <a:gd name="connsiteY311" fmla="*/ 1316831 h 1410019"/>
              <a:gd name="connsiteX312" fmla="*/ 355196 w 1855383"/>
              <a:gd name="connsiteY312" fmla="*/ 1312069 h 1410019"/>
              <a:gd name="connsiteX313" fmla="*/ 340908 w 1855383"/>
              <a:gd name="connsiteY313" fmla="*/ 1307306 h 1410019"/>
              <a:gd name="connsiteX314" fmla="*/ 326621 w 1855383"/>
              <a:gd name="connsiteY314" fmla="*/ 1302544 h 1410019"/>
              <a:gd name="connsiteX315" fmla="*/ 319477 w 1855383"/>
              <a:gd name="connsiteY315" fmla="*/ 1300162 h 1410019"/>
              <a:gd name="connsiteX316" fmla="*/ 312333 w 1855383"/>
              <a:gd name="connsiteY316" fmla="*/ 1297781 h 1410019"/>
              <a:gd name="connsiteX317" fmla="*/ 305190 w 1855383"/>
              <a:gd name="connsiteY317" fmla="*/ 1293019 h 1410019"/>
              <a:gd name="connsiteX318" fmla="*/ 290902 w 1855383"/>
              <a:gd name="connsiteY318" fmla="*/ 1288256 h 1410019"/>
              <a:gd name="connsiteX319" fmla="*/ 269471 w 1855383"/>
              <a:gd name="connsiteY319" fmla="*/ 1281112 h 1410019"/>
              <a:gd name="connsiteX320" fmla="*/ 259946 w 1855383"/>
              <a:gd name="connsiteY320" fmla="*/ 1273969 h 1410019"/>
              <a:gd name="connsiteX321" fmla="*/ 252802 w 1855383"/>
              <a:gd name="connsiteY321" fmla="*/ 1271587 h 1410019"/>
              <a:gd name="connsiteX322" fmla="*/ 238515 w 1855383"/>
              <a:gd name="connsiteY322" fmla="*/ 1264444 h 1410019"/>
              <a:gd name="connsiteX323" fmla="*/ 228990 w 1855383"/>
              <a:gd name="connsiteY323" fmla="*/ 1262062 h 1410019"/>
              <a:gd name="connsiteX324" fmla="*/ 214702 w 1855383"/>
              <a:gd name="connsiteY324" fmla="*/ 1257300 h 1410019"/>
              <a:gd name="connsiteX325" fmla="*/ 205177 w 1855383"/>
              <a:gd name="connsiteY325" fmla="*/ 1254919 h 1410019"/>
              <a:gd name="connsiteX326" fmla="*/ 190890 w 1855383"/>
              <a:gd name="connsiteY326" fmla="*/ 1250156 h 1410019"/>
              <a:gd name="connsiteX327" fmla="*/ 183746 w 1855383"/>
              <a:gd name="connsiteY327" fmla="*/ 1245394 h 1410019"/>
              <a:gd name="connsiteX328" fmla="*/ 167077 w 1855383"/>
              <a:gd name="connsiteY328" fmla="*/ 1240631 h 1410019"/>
              <a:gd name="connsiteX329" fmla="*/ 159933 w 1855383"/>
              <a:gd name="connsiteY329" fmla="*/ 1235869 h 1410019"/>
              <a:gd name="connsiteX330" fmla="*/ 145646 w 1855383"/>
              <a:gd name="connsiteY330" fmla="*/ 1231106 h 1410019"/>
              <a:gd name="connsiteX331" fmla="*/ 138502 w 1855383"/>
              <a:gd name="connsiteY331" fmla="*/ 1228725 h 1410019"/>
              <a:gd name="connsiteX332" fmla="*/ 117071 w 1855383"/>
              <a:gd name="connsiteY332" fmla="*/ 1216819 h 1410019"/>
              <a:gd name="connsiteX333" fmla="*/ 109927 w 1855383"/>
              <a:gd name="connsiteY333" fmla="*/ 1212056 h 1410019"/>
              <a:gd name="connsiteX334" fmla="*/ 102783 w 1855383"/>
              <a:gd name="connsiteY334" fmla="*/ 1209675 h 1410019"/>
              <a:gd name="connsiteX335" fmla="*/ 88496 w 1855383"/>
              <a:gd name="connsiteY335" fmla="*/ 1197769 h 1410019"/>
              <a:gd name="connsiteX336" fmla="*/ 71827 w 1855383"/>
              <a:gd name="connsiteY336" fmla="*/ 1188244 h 1410019"/>
              <a:gd name="connsiteX337" fmla="*/ 50396 w 1855383"/>
              <a:gd name="connsiteY337" fmla="*/ 1171575 h 1410019"/>
              <a:gd name="connsiteX338" fmla="*/ 43252 w 1855383"/>
              <a:gd name="connsiteY338" fmla="*/ 1164431 h 1410019"/>
              <a:gd name="connsiteX339" fmla="*/ 28965 w 1855383"/>
              <a:gd name="connsiteY339" fmla="*/ 1154906 h 1410019"/>
              <a:gd name="connsiteX340" fmla="*/ 17058 w 1855383"/>
              <a:gd name="connsiteY340" fmla="*/ 1145381 h 1410019"/>
              <a:gd name="connsiteX341" fmla="*/ 2771 w 1855383"/>
              <a:gd name="connsiteY341" fmla="*/ 1131094 h 1410019"/>
              <a:gd name="connsiteX342" fmla="*/ 390 w 1855383"/>
              <a:gd name="connsiteY342" fmla="*/ 1123950 h 1410019"/>
              <a:gd name="connsiteX343" fmla="*/ 21821 w 1855383"/>
              <a:gd name="connsiteY343" fmla="*/ 1112044 h 1410019"/>
              <a:gd name="connsiteX344" fmla="*/ 36108 w 1855383"/>
              <a:gd name="connsiteY344" fmla="*/ 1116806 h 1410019"/>
              <a:gd name="connsiteX345" fmla="*/ 38490 w 1855383"/>
              <a:gd name="connsiteY345" fmla="*/ 1119187 h 1410019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505340 w 1855383"/>
              <a:gd name="connsiteY252" fmla="*/ 1214437 h 1409992"/>
              <a:gd name="connsiteX253" fmla="*/ 1491052 w 1855383"/>
              <a:gd name="connsiteY253" fmla="*/ 1221581 h 1409992"/>
              <a:gd name="connsiteX254" fmla="*/ 1483908 w 1855383"/>
              <a:gd name="connsiteY254" fmla="*/ 1223962 h 1409992"/>
              <a:gd name="connsiteX255" fmla="*/ 1469621 w 1855383"/>
              <a:gd name="connsiteY255" fmla="*/ 1231106 h 1409992"/>
              <a:gd name="connsiteX256" fmla="*/ 1462477 w 1855383"/>
              <a:gd name="connsiteY256" fmla="*/ 1235869 h 1409992"/>
              <a:gd name="connsiteX257" fmla="*/ 1452952 w 1855383"/>
              <a:gd name="connsiteY257" fmla="*/ 1240631 h 1409992"/>
              <a:gd name="connsiteX258" fmla="*/ 1436283 w 1855383"/>
              <a:gd name="connsiteY258" fmla="*/ 1252537 h 1409992"/>
              <a:gd name="connsiteX259" fmla="*/ 1421996 w 1855383"/>
              <a:gd name="connsiteY259" fmla="*/ 1262062 h 1409992"/>
              <a:gd name="connsiteX260" fmla="*/ 1414852 w 1855383"/>
              <a:gd name="connsiteY260" fmla="*/ 1266825 h 1409992"/>
              <a:gd name="connsiteX261" fmla="*/ 1405327 w 1855383"/>
              <a:gd name="connsiteY261" fmla="*/ 1269206 h 1409992"/>
              <a:gd name="connsiteX262" fmla="*/ 1388658 w 1855383"/>
              <a:gd name="connsiteY262" fmla="*/ 1281112 h 1409992"/>
              <a:gd name="connsiteX263" fmla="*/ 1364846 w 1855383"/>
              <a:gd name="connsiteY263" fmla="*/ 1293019 h 1409992"/>
              <a:gd name="connsiteX264" fmla="*/ 1341033 w 1855383"/>
              <a:gd name="connsiteY264" fmla="*/ 1307306 h 1409992"/>
              <a:gd name="connsiteX265" fmla="*/ 1329127 w 1855383"/>
              <a:gd name="connsiteY265" fmla="*/ 1312069 h 1409992"/>
              <a:gd name="connsiteX266" fmla="*/ 1314840 w 1855383"/>
              <a:gd name="connsiteY266" fmla="*/ 1316831 h 1409992"/>
              <a:gd name="connsiteX267" fmla="*/ 1305315 w 1855383"/>
              <a:gd name="connsiteY267" fmla="*/ 1321594 h 1409992"/>
              <a:gd name="connsiteX268" fmla="*/ 1298171 w 1855383"/>
              <a:gd name="connsiteY268" fmla="*/ 1326356 h 1409992"/>
              <a:gd name="connsiteX269" fmla="*/ 1283883 w 1855383"/>
              <a:gd name="connsiteY269" fmla="*/ 1331119 h 1409992"/>
              <a:gd name="connsiteX270" fmla="*/ 1274358 w 1855383"/>
              <a:gd name="connsiteY270" fmla="*/ 1335881 h 1409992"/>
              <a:gd name="connsiteX271" fmla="*/ 1264833 w 1855383"/>
              <a:gd name="connsiteY271" fmla="*/ 1338262 h 1409992"/>
              <a:gd name="connsiteX272" fmla="*/ 1257690 w 1855383"/>
              <a:gd name="connsiteY272" fmla="*/ 1340644 h 1409992"/>
              <a:gd name="connsiteX273" fmla="*/ 1233877 w 1855383"/>
              <a:gd name="connsiteY273" fmla="*/ 1347787 h 1409992"/>
              <a:gd name="connsiteX274" fmla="*/ 1214827 w 1855383"/>
              <a:gd name="connsiteY274" fmla="*/ 1354931 h 1409992"/>
              <a:gd name="connsiteX275" fmla="*/ 1202921 w 1855383"/>
              <a:gd name="connsiteY275" fmla="*/ 1359694 h 1409992"/>
              <a:gd name="connsiteX276" fmla="*/ 1188633 w 1855383"/>
              <a:gd name="connsiteY276" fmla="*/ 1364456 h 1409992"/>
              <a:gd name="connsiteX277" fmla="*/ 1181490 w 1855383"/>
              <a:gd name="connsiteY277" fmla="*/ 1366837 h 1409992"/>
              <a:gd name="connsiteX278" fmla="*/ 1150533 w 1855383"/>
              <a:gd name="connsiteY278" fmla="*/ 1371600 h 1409992"/>
              <a:gd name="connsiteX279" fmla="*/ 1040996 w 1855383"/>
              <a:gd name="connsiteY279" fmla="*/ 1376362 h 1409992"/>
              <a:gd name="connsiteX280" fmla="*/ 1031471 w 1855383"/>
              <a:gd name="connsiteY280" fmla="*/ 1378744 h 1409992"/>
              <a:gd name="connsiteX281" fmla="*/ 990990 w 1855383"/>
              <a:gd name="connsiteY281" fmla="*/ 1383506 h 1409992"/>
              <a:gd name="connsiteX282" fmla="*/ 971940 w 1855383"/>
              <a:gd name="connsiteY282" fmla="*/ 1388269 h 1409992"/>
              <a:gd name="connsiteX283" fmla="*/ 964796 w 1855383"/>
              <a:gd name="connsiteY283" fmla="*/ 1390650 h 1409992"/>
              <a:gd name="connsiteX284" fmla="*/ 905265 w 1855383"/>
              <a:gd name="connsiteY284" fmla="*/ 1395412 h 1409992"/>
              <a:gd name="connsiteX285" fmla="*/ 855259 w 1855383"/>
              <a:gd name="connsiteY285" fmla="*/ 1404937 h 1409992"/>
              <a:gd name="connsiteX286" fmla="*/ 798108 w 1855383"/>
              <a:gd name="connsiteY286" fmla="*/ 1407319 h 1409992"/>
              <a:gd name="connsiteX287" fmla="*/ 774296 w 1855383"/>
              <a:gd name="connsiteY287" fmla="*/ 1409700 h 1409992"/>
              <a:gd name="connsiteX288" fmla="*/ 640946 w 1855383"/>
              <a:gd name="connsiteY288" fmla="*/ 1400175 h 1409992"/>
              <a:gd name="connsiteX289" fmla="*/ 624277 w 1855383"/>
              <a:gd name="connsiteY289" fmla="*/ 1395412 h 1409992"/>
              <a:gd name="connsiteX290" fmla="*/ 598083 w 1855383"/>
              <a:gd name="connsiteY290" fmla="*/ 1388269 h 1409992"/>
              <a:gd name="connsiteX291" fmla="*/ 574271 w 1855383"/>
              <a:gd name="connsiteY291" fmla="*/ 1378744 h 1409992"/>
              <a:gd name="connsiteX292" fmla="*/ 567127 w 1855383"/>
              <a:gd name="connsiteY292" fmla="*/ 1376362 h 1409992"/>
              <a:gd name="connsiteX293" fmla="*/ 548077 w 1855383"/>
              <a:gd name="connsiteY293" fmla="*/ 1371600 h 1409992"/>
              <a:gd name="connsiteX294" fmla="*/ 540933 w 1855383"/>
              <a:gd name="connsiteY294" fmla="*/ 1369219 h 1409992"/>
              <a:gd name="connsiteX295" fmla="*/ 521883 w 1855383"/>
              <a:gd name="connsiteY295" fmla="*/ 1364456 h 1409992"/>
              <a:gd name="connsiteX296" fmla="*/ 512358 w 1855383"/>
              <a:gd name="connsiteY296" fmla="*/ 1362075 h 1409992"/>
              <a:gd name="connsiteX297" fmla="*/ 505215 w 1855383"/>
              <a:gd name="connsiteY297" fmla="*/ 1357312 h 1409992"/>
              <a:gd name="connsiteX298" fmla="*/ 495690 w 1855383"/>
              <a:gd name="connsiteY298" fmla="*/ 1354931 h 1409992"/>
              <a:gd name="connsiteX299" fmla="*/ 479021 w 1855383"/>
              <a:gd name="connsiteY299" fmla="*/ 1350169 h 1409992"/>
              <a:gd name="connsiteX300" fmla="*/ 462352 w 1855383"/>
              <a:gd name="connsiteY300" fmla="*/ 1347787 h 1409992"/>
              <a:gd name="connsiteX301" fmla="*/ 455208 w 1855383"/>
              <a:gd name="connsiteY301" fmla="*/ 1345406 h 1409992"/>
              <a:gd name="connsiteX302" fmla="*/ 445683 w 1855383"/>
              <a:gd name="connsiteY302" fmla="*/ 1343025 h 1409992"/>
              <a:gd name="connsiteX303" fmla="*/ 433777 w 1855383"/>
              <a:gd name="connsiteY303" fmla="*/ 1338262 h 1409992"/>
              <a:gd name="connsiteX304" fmla="*/ 421871 w 1855383"/>
              <a:gd name="connsiteY304" fmla="*/ 1335881 h 1409992"/>
              <a:gd name="connsiteX305" fmla="*/ 407583 w 1855383"/>
              <a:gd name="connsiteY305" fmla="*/ 1331119 h 1409992"/>
              <a:gd name="connsiteX306" fmla="*/ 400440 w 1855383"/>
              <a:gd name="connsiteY306" fmla="*/ 1328737 h 1409992"/>
              <a:gd name="connsiteX307" fmla="*/ 390915 w 1855383"/>
              <a:gd name="connsiteY307" fmla="*/ 1323975 h 1409992"/>
              <a:gd name="connsiteX308" fmla="*/ 381390 w 1855383"/>
              <a:gd name="connsiteY308" fmla="*/ 1321594 h 1409992"/>
              <a:gd name="connsiteX309" fmla="*/ 374246 w 1855383"/>
              <a:gd name="connsiteY309" fmla="*/ 1319212 h 1409992"/>
              <a:gd name="connsiteX310" fmla="*/ 364721 w 1855383"/>
              <a:gd name="connsiteY310" fmla="*/ 1316831 h 1409992"/>
              <a:gd name="connsiteX311" fmla="*/ 355196 w 1855383"/>
              <a:gd name="connsiteY311" fmla="*/ 1312069 h 1409992"/>
              <a:gd name="connsiteX312" fmla="*/ 340908 w 1855383"/>
              <a:gd name="connsiteY312" fmla="*/ 1307306 h 1409992"/>
              <a:gd name="connsiteX313" fmla="*/ 326621 w 1855383"/>
              <a:gd name="connsiteY313" fmla="*/ 1302544 h 1409992"/>
              <a:gd name="connsiteX314" fmla="*/ 319477 w 1855383"/>
              <a:gd name="connsiteY314" fmla="*/ 1300162 h 1409992"/>
              <a:gd name="connsiteX315" fmla="*/ 312333 w 1855383"/>
              <a:gd name="connsiteY315" fmla="*/ 1297781 h 1409992"/>
              <a:gd name="connsiteX316" fmla="*/ 305190 w 1855383"/>
              <a:gd name="connsiteY316" fmla="*/ 1293019 h 1409992"/>
              <a:gd name="connsiteX317" fmla="*/ 290902 w 1855383"/>
              <a:gd name="connsiteY317" fmla="*/ 1288256 h 1409992"/>
              <a:gd name="connsiteX318" fmla="*/ 269471 w 1855383"/>
              <a:gd name="connsiteY318" fmla="*/ 1281112 h 1409992"/>
              <a:gd name="connsiteX319" fmla="*/ 259946 w 1855383"/>
              <a:gd name="connsiteY319" fmla="*/ 1273969 h 1409992"/>
              <a:gd name="connsiteX320" fmla="*/ 252802 w 1855383"/>
              <a:gd name="connsiteY320" fmla="*/ 1271587 h 1409992"/>
              <a:gd name="connsiteX321" fmla="*/ 238515 w 1855383"/>
              <a:gd name="connsiteY321" fmla="*/ 1264444 h 1409992"/>
              <a:gd name="connsiteX322" fmla="*/ 228990 w 1855383"/>
              <a:gd name="connsiteY322" fmla="*/ 1262062 h 1409992"/>
              <a:gd name="connsiteX323" fmla="*/ 214702 w 1855383"/>
              <a:gd name="connsiteY323" fmla="*/ 1257300 h 1409992"/>
              <a:gd name="connsiteX324" fmla="*/ 205177 w 1855383"/>
              <a:gd name="connsiteY324" fmla="*/ 1254919 h 1409992"/>
              <a:gd name="connsiteX325" fmla="*/ 190890 w 1855383"/>
              <a:gd name="connsiteY325" fmla="*/ 1250156 h 1409992"/>
              <a:gd name="connsiteX326" fmla="*/ 183746 w 1855383"/>
              <a:gd name="connsiteY326" fmla="*/ 1245394 h 1409992"/>
              <a:gd name="connsiteX327" fmla="*/ 167077 w 1855383"/>
              <a:gd name="connsiteY327" fmla="*/ 1240631 h 1409992"/>
              <a:gd name="connsiteX328" fmla="*/ 159933 w 1855383"/>
              <a:gd name="connsiteY328" fmla="*/ 1235869 h 1409992"/>
              <a:gd name="connsiteX329" fmla="*/ 145646 w 1855383"/>
              <a:gd name="connsiteY329" fmla="*/ 1231106 h 1409992"/>
              <a:gd name="connsiteX330" fmla="*/ 138502 w 1855383"/>
              <a:gd name="connsiteY330" fmla="*/ 1228725 h 1409992"/>
              <a:gd name="connsiteX331" fmla="*/ 117071 w 1855383"/>
              <a:gd name="connsiteY331" fmla="*/ 1216819 h 1409992"/>
              <a:gd name="connsiteX332" fmla="*/ 109927 w 1855383"/>
              <a:gd name="connsiteY332" fmla="*/ 1212056 h 1409992"/>
              <a:gd name="connsiteX333" fmla="*/ 102783 w 1855383"/>
              <a:gd name="connsiteY333" fmla="*/ 1209675 h 1409992"/>
              <a:gd name="connsiteX334" fmla="*/ 88496 w 1855383"/>
              <a:gd name="connsiteY334" fmla="*/ 1197769 h 1409992"/>
              <a:gd name="connsiteX335" fmla="*/ 71827 w 1855383"/>
              <a:gd name="connsiteY335" fmla="*/ 1188244 h 1409992"/>
              <a:gd name="connsiteX336" fmla="*/ 50396 w 1855383"/>
              <a:gd name="connsiteY336" fmla="*/ 1171575 h 1409992"/>
              <a:gd name="connsiteX337" fmla="*/ 43252 w 1855383"/>
              <a:gd name="connsiteY337" fmla="*/ 1164431 h 1409992"/>
              <a:gd name="connsiteX338" fmla="*/ 28965 w 1855383"/>
              <a:gd name="connsiteY338" fmla="*/ 1154906 h 1409992"/>
              <a:gd name="connsiteX339" fmla="*/ 17058 w 1855383"/>
              <a:gd name="connsiteY339" fmla="*/ 1145381 h 1409992"/>
              <a:gd name="connsiteX340" fmla="*/ 2771 w 1855383"/>
              <a:gd name="connsiteY340" fmla="*/ 1131094 h 1409992"/>
              <a:gd name="connsiteX341" fmla="*/ 390 w 1855383"/>
              <a:gd name="connsiteY341" fmla="*/ 1123950 h 1409992"/>
              <a:gd name="connsiteX342" fmla="*/ 21821 w 1855383"/>
              <a:gd name="connsiteY342" fmla="*/ 1112044 h 1409992"/>
              <a:gd name="connsiteX343" fmla="*/ 36108 w 1855383"/>
              <a:gd name="connsiteY343" fmla="*/ 1116806 h 1409992"/>
              <a:gd name="connsiteX344" fmla="*/ 38490 w 1855383"/>
              <a:gd name="connsiteY344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505340 w 1855383"/>
              <a:gd name="connsiteY252" fmla="*/ 1214437 h 1409992"/>
              <a:gd name="connsiteX253" fmla="*/ 1491052 w 1855383"/>
              <a:gd name="connsiteY253" fmla="*/ 1221581 h 1409992"/>
              <a:gd name="connsiteX254" fmla="*/ 1483908 w 1855383"/>
              <a:gd name="connsiteY254" fmla="*/ 1223962 h 1409992"/>
              <a:gd name="connsiteX255" fmla="*/ 1469621 w 1855383"/>
              <a:gd name="connsiteY255" fmla="*/ 1231106 h 1409992"/>
              <a:gd name="connsiteX256" fmla="*/ 1462477 w 1855383"/>
              <a:gd name="connsiteY256" fmla="*/ 1235869 h 1409992"/>
              <a:gd name="connsiteX257" fmla="*/ 1452952 w 1855383"/>
              <a:gd name="connsiteY257" fmla="*/ 1240631 h 1409992"/>
              <a:gd name="connsiteX258" fmla="*/ 1436283 w 1855383"/>
              <a:gd name="connsiteY258" fmla="*/ 1252537 h 1409992"/>
              <a:gd name="connsiteX259" fmla="*/ 1421996 w 1855383"/>
              <a:gd name="connsiteY259" fmla="*/ 1262062 h 1409992"/>
              <a:gd name="connsiteX260" fmla="*/ 1414852 w 1855383"/>
              <a:gd name="connsiteY260" fmla="*/ 1266825 h 1409992"/>
              <a:gd name="connsiteX261" fmla="*/ 1405327 w 1855383"/>
              <a:gd name="connsiteY261" fmla="*/ 1269206 h 1409992"/>
              <a:gd name="connsiteX262" fmla="*/ 1388658 w 1855383"/>
              <a:gd name="connsiteY262" fmla="*/ 1281112 h 1409992"/>
              <a:gd name="connsiteX263" fmla="*/ 1364846 w 1855383"/>
              <a:gd name="connsiteY263" fmla="*/ 1293019 h 1409992"/>
              <a:gd name="connsiteX264" fmla="*/ 1341033 w 1855383"/>
              <a:gd name="connsiteY264" fmla="*/ 1307306 h 1409992"/>
              <a:gd name="connsiteX265" fmla="*/ 1329127 w 1855383"/>
              <a:gd name="connsiteY265" fmla="*/ 1312069 h 1409992"/>
              <a:gd name="connsiteX266" fmla="*/ 1314840 w 1855383"/>
              <a:gd name="connsiteY266" fmla="*/ 1316831 h 1409992"/>
              <a:gd name="connsiteX267" fmla="*/ 1305315 w 1855383"/>
              <a:gd name="connsiteY267" fmla="*/ 1321594 h 1409992"/>
              <a:gd name="connsiteX268" fmla="*/ 1298171 w 1855383"/>
              <a:gd name="connsiteY268" fmla="*/ 1326356 h 1409992"/>
              <a:gd name="connsiteX269" fmla="*/ 1283883 w 1855383"/>
              <a:gd name="connsiteY269" fmla="*/ 1331119 h 1409992"/>
              <a:gd name="connsiteX270" fmla="*/ 1274358 w 1855383"/>
              <a:gd name="connsiteY270" fmla="*/ 1335881 h 1409992"/>
              <a:gd name="connsiteX271" fmla="*/ 1264833 w 1855383"/>
              <a:gd name="connsiteY271" fmla="*/ 1338262 h 1409992"/>
              <a:gd name="connsiteX272" fmla="*/ 1257690 w 1855383"/>
              <a:gd name="connsiteY272" fmla="*/ 1340644 h 1409992"/>
              <a:gd name="connsiteX273" fmla="*/ 1233877 w 1855383"/>
              <a:gd name="connsiteY273" fmla="*/ 1347787 h 1409992"/>
              <a:gd name="connsiteX274" fmla="*/ 1214827 w 1855383"/>
              <a:gd name="connsiteY274" fmla="*/ 1354931 h 1409992"/>
              <a:gd name="connsiteX275" fmla="*/ 1202921 w 1855383"/>
              <a:gd name="connsiteY275" fmla="*/ 1359694 h 1409992"/>
              <a:gd name="connsiteX276" fmla="*/ 1188633 w 1855383"/>
              <a:gd name="connsiteY276" fmla="*/ 1364456 h 1409992"/>
              <a:gd name="connsiteX277" fmla="*/ 1181490 w 1855383"/>
              <a:gd name="connsiteY277" fmla="*/ 1366837 h 1409992"/>
              <a:gd name="connsiteX278" fmla="*/ 1150533 w 1855383"/>
              <a:gd name="connsiteY278" fmla="*/ 1371600 h 1409992"/>
              <a:gd name="connsiteX279" fmla="*/ 1040996 w 1855383"/>
              <a:gd name="connsiteY279" fmla="*/ 1376362 h 1409992"/>
              <a:gd name="connsiteX280" fmla="*/ 1031471 w 1855383"/>
              <a:gd name="connsiteY280" fmla="*/ 1378744 h 1409992"/>
              <a:gd name="connsiteX281" fmla="*/ 990990 w 1855383"/>
              <a:gd name="connsiteY281" fmla="*/ 1383506 h 1409992"/>
              <a:gd name="connsiteX282" fmla="*/ 971940 w 1855383"/>
              <a:gd name="connsiteY282" fmla="*/ 1388269 h 1409992"/>
              <a:gd name="connsiteX283" fmla="*/ 964796 w 1855383"/>
              <a:gd name="connsiteY283" fmla="*/ 1390650 h 1409992"/>
              <a:gd name="connsiteX284" fmla="*/ 919552 w 1855383"/>
              <a:gd name="connsiteY284" fmla="*/ 1404937 h 1409992"/>
              <a:gd name="connsiteX285" fmla="*/ 855259 w 1855383"/>
              <a:gd name="connsiteY285" fmla="*/ 1404937 h 1409992"/>
              <a:gd name="connsiteX286" fmla="*/ 798108 w 1855383"/>
              <a:gd name="connsiteY286" fmla="*/ 1407319 h 1409992"/>
              <a:gd name="connsiteX287" fmla="*/ 774296 w 1855383"/>
              <a:gd name="connsiteY287" fmla="*/ 1409700 h 1409992"/>
              <a:gd name="connsiteX288" fmla="*/ 640946 w 1855383"/>
              <a:gd name="connsiteY288" fmla="*/ 1400175 h 1409992"/>
              <a:gd name="connsiteX289" fmla="*/ 624277 w 1855383"/>
              <a:gd name="connsiteY289" fmla="*/ 1395412 h 1409992"/>
              <a:gd name="connsiteX290" fmla="*/ 598083 w 1855383"/>
              <a:gd name="connsiteY290" fmla="*/ 1388269 h 1409992"/>
              <a:gd name="connsiteX291" fmla="*/ 574271 w 1855383"/>
              <a:gd name="connsiteY291" fmla="*/ 1378744 h 1409992"/>
              <a:gd name="connsiteX292" fmla="*/ 567127 w 1855383"/>
              <a:gd name="connsiteY292" fmla="*/ 1376362 h 1409992"/>
              <a:gd name="connsiteX293" fmla="*/ 548077 w 1855383"/>
              <a:gd name="connsiteY293" fmla="*/ 1371600 h 1409992"/>
              <a:gd name="connsiteX294" fmla="*/ 540933 w 1855383"/>
              <a:gd name="connsiteY294" fmla="*/ 1369219 h 1409992"/>
              <a:gd name="connsiteX295" fmla="*/ 521883 w 1855383"/>
              <a:gd name="connsiteY295" fmla="*/ 1364456 h 1409992"/>
              <a:gd name="connsiteX296" fmla="*/ 512358 w 1855383"/>
              <a:gd name="connsiteY296" fmla="*/ 1362075 h 1409992"/>
              <a:gd name="connsiteX297" fmla="*/ 505215 w 1855383"/>
              <a:gd name="connsiteY297" fmla="*/ 1357312 h 1409992"/>
              <a:gd name="connsiteX298" fmla="*/ 495690 w 1855383"/>
              <a:gd name="connsiteY298" fmla="*/ 1354931 h 1409992"/>
              <a:gd name="connsiteX299" fmla="*/ 479021 w 1855383"/>
              <a:gd name="connsiteY299" fmla="*/ 1350169 h 1409992"/>
              <a:gd name="connsiteX300" fmla="*/ 462352 w 1855383"/>
              <a:gd name="connsiteY300" fmla="*/ 1347787 h 1409992"/>
              <a:gd name="connsiteX301" fmla="*/ 455208 w 1855383"/>
              <a:gd name="connsiteY301" fmla="*/ 1345406 h 1409992"/>
              <a:gd name="connsiteX302" fmla="*/ 445683 w 1855383"/>
              <a:gd name="connsiteY302" fmla="*/ 1343025 h 1409992"/>
              <a:gd name="connsiteX303" fmla="*/ 433777 w 1855383"/>
              <a:gd name="connsiteY303" fmla="*/ 1338262 h 1409992"/>
              <a:gd name="connsiteX304" fmla="*/ 421871 w 1855383"/>
              <a:gd name="connsiteY304" fmla="*/ 1335881 h 1409992"/>
              <a:gd name="connsiteX305" fmla="*/ 407583 w 1855383"/>
              <a:gd name="connsiteY305" fmla="*/ 1331119 h 1409992"/>
              <a:gd name="connsiteX306" fmla="*/ 400440 w 1855383"/>
              <a:gd name="connsiteY306" fmla="*/ 1328737 h 1409992"/>
              <a:gd name="connsiteX307" fmla="*/ 390915 w 1855383"/>
              <a:gd name="connsiteY307" fmla="*/ 1323975 h 1409992"/>
              <a:gd name="connsiteX308" fmla="*/ 381390 w 1855383"/>
              <a:gd name="connsiteY308" fmla="*/ 1321594 h 1409992"/>
              <a:gd name="connsiteX309" fmla="*/ 374246 w 1855383"/>
              <a:gd name="connsiteY309" fmla="*/ 1319212 h 1409992"/>
              <a:gd name="connsiteX310" fmla="*/ 364721 w 1855383"/>
              <a:gd name="connsiteY310" fmla="*/ 1316831 h 1409992"/>
              <a:gd name="connsiteX311" fmla="*/ 355196 w 1855383"/>
              <a:gd name="connsiteY311" fmla="*/ 1312069 h 1409992"/>
              <a:gd name="connsiteX312" fmla="*/ 340908 w 1855383"/>
              <a:gd name="connsiteY312" fmla="*/ 1307306 h 1409992"/>
              <a:gd name="connsiteX313" fmla="*/ 326621 w 1855383"/>
              <a:gd name="connsiteY313" fmla="*/ 1302544 h 1409992"/>
              <a:gd name="connsiteX314" fmla="*/ 319477 w 1855383"/>
              <a:gd name="connsiteY314" fmla="*/ 1300162 h 1409992"/>
              <a:gd name="connsiteX315" fmla="*/ 312333 w 1855383"/>
              <a:gd name="connsiteY315" fmla="*/ 1297781 h 1409992"/>
              <a:gd name="connsiteX316" fmla="*/ 305190 w 1855383"/>
              <a:gd name="connsiteY316" fmla="*/ 1293019 h 1409992"/>
              <a:gd name="connsiteX317" fmla="*/ 290902 w 1855383"/>
              <a:gd name="connsiteY317" fmla="*/ 1288256 h 1409992"/>
              <a:gd name="connsiteX318" fmla="*/ 269471 w 1855383"/>
              <a:gd name="connsiteY318" fmla="*/ 1281112 h 1409992"/>
              <a:gd name="connsiteX319" fmla="*/ 259946 w 1855383"/>
              <a:gd name="connsiteY319" fmla="*/ 1273969 h 1409992"/>
              <a:gd name="connsiteX320" fmla="*/ 252802 w 1855383"/>
              <a:gd name="connsiteY320" fmla="*/ 1271587 h 1409992"/>
              <a:gd name="connsiteX321" fmla="*/ 238515 w 1855383"/>
              <a:gd name="connsiteY321" fmla="*/ 1264444 h 1409992"/>
              <a:gd name="connsiteX322" fmla="*/ 228990 w 1855383"/>
              <a:gd name="connsiteY322" fmla="*/ 1262062 h 1409992"/>
              <a:gd name="connsiteX323" fmla="*/ 214702 w 1855383"/>
              <a:gd name="connsiteY323" fmla="*/ 1257300 h 1409992"/>
              <a:gd name="connsiteX324" fmla="*/ 205177 w 1855383"/>
              <a:gd name="connsiteY324" fmla="*/ 1254919 h 1409992"/>
              <a:gd name="connsiteX325" fmla="*/ 190890 w 1855383"/>
              <a:gd name="connsiteY325" fmla="*/ 1250156 h 1409992"/>
              <a:gd name="connsiteX326" fmla="*/ 183746 w 1855383"/>
              <a:gd name="connsiteY326" fmla="*/ 1245394 h 1409992"/>
              <a:gd name="connsiteX327" fmla="*/ 167077 w 1855383"/>
              <a:gd name="connsiteY327" fmla="*/ 1240631 h 1409992"/>
              <a:gd name="connsiteX328" fmla="*/ 159933 w 1855383"/>
              <a:gd name="connsiteY328" fmla="*/ 1235869 h 1409992"/>
              <a:gd name="connsiteX329" fmla="*/ 145646 w 1855383"/>
              <a:gd name="connsiteY329" fmla="*/ 1231106 h 1409992"/>
              <a:gd name="connsiteX330" fmla="*/ 138502 w 1855383"/>
              <a:gd name="connsiteY330" fmla="*/ 1228725 h 1409992"/>
              <a:gd name="connsiteX331" fmla="*/ 117071 w 1855383"/>
              <a:gd name="connsiteY331" fmla="*/ 1216819 h 1409992"/>
              <a:gd name="connsiteX332" fmla="*/ 109927 w 1855383"/>
              <a:gd name="connsiteY332" fmla="*/ 1212056 h 1409992"/>
              <a:gd name="connsiteX333" fmla="*/ 102783 w 1855383"/>
              <a:gd name="connsiteY333" fmla="*/ 1209675 h 1409992"/>
              <a:gd name="connsiteX334" fmla="*/ 88496 w 1855383"/>
              <a:gd name="connsiteY334" fmla="*/ 1197769 h 1409992"/>
              <a:gd name="connsiteX335" fmla="*/ 71827 w 1855383"/>
              <a:gd name="connsiteY335" fmla="*/ 1188244 h 1409992"/>
              <a:gd name="connsiteX336" fmla="*/ 50396 w 1855383"/>
              <a:gd name="connsiteY336" fmla="*/ 1171575 h 1409992"/>
              <a:gd name="connsiteX337" fmla="*/ 43252 w 1855383"/>
              <a:gd name="connsiteY337" fmla="*/ 1164431 h 1409992"/>
              <a:gd name="connsiteX338" fmla="*/ 28965 w 1855383"/>
              <a:gd name="connsiteY338" fmla="*/ 1154906 h 1409992"/>
              <a:gd name="connsiteX339" fmla="*/ 17058 w 1855383"/>
              <a:gd name="connsiteY339" fmla="*/ 1145381 h 1409992"/>
              <a:gd name="connsiteX340" fmla="*/ 2771 w 1855383"/>
              <a:gd name="connsiteY340" fmla="*/ 1131094 h 1409992"/>
              <a:gd name="connsiteX341" fmla="*/ 390 w 1855383"/>
              <a:gd name="connsiteY341" fmla="*/ 1123950 h 1409992"/>
              <a:gd name="connsiteX342" fmla="*/ 21821 w 1855383"/>
              <a:gd name="connsiteY342" fmla="*/ 1112044 h 1409992"/>
              <a:gd name="connsiteX343" fmla="*/ 36108 w 1855383"/>
              <a:gd name="connsiteY343" fmla="*/ 1116806 h 1409992"/>
              <a:gd name="connsiteX344" fmla="*/ 38490 w 1855383"/>
              <a:gd name="connsiteY344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505340 w 1855383"/>
              <a:gd name="connsiteY252" fmla="*/ 1214437 h 1409992"/>
              <a:gd name="connsiteX253" fmla="*/ 1491052 w 1855383"/>
              <a:gd name="connsiteY253" fmla="*/ 1221581 h 1409992"/>
              <a:gd name="connsiteX254" fmla="*/ 1483908 w 1855383"/>
              <a:gd name="connsiteY254" fmla="*/ 1223962 h 1409992"/>
              <a:gd name="connsiteX255" fmla="*/ 1469621 w 1855383"/>
              <a:gd name="connsiteY255" fmla="*/ 1231106 h 1409992"/>
              <a:gd name="connsiteX256" fmla="*/ 1462477 w 1855383"/>
              <a:gd name="connsiteY256" fmla="*/ 1235869 h 1409992"/>
              <a:gd name="connsiteX257" fmla="*/ 1452952 w 1855383"/>
              <a:gd name="connsiteY257" fmla="*/ 1240631 h 1409992"/>
              <a:gd name="connsiteX258" fmla="*/ 1436283 w 1855383"/>
              <a:gd name="connsiteY258" fmla="*/ 1252537 h 1409992"/>
              <a:gd name="connsiteX259" fmla="*/ 1421996 w 1855383"/>
              <a:gd name="connsiteY259" fmla="*/ 1262062 h 1409992"/>
              <a:gd name="connsiteX260" fmla="*/ 1414852 w 1855383"/>
              <a:gd name="connsiteY260" fmla="*/ 1266825 h 1409992"/>
              <a:gd name="connsiteX261" fmla="*/ 1405327 w 1855383"/>
              <a:gd name="connsiteY261" fmla="*/ 1269206 h 1409992"/>
              <a:gd name="connsiteX262" fmla="*/ 1388658 w 1855383"/>
              <a:gd name="connsiteY262" fmla="*/ 1281112 h 1409992"/>
              <a:gd name="connsiteX263" fmla="*/ 1364846 w 1855383"/>
              <a:gd name="connsiteY263" fmla="*/ 1293019 h 1409992"/>
              <a:gd name="connsiteX264" fmla="*/ 1341033 w 1855383"/>
              <a:gd name="connsiteY264" fmla="*/ 1307306 h 1409992"/>
              <a:gd name="connsiteX265" fmla="*/ 1329127 w 1855383"/>
              <a:gd name="connsiteY265" fmla="*/ 1312069 h 1409992"/>
              <a:gd name="connsiteX266" fmla="*/ 1314840 w 1855383"/>
              <a:gd name="connsiteY266" fmla="*/ 1316831 h 1409992"/>
              <a:gd name="connsiteX267" fmla="*/ 1305315 w 1855383"/>
              <a:gd name="connsiteY267" fmla="*/ 1321594 h 1409992"/>
              <a:gd name="connsiteX268" fmla="*/ 1298171 w 1855383"/>
              <a:gd name="connsiteY268" fmla="*/ 1326356 h 1409992"/>
              <a:gd name="connsiteX269" fmla="*/ 1283883 w 1855383"/>
              <a:gd name="connsiteY269" fmla="*/ 1331119 h 1409992"/>
              <a:gd name="connsiteX270" fmla="*/ 1274358 w 1855383"/>
              <a:gd name="connsiteY270" fmla="*/ 1335881 h 1409992"/>
              <a:gd name="connsiteX271" fmla="*/ 1264833 w 1855383"/>
              <a:gd name="connsiteY271" fmla="*/ 1338262 h 1409992"/>
              <a:gd name="connsiteX272" fmla="*/ 1257690 w 1855383"/>
              <a:gd name="connsiteY272" fmla="*/ 1340644 h 1409992"/>
              <a:gd name="connsiteX273" fmla="*/ 1233877 w 1855383"/>
              <a:gd name="connsiteY273" fmla="*/ 1347787 h 1409992"/>
              <a:gd name="connsiteX274" fmla="*/ 1214827 w 1855383"/>
              <a:gd name="connsiteY274" fmla="*/ 1354931 h 1409992"/>
              <a:gd name="connsiteX275" fmla="*/ 1202921 w 1855383"/>
              <a:gd name="connsiteY275" fmla="*/ 1359694 h 1409992"/>
              <a:gd name="connsiteX276" fmla="*/ 1188633 w 1855383"/>
              <a:gd name="connsiteY276" fmla="*/ 1364456 h 1409992"/>
              <a:gd name="connsiteX277" fmla="*/ 1181490 w 1855383"/>
              <a:gd name="connsiteY277" fmla="*/ 1366837 h 1409992"/>
              <a:gd name="connsiteX278" fmla="*/ 1150533 w 1855383"/>
              <a:gd name="connsiteY278" fmla="*/ 1371600 h 1409992"/>
              <a:gd name="connsiteX279" fmla="*/ 1040996 w 1855383"/>
              <a:gd name="connsiteY279" fmla="*/ 1376362 h 1409992"/>
              <a:gd name="connsiteX280" fmla="*/ 1031471 w 1855383"/>
              <a:gd name="connsiteY280" fmla="*/ 1378744 h 1409992"/>
              <a:gd name="connsiteX281" fmla="*/ 990990 w 1855383"/>
              <a:gd name="connsiteY281" fmla="*/ 1383506 h 1409992"/>
              <a:gd name="connsiteX282" fmla="*/ 971940 w 1855383"/>
              <a:gd name="connsiteY282" fmla="*/ 1388269 h 1409992"/>
              <a:gd name="connsiteX283" fmla="*/ 981465 w 1855383"/>
              <a:gd name="connsiteY283" fmla="*/ 1395412 h 1409992"/>
              <a:gd name="connsiteX284" fmla="*/ 919552 w 1855383"/>
              <a:gd name="connsiteY284" fmla="*/ 1404937 h 1409992"/>
              <a:gd name="connsiteX285" fmla="*/ 855259 w 1855383"/>
              <a:gd name="connsiteY285" fmla="*/ 1404937 h 1409992"/>
              <a:gd name="connsiteX286" fmla="*/ 798108 w 1855383"/>
              <a:gd name="connsiteY286" fmla="*/ 1407319 h 1409992"/>
              <a:gd name="connsiteX287" fmla="*/ 774296 w 1855383"/>
              <a:gd name="connsiteY287" fmla="*/ 1409700 h 1409992"/>
              <a:gd name="connsiteX288" fmla="*/ 640946 w 1855383"/>
              <a:gd name="connsiteY288" fmla="*/ 1400175 h 1409992"/>
              <a:gd name="connsiteX289" fmla="*/ 624277 w 1855383"/>
              <a:gd name="connsiteY289" fmla="*/ 1395412 h 1409992"/>
              <a:gd name="connsiteX290" fmla="*/ 598083 w 1855383"/>
              <a:gd name="connsiteY290" fmla="*/ 1388269 h 1409992"/>
              <a:gd name="connsiteX291" fmla="*/ 574271 w 1855383"/>
              <a:gd name="connsiteY291" fmla="*/ 1378744 h 1409992"/>
              <a:gd name="connsiteX292" fmla="*/ 567127 w 1855383"/>
              <a:gd name="connsiteY292" fmla="*/ 1376362 h 1409992"/>
              <a:gd name="connsiteX293" fmla="*/ 548077 w 1855383"/>
              <a:gd name="connsiteY293" fmla="*/ 1371600 h 1409992"/>
              <a:gd name="connsiteX294" fmla="*/ 540933 w 1855383"/>
              <a:gd name="connsiteY294" fmla="*/ 1369219 h 1409992"/>
              <a:gd name="connsiteX295" fmla="*/ 521883 w 1855383"/>
              <a:gd name="connsiteY295" fmla="*/ 1364456 h 1409992"/>
              <a:gd name="connsiteX296" fmla="*/ 512358 w 1855383"/>
              <a:gd name="connsiteY296" fmla="*/ 1362075 h 1409992"/>
              <a:gd name="connsiteX297" fmla="*/ 505215 w 1855383"/>
              <a:gd name="connsiteY297" fmla="*/ 1357312 h 1409992"/>
              <a:gd name="connsiteX298" fmla="*/ 495690 w 1855383"/>
              <a:gd name="connsiteY298" fmla="*/ 1354931 h 1409992"/>
              <a:gd name="connsiteX299" fmla="*/ 479021 w 1855383"/>
              <a:gd name="connsiteY299" fmla="*/ 1350169 h 1409992"/>
              <a:gd name="connsiteX300" fmla="*/ 462352 w 1855383"/>
              <a:gd name="connsiteY300" fmla="*/ 1347787 h 1409992"/>
              <a:gd name="connsiteX301" fmla="*/ 455208 w 1855383"/>
              <a:gd name="connsiteY301" fmla="*/ 1345406 h 1409992"/>
              <a:gd name="connsiteX302" fmla="*/ 445683 w 1855383"/>
              <a:gd name="connsiteY302" fmla="*/ 1343025 h 1409992"/>
              <a:gd name="connsiteX303" fmla="*/ 433777 w 1855383"/>
              <a:gd name="connsiteY303" fmla="*/ 1338262 h 1409992"/>
              <a:gd name="connsiteX304" fmla="*/ 421871 w 1855383"/>
              <a:gd name="connsiteY304" fmla="*/ 1335881 h 1409992"/>
              <a:gd name="connsiteX305" fmla="*/ 407583 w 1855383"/>
              <a:gd name="connsiteY305" fmla="*/ 1331119 h 1409992"/>
              <a:gd name="connsiteX306" fmla="*/ 400440 w 1855383"/>
              <a:gd name="connsiteY306" fmla="*/ 1328737 h 1409992"/>
              <a:gd name="connsiteX307" fmla="*/ 390915 w 1855383"/>
              <a:gd name="connsiteY307" fmla="*/ 1323975 h 1409992"/>
              <a:gd name="connsiteX308" fmla="*/ 381390 w 1855383"/>
              <a:gd name="connsiteY308" fmla="*/ 1321594 h 1409992"/>
              <a:gd name="connsiteX309" fmla="*/ 374246 w 1855383"/>
              <a:gd name="connsiteY309" fmla="*/ 1319212 h 1409992"/>
              <a:gd name="connsiteX310" fmla="*/ 364721 w 1855383"/>
              <a:gd name="connsiteY310" fmla="*/ 1316831 h 1409992"/>
              <a:gd name="connsiteX311" fmla="*/ 355196 w 1855383"/>
              <a:gd name="connsiteY311" fmla="*/ 1312069 h 1409992"/>
              <a:gd name="connsiteX312" fmla="*/ 340908 w 1855383"/>
              <a:gd name="connsiteY312" fmla="*/ 1307306 h 1409992"/>
              <a:gd name="connsiteX313" fmla="*/ 326621 w 1855383"/>
              <a:gd name="connsiteY313" fmla="*/ 1302544 h 1409992"/>
              <a:gd name="connsiteX314" fmla="*/ 319477 w 1855383"/>
              <a:gd name="connsiteY314" fmla="*/ 1300162 h 1409992"/>
              <a:gd name="connsiteX315" fmla="*/ 312333 w 1855383"/>
              <a:gd name="connsiteY315" fmla="*/ 1297781 h 1409992"/>
              <a:gd name="connsiteX316" fmla="*/ 305190 w 1855383"/>
              <a:gd name="connsiteY316" fmla="*/ 1293019 h 1409992"/>
              <a:gd name="connsiteX317" fmla="*/ 290902 w 1855383"/>
              <a:gd name="connsiteY317" fmla="*/ 1288256 h 1409992"/>
              <a:gd name="connsiteX318" fmla="*/ 269471 w 1855383"/>
              <a:gd name="connsiteY318" fmla="*/ 1281112 h 1409992"/>
              <a:gd name="connsiteX319" fmla="*/ 259946 w 1855383"/>
              <a:gd name="connsiteY319" fmla="*/ 1273969 h 1409992"/>
              <a:gd name="connsiteX320" fmla="*/ 252802 w 1855383"/>
              <a:gd name="connsiteY320" fmla="*/ 1271587 h 1409992"/>
              <a:gd name="connsiteX321" fmla="*/ 238515 w 1855383"/>
              <a:gd name="connsiteY321" fmla="*/ 1264444 h 1409992"/>
              <a:gd name="connsiteX322" fmla="*/ 228990 w 1855383"/>
              <a:gd name="connsiteY322" fmla="*/ 1262062 h 1409992"/>
              <a:gd name="connsiteX323" fmla="*/ 214702 w 1855383"/>
              <a:gd name="connsiteY323" fmla="*/ 1257300 h 1409992"/>
              <a:gd name="connsiteX324" fmla="*/ 205177 w 1855383"/>
              <a:gd name="connsiteY324" fmla="*/ 1254919 h 1409992"/>
              <a:gd name="connsiteX325" fmla="*/ 190890 w 1855383"/>
              <a:gd name="connsiteY325" fmla="*/ 1250156 h 1409992"/>
              <a:gd name="connsiteX326" fmla="*/ 183746 w 1855383"/>
              <a:gd name="connsiteY326" fmla="*/ 1245394 h 1409992"/>
              <a:gd name="connsiteX327" fmla="*/ 167077 w 1855383"/>
              <a:gd name="connsiteY327" fmla="*/ 1240631 h 1409992"/>
              <a:gd name="connsiteX328" fmla="*/ 159933 w 1855383"/>
              <a:gd name="connsiteY328" fmla="*/ 1235869 h 1409992"/>
              <a:gd name="connsiteX329" fmla="*/ 145646 w 1855383"/>
              <a:gd name="connsiteY329" fmla="*/ 1231106 h 1409992"/>
              <a:gd name="connsiteX330" fmla="*/ 138502 w 1855383"/>
              <a:gd name="connsiteY330" fmla="*/ 1228725 h 1409992"/>
              <a:gd name="connsiteX331" fmla="*/ 117071 w 1855383"/>
              <a:gd name="connsiteY331" fmla="*/ 1216819 h 1409992"/>
              <a:gd name="connsiteX332" fmla="*/ 109927 w 1855383"/>
              <a:gd name="connsiteY332" fmla="*/ 1212056 h 1409992"/>
              <a:gd name="connsiteX333" fmla="*/ 102783 w 1855383"/>
              <a:gd name="connsiteY333" fmla="*/ 1209675 h 1409992"/>
              <a:gd name="connsiteX334" fmla="*/ 88496 w 1855383"/>
              <a:gd name="connsiteY334" fmla="*/ 1197769 h 1409992"/>
              <a:gd name="connsiteX335" fmla="*/ 71827 w 1855383"/>
              <a:gd name="connsiteY335" fmla="*/ 1188244 h 1409992"/>
              <a:gd name="connsiteX336" fmla="*/ 50396 w 1855383"/>
              <a:gd name="connsiteY336" fmla="*/ 1171575 h 1409992"/>
              <a:gd name="connsiteX337" fmla="*/ 43252 w 1855383"/>
              <a:gd name="connsiteY337" fmla="*/ 1164431 h 1409992"/>
              <a:gd name="connsiteX338" fmla="*/ 28965 w 1855383"/>
              <a:gd name="connsiteY338" fmla="*/ 1154906 h 1409992"/>
              <a:gd name="connsiteX339" fmla="*/ 17058 w 1855383"/>
              <a:gd name="connsiteY339" fmla="*/ 1145381 h 1409992"/>
              <a:gd name="connsiteX340" fmla="*/ 2771 w 1855383"/>
              <a:gd name="connsiteY340" fmla="*/ 1131094 h 1409992"/>
              <a:gd name="connsiteX341" fmla="*/ 390 w 1855383"/>
              <a:gd name="connsiteY341" fmla="*/ 1123950 h 1409992"/>
              <a:gd name="connsiteX342" fmla="*/ 21821 w 1855383"/>
              <a:gd name="connsiteY342" fmla="*/ 1112044 h 1409992"/>
              <a:gd name="connsiteX343" fmla="*/ 36108 w 1855383"/>
              <a:gd name="connsiteY343" fmla="*/ 1116806 h 1409992"/>
              <a:gd name="connsiteX344" fmla="*/ 38490 w 1855383"/>
              <a:gd name="connsiteY344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505340 w 1855383"/>
              <a:gd name="connsiteY252" fmla="*/ 1214437 h 1409992"/>
              <a:gd name="connsiteX253" fmla="*/ 1491052 w 1855383"/>
              <a:gd name="connsiteY253" fmla="*/ 1221581 h 1409992"/>
              <a:gd name="connsiteX254" fmla="*/ 1483908 w 1855383"/>
              <a:gd name="connsiteY254" fmla="*/ 1223962 h 1409992"/>
              <a:gd name="connsiteX255" fmla="*/ 1469621 w 1855383"/>
              <a:gd name="connsiteY255" fmla="*/ 1231106 h 1409992"/>
              <a:gd name="connsiteX256" fmla="*/ 1462477 w 1855383"/>
              <a:gd name="connsiteY256" fmla="*/ 1235869 h 1409992"/>
              <a:gd name="connsiteX257" fmla="*/ 1452952 w 1855383"/>
              <a:gd name="connsiteY257" fmla="*/ 1240631 h 1409992"/>
              <a:gd name="connsiteX258" fmla="*/ 1436283 w 1855383"/>
              <a:gd name="connsiteY258" fmla="*/ 1252537 h 1409992"/>
              <a:gd name="connsiteX259" fmla="*/ 1421996 w 1855383"/>
              <a:gd name="connsiteY259" fmla="*/ 1262062 h 1409992"/>
              <a:gd name="connsiteX260" fmla="*/ 1414852 w 1855383"/>
              <a:gd name="connsiteY260" fmla="*/ 1266825 h 1409992"/>
              <a:gd name="connsiteX261" fmla="*/ 1405327 w 1855383"/>
              <a:gd name="connsiteY261" fmla="*/ 1269206 h 1409992"/>
              <a:gd name="connsiteX262" fmla="*/ 1388658 w 1855383"/>
              <a:gd name="connsiteY262" fmla="*/ 1281112 h 1409992"/>
              <a:gd name="connsiteX263" fmla="*/ 1364846 w 1855383"/>
              <a:gd name="connsiteY263" fmla="*/ 1293019 h 1409992"/>
              <a:gd name="connsiteX264" fmla="*/ 1341033 w 1855383"/>
              <a:gd name="connsiteY264" fmla="*/ 1307306 h 1409992"/>
              <a:gd name="connsiteX265" fmla="*/ 1329127 w 1855383"/>
              <a:gd name="connsiteY265" fmla="*/ 1312069 h 1409992"/>
              <a:gd name="connsiteX266" fmla="*/ 1314840 w 1855383"/>
              <a:gd name="connsiteY266" fmla="*/ 1316831 h 1409992"/>
              <a:gd name="connsiteX267" fmla="*/ 1305315 w 1855383"/>
              <a:gd name="connsiteY267" fmla="*/ 1321594 h 1409992"/>
              <a:gd name="connsiteX268" fmla="*/ 1298171 w 1855383"/>
              <a:gd name="connsiteY268" fmla="*/ 1326356 h 1409992"/>
              <a:gd name="connsiteX269" fmla="*/ 1283883 w 1855383"/>
              <a:gd name="connsiteY269" fmla="*/ 1331119 h 1409992"/>
              <a:gd name="connsiteX270" fmla="*/ 1274358 w 1855383"/>
              <a:gd name="connsiteY270" fmla="*/ 1335881 h 1409992"/>
              <a:gd name="connsiteX271" fmla="*/ 1264833 w 1855383"/>
              <a:gd name="connsiteY271" fmla="*/ 1338262 h 1409992"/>
              <a:gd name="connsiteX272" fmla="*/ 1257690 w 1855383"/>
              <a:gd name="connsiteY272" fmla="*/ 1340644 h 1409992"/>
              <a:gd name="connsiteX273" fmla="*/ 1233877 w 1855383"/>
              <a:gd name="connsiteY273" fmla="*/ 1347787 h 1409992"/>
              <a:gd name="connsiteX274" fmla="*/ 1214827 w 1855383"/>
              <a:gd name="connsiteY274" fmla="*/ 1354931 h 1409992"/>
              <a:gd name="connsiteX275" fmla="*/ 1202921 w 1855383"/>
              <a:gd name="connsiteY275" fmla="*/ 1359694 h 1409992"/>
              <a:gd name="connsiteX276" fmla="*/ 1188633 w 1855383"/>
              <a:gd name="connsiteY276" fmla="*/ 1364456 h 1409992"/>
              <a:gd name="connsiteX277" fmla="*/ 1181490 w 1855383"/>
              <a:gd name="connsiteY277" fmla="*/ 1366837 h 1409992"/>
              <a:gd name="connsiteX278" fmla="*/ 1150533 w 1855383"/>
              <a:gd name="connsiteY278" fmla="*/ 1371600 h 1409992"/>
              <a:gd name="connsiteX279" fmla="*/ 1040996 w 1855383"/>
              <a:gd name="connsiteY279" fmla="*/ 1376362 h 1409992"/>
              <a:gd name="connsiteX280" fmla="*/ 1031471 w 1855383"/>
              <a:gd name="connsiteY280" fmla="*/ 1378744 h 1409992"/>
              <a:gd name="connsiteX281" fmla="*/ 1019565 w 1855383"/>
              <a:gd name="connsiteY281" fmla="*/ 1395413 h 1409992"/>
              <a:gd name="connsiteX282" fmla="*/ 990990 w 1855383"/>
              <a:gd name="connsiteY282" fmla="*/ 1383506 h 1409992"/>
              <a:gd name="connsiteX283" fmla="*/ 971940 w 1855383"/>
              <a:gd name="connsiteY283" fmla="*/ 1388269 h 1409992"/>
              <a:gd name="connsiteX284" fmla="*/ 981465 w 1855383"/>
              <a:gd name="connsiteY284" fmla="*/ 1395412 h 1409992"/>
              <a:gd name="connsiteX285" fmla="*/ 919552 w 1855383"/>
              <a:gd name="connsiteY285" fmla="*/ 1404937 h 1409992"/>
              <a:gd name="connsiteX286" fmla="*/ 855259 w 1855383"/>
              <a:gd name="connsiteY286" fmla="*/ 1404937 h 1409992"/>
              <a:gd name="connsiteX287" fmla="*/ 798108 w 1855383"/>
              <a:gd name="connsiteY287" fmla="*/ 1407319 h 1409992"/>
              <a:gd name="connsiteX288" fmla="*/ 774296 w 1855383"/>
              <a:gd name="connsiteY288" fmla="*/ 1409700 h 1409992"/>
              <a:gd name="connsiteX289" fmla="*/ 640946 w 1855383"/>
              <a:gd name="connsiteY289" fmla="*/ 1400175 h 1409992"/>
              <a:gd name="connsiteX290" fmla="*/ 624277 w 1855383"/>
              <a:gd name="connsiteY290" fmla="*/ 1395412 h 1409992"/>
              <a:gd name="connsiteX291" fmla="*/ 598083 w 1855383"/>
              <a:gd name="connsiteY291" fmla="*/ 1388269 h 1409992"/>
              <a:gd name="connsiteX292" fmla="*/ 574271 w 1855383"/>
              <a:gd name="connsiteY292" fmla="*/ 1378744 h 1409992"/>
              <a:gd name="connsiteX293" fmla="*/ 567127 w 1855383"/>
              <a:gd name="connsiteY293" fmla="*/ 1376362 h 1409992"/>
              <a:gd name="connsiteX294" fmla="*/ 548077 w 1855383"/>
              <a:gd name="connsiteY294" fmla="*/ 1371600 h 1409992"/>
              <a:gd name="connsiteX295" fmla="*/ 540933 w 1855383"/>
              <a:gd name="connsiteY295" fmla="*/ 1369219 h 1409992"/>
              <a:gd name="connsiteX296" fmla="*/ 521883 w 1855383"/>
              <a:gd name="connsiteY296" fmla="*/ 1364456 h 1409992"/>
              <a:gd name="connsiteX297" fmla="*/ 512358 w 1855383"/>
              <a:gd name="connsiteY297" fmla="*/ 1362075 h 1409992"/>
              <a:gd name="connsiteX298" fmla="*/ 505215 w 1855383"/>
              <a:gd name="connsiteY298" fmla="*/ 1357312 h 1409992"/>
              <a:gd name="connsiteX299" fmla="*/ 495690 w 1855383"/>
              <a:gd name="connsiteY299" fmla="*/ 1354931 h 1409992"/>
              <a:gd name="connsiteX300" fmla="*/ 479021 w 1855383"/>
              <a:gd name="connsiteY300" fmla="*/ 1350169 h 1409992"/>
              <a:gd name="connsiteX301" fmla="*/ 462352 w 1855383"/>
              <a:gd name="connsiteY301" fmla="*/ 1347787 h 1409992"/>
              <a:gd name="connsiteX302" fmla="*/ 455208 w 1855383"/>
              <a:gd name="connsiteY302" fmla="*/ 1345406 h 1409992"/>
              <a:gd name="connsiteX303" fmla="*/ 445683 w 1855383"/>
              <a:gd name="connsiteY303" fmla="*/ 1343025 h 1409992"/>
              <a:gd name="connsiteX304" fmla="*/ 433777 w 1855383"/>
              <a:gd name="connsiteY304" fmla="*/ 1338262 h 1409992"/>
              <a:gd name="connsiteX305" fmla="*/ 421871 w 1855383"/>
              <a:gd name="connsiteY305" fmla="*/ 1335881 h 1409992"/>
              <a:gd name="connsiteX306" fmla="*/ 407583 w 1855383"/>
              <a:gd name="connsiteY306" fmla="*/ 1331119 h 1409992"/>
              <a:gd name="connsiteX307" fmla="*/ 400440 w 1855383"/>
              <a:gd name="connsiteY307" fmla="*/ 1328737 h 1409992"/>
              <a:gd name="connsiteX308" fmla="*/ 390915 w 1855383"/>
              <a:gd name="connsiteY308" fmla="*/ 1323975 h 1409992"/>
              <a:gd name="connsiteX309" fmla="*/ 381390 w 1855383"/>
              <a:gd name="connsiteY309" fmla="*/ 1321594 h 1409992"/>
              <a:gd name="connsiteX310" fmla="*/ 374246 w 1855383"/>
              <a:gd name="connsiteY310" fmla="*/ 1319212 h 1409992"/>
              <a:gd name="connsiteX311" fmla="*/ 364721 w 1855383"/>
              <a:gd name="connsiteY311" fmla="*/ 1316831 h 1409992"/>
              <a:gd name="connsiteX312" fmla="*/ 355196 w 1855383"/>
              <a:gd name="connsiteY312" fmla="*/ 1312069 h 1409992"/>
              <a:gd name="connsiteX313" fmla="*/ 340908 w 1855383"/>
              <a:gd name="connsiteY313" fmla="*/ 1307306 h 1409992"/>
              <a:gd name="connsiteX314" fmla="*/ 326621 w 1855383"/>
              <a:gd name="connsiteY314" fmla="*/ 1302544 h 1409992"/>
              <a:gd name="connsiteX315" fmla="*/ 319477 w 1855383"/>
              <a:gd name="connsiteY315" fmla="*/ 1300162 h 1409992"/>
              <a:gd name="connsiteX316" fmla="*/ 312333 w 1855383"/>
              <a:gd name="connsiteY316" fmla="*/ 1297781 h 1409992"/>
              <a:gd name="connsiteX317" fmla="*/ 305190 w 1855383"/>
              <a:gd name="connsiteY317" fmla="*/ 1293019 h 1409992"/>
              <a:gd name="connsiteX318" fmla="*/ 290902 w 1855383"/>
              <a:gd name="connsiteY318" fmla="*/ 1288256 h 1409992"/>
              <a:gd name="connsiteX319" fmla="*/ 269471 w 1855383"/>
              <a:gd name="connsiteY319" fmla="*/ 1281112 h 1409992"/>
              <a:gd name="connsiteX320" fmla="*/ 259946 w 1855383"/>
              <a:gd name="connsiteY320" fmla="*/ 1273969 h 1409992"/>
              <a:gd name="connsiteX321" fmla="*/ 252802 w 1855383"/>
              <a:gd name="connsiteY321" fmla="*/ 1271587 h 1409992"/>
              <a:gd name="connsiteX322" fmla="*/ 238515 w 1855383"/>
              <a:gd name="connsiteY322" fmla="*/ 1264444 h 1409992"/>
              <a:gd name="connsiteX323" fmla="*/ 228990 w 1855383"/>
              <a:gd name="connsiteY323" fmla="*/ 1262062 h 1409992"/>
              <a:gd name="connsiteX324" fmla="*/ 214702 w 1855383"/>
              <a:gd name="connsiteY324" fmla="*/ 1257300 h 1409992"/>
              <a:gd name="connsiteX325" fmla="*/ 205177 w 1855383"/>
              <a:gd name="connsiteY325" fmla="*/ 1254919 h 1409992"/>
              <a:gd name="connsiteX326" fmla="*/ 190890 w 1855383"/>
              <a:gd name="connsiteY326" fmla="*/ 1250156 h 1409992"/>
              <a:gd name="connsiteX327" fmla="*/ 183746 w 1855383"/>
              <a:gd name="connsiteY327" fmla="*/ 1245394 h 1409992"/>
              <a:gd name="connsiteX328" fmla="*/ 167077 w 1855383"/>
              <a:gd name="connsiteY328" fmla="*/ 1240631 h 1409992"/>
              <a:gd name="connsiteX329" fmla="*/ 159933 w 1855383"/>
              <a:gd name="connsiteY329" fmla="*/ 1235869 h 1409992"/>
              <a:gd name="connsiteX330" fmla="*/ 145646 w 1855383"/>
              <a:gd name="connsiteY330" fmla="*/ 1231106 h 1409992"/>
              <a:gd name="connsiteX331" fmla="*/ 138502 w 1855383"/>
              <a:gd name="connsiteY331" fmla="*/ 1228725 h 1409992"/>
              <a:gd name="connsiteX332" fmla="*/ 117071 w 1855383"/>
              <a:gd name="connsiteY332" fmla="*/ 1216819 h 1409992"/>
              <a:gd name="connsiteX333" fmla="*/ 109927 w 1855383"/>
              <a:gd name="connsiteY333" fmla="*/ 1212056 h 1409992"/>
              <a:gd name="connsiteX334" fmla="*/ 102783 w 1855383"/>
              <a:gd name="connsiteY334" fmla="*/ 1209675 h 1409992"/>
              <a:gd name="connsiteX335" fmla="*/ 88496 w 1855383"/>
              <a:gd name="connsiteY335" fmla="*/ 1197769 h 1409992"/>
              <a:gd name="connsiteX336" fmla="*/ 71827 w 1855383"/>
              <a:gd name="connsiteY336" fmla="*/ 1188244 h 1409992"/>
              <a:gd name="connsiteX337" fmla="*/ 50396 w 1855383"/>
              <a:gd name="connsiteY337" fmla="*/ 1171575 h 1409992"/>
              <a:gd name="connsiteX338" fmla="*/ 43252 w 1855383"/>
              <a:gd name="connsiteY338" fmla="*/ 1164431 h 1409992"/>
              <a:gd name="connsiteX339" fmla="*/ 28965 w 1855383"/>
              <a:gd name="connsiteY339" fmla="*/ 1154906 h 1409992"/>
              <a:gd name="connsiteX340" fmla="*/ 17058 w 1855383"/>
              <a:gd name="connsiteY340" fmla="*/ 1145381 h 1409992"/>
              <a:gd name="connsiteX341" fmla="*/ 2771 w 1855383"/>
              <a:gd name="connsiteY341" fmla="*/ 1131094 h 1409992"/>
              <a:gd name="connsiteX342" fmla="*/ 390 w 1855383"/>
              <a:gd name="connsiteY342" fmla="*/ 1123950 h 1409992"/>
              <a:gd name="connsiteX343" fmla="*/ 21821 w 1855383"/>
              <a:gd name="connsiteY343" fmla="*/ 1112044 h 1409992"/>
              <a:gd name="connsiteX344" fmla="*/ 36108 w 1855383"/>
              <a:gd name="connsiteY344" fmla="*/ 1116806 h 1409992"/>
              <a:gd name="connsiteX345" fmla="*/ 38490 w 1855383"/>
              <a:gd name="connsiteY345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505340 w 1855383"/>
              <a:gd name="connsiteY252" fmla="*/ 1214437 h 1409992"/>
              <a:gd name="connsiteX253" fmla="*/ 1491052 w 1855383"/>
              <a:gd name="connsiteY253" fmla="*/ 1221581 h 1409992"/>
              <a:gd name="connsiteX254" fmla="*/ 1483908 w 1855383"/>
              <a:gd name="connsiteY254" fmla="*/ 1223962 h 1409992"/>
              <a:gd name="connsiteX255" fmla="*/ 1469621 w 1855383"/>
              <a:gd name="connsiteY255" fmla="*/ 1231106 h 1409992"/>
              <a:gd name="connsiteX256" fmla="*/ 1462477 w 1855383"/>
              <a:gd name="connsiteY256" fmla="*/ 1235869 h 1409992"/>
              <a:gd name="connsiteX257" fmla="*/ 1452952 w 1855383"/>
              <a:gd name="connsiteY257" fmla="*/ 1240631 h 1409992"/>
              <a:gd name="connsiteX258" fmla="*/ 1436283 w 1855383"/>
              <a:gd name="connsiteY258" fmla="*/ 1252537 h 1409992"/>
              <a:gd name="connsiteX259" fmla="*/ 1421996 w 1855383"/>
              <a:gd name="connsiteY259" fmla="*/ 1262062 h 1409992"/>
              <a:gd name="connsiteX260" fmla="*/ 1414852 w 1855383"/>
              <a:gd name="connsiteY260" fmla="*/ 1266825 h 1409992"/>
              <a:gd name="connsiteX261" fmla="*/ 1405327 w 1855383"/>
              <a:gd name="connsiteY261" fmla="*/ 1269206 h 1409992"/>
              <a:gd name="connsiteX262" fmla="*/ 1388658 w 1855383"/>
              <a:gd name="connsiteY262" fmla="*/ 1281112 h 1409992"/>
              <a:gd name="connsiteX263" fmla="*/ 1364846 w 1855383"/>
              <a:gd name="connsiteY263" fmla="*/ 1293019 h 1409992"/>
              <a:gd name="connsiteX264" fmla="*/ 1341033 w 1855383"/>
              <a:gd name="connsiteY264" fmla="*/ 1307306 h 1409992"/>
              <a:gd name="connsiteX265" fmla="*/ 1329127 w 1855383"/>
              <a:gd name="connsiteY265" fmla="*/ 1312069 h 1409992"/>
              <a:gd name="connsiteX266" fmla="*/ 1314840 w 1855383"/>
              <a:gd name="connsiteY266" fmla="*/ 1316831 h 1409992"/>
              <a:gd name="connsiteX267" fmla="*/ 1305315 w 1855383"/>
              <a:gd name="connsiteY267" fmla="*/ 1321594 h 1409992"/>
              <a:gd name="connsiteX268" fmla="*/ 1298171 w 1855383"/>
              <a:gd name="connsiteY268" fmla="*/ 1326356 h 1409992"/>
              <a:gd name="connsiteX269" fmla="*/ 1283883 w 1855383"/>
              <a:gd name="connsiteY269" fmla="*/ 1331119 h 1409992"/>
              <a:gd name="connsiteX270" fmla="*/ 1274358 w 1855383"/>
              <a:gd name="connsiteY270" fmla="*/ 1335881 h 1409992"/>
              <a:gd name="connsiteX271" fmla="*/ 1264833 w 1855383"/>
              <a:gd name="connsiteY271" fmla="*/ 1338262 h 1409992"/>
              <a:gd name="connsiteX272" fmla="*/ 1257690 w 1855383"/>
              <a:gd name="connsiteY272" fmla="*/ 1340644 h 1409992"/>
              <a:gd name="connsiteX273" fmla="*/ 1233877 w 1855383"/>
              <a:gd name="connsiteY273" fmla="*/ 1347787 h 1409992"/>
              <a:gd name="connsiteX274" fmla="*/ 1214827 w 1855383"/>
              <a:gd name="connsiteY274" fmla="*/ 1354931 h 1409992"/>
              <a:gd name="connsiteX275" fmla="*/ 1202921 w 1855383"/>
              <a:gd name="connsiteY275" fmla="*/ 1359694 h 1409992"/>
              <a:gd name="connsiteX276" fmla="*/ 1188633 w 1855383"/>
              <a:gd name="connsiteY276" fmla="*/ 1364456 h 1409992"/>
              <a:gd name="connsiteX277" fmla="*/ 1181490 w 1855383"/>
              <a:gd name="connsiteY277" fmla="*/ 1366837 h 1409992"/>
              <a:gd name="connsiteX278" fmla="*/ 1150533 w 1855383"/>
              <a:gd name="connsiteY278" fmla="*/ 1371600 h 1409992"/>
              <a:gd name="connsiteX279" fmla="*/ 1040996 w 1855383"/>
              <a:gd name="connsiteY279" fmla="*/ 1376362 h 1409992"/>
              <a:gd name="connsiteX280" fmla="*/ 1019565 w 1855383"/>
              <a:gd name="connsiteY280" fmla="*/ 1395413 h 1409992"/>
              <a:gd name="connsiteX281" fmla="*/ 990990 w 1855383"/>
              <a:gd name="connsiteY281" fmla="*/ 1383506 h 1409992"/>
              <a:gd name="connsiteX282" fmla="*/ 971940 w 1855383"/>
              <a:gd name="connsiteY282" fmla="*/ 1388269 h 1409992"/>
              <a:gd name="connsiteX283" fmla="*/ 981465 w 1855383"/>
              <a:gd name="connsiteY283" fmla="*/ 1395412 h 1409992"/>
              <a:gd name="connsiteX284" fmla="*/ 919552 w 1855383"/>
              <a:gd name="connsiteY284" fmla="*/ 1404937 h 1409992"/>
              <a:gd name="connsiteX285" fmla="*/ 855259 w 1855383"/>
              <a:gd name="connsiteY285" fmla="*/ 1404937 h 1409992"/>
              <a:gd name="connsiteX286" fmla="*/ 798108 w 1855383"/>
              <a:gd name="connsiteY286" fmla="*/ 1407319 h 1409992"/>
              <a:gd name="connsiteX287" fmla="*/ 774296 w 1855383"/>
              <a:gd name="connsiteY287" fmla="*/ 1409700 h 1409992"/>
              <a:gd name="connsiteX288" fmla="*/ 640946 w 1855383"/>
              <a:gd name="connsiteY288" fmla="*/ 1400175 h 1409992"/>
              <a:gd name="connsiteX289" fmla="*/ 624277 w 1855383"/>
              <a:gd name="connsiteY289" fmla="*/ 1395412 h 1409992"/>
              <a:gd name="connsiteX290" fmla="*/ 598083 w 1855383"/>
              <a:gd name="connsiteY290" fmla="*/ 1388269 h 1409992"/>
              <a:gd name="connsiteX291" fmla="*/ 574271 w 1855383"/>
              <a:gd name="connsiteY291" fmla="*/ 1378744 h 1409992"/>
              <a:gd name="connsiteX292" fmla="*/ 567127 w 1855383"/>
              <a:gd name="connsiteY292" fmla="*/ 1376362 h 1409992"/>
              <a:gd name="connsiteX293" fmla="*/ 548077 w 1855383"/>
              <a:gd name="connsiteY293" fmla="*/ 1371600 h 1409992"/>
              <a:gd name="connsiteX294" fmla="*/ 540933 w 1855383"/>
              <a:gd name="connsiteY294" fmla="*/ 1369219 h 1409992"/>
              <a:gd name="connsiteX295" fmla="*/ 521883 w 1855383"/>
              <a:gd name="connsiteY295" fmla="*/ 1364456 h 1409992"/>
              <a:gd name="connsiteX296" fmla="*/ 512358 w 1855383"/>
              <a:gd name="connsiteY296" fmla="*/ 1362075 h 1409992"/>
              <a:gd name="connsiteX297" fmla="*/ 505215 w 1855383"/>
              <a:gd name="connsiteY297" fmla="*/ 1357312 h 1409992"/>
              <a:gd name="connsiteX298" fmla="*/ 495690 w 1855383"/>
              <a:gd name="connsiteY298" fmla="*/ 1354931 h 1409992"/>
              <a:gd name="connsiteX299" fmla="*/ 479021 w 1855383"/>
              <a:gd name="connsiteY299" fmla="*/ 1350169 h 1409992"/>
              <a:gd name="connsiteX300" fmla="*/ 462352 w 1855383"/>
              <a:gd name="connsiteY300" fmla="*/ 1347787 h 1409992"/>
              <a:gd name="connsiteX301" fmla="*/ 455208 w 1855383"/>
              <a:gd name="connsiteY301" fmla="*/ 1345406 h 1409992"/>
              <a:gd name="connsiteX302" fmla="*/ 445683 w 1855383"/>
              <a:gd name="connsiteY302" fmla="*/ 1343025 h 1409992"/>
              <a:gd name="connsiteX303" fmla="*/ 433777 w 1855383"/>
              <a:gd name="connsiteY303" fmla="*/ 1338262 h 1409992"/>
              <a:gd name="connsiteX304" fmla="*/ 421871 w 1855383"/>
              <a:gd name="connsiteY304" fmla="*/ 1335881 h 1409992"/>
              <a:gd name="connsiteX305" fmla="*/ 407583 w 1855383"/>
              <a:gd name="connsiteY305" fmla="*/ 1331119 h 1409992"/>
              <a:gd name="connsiteX306" fmla="*/ 400440 w 1855383"/>
              <a:gd name="connsiteY306" fmla="*/ 1328737 h 1409992"/>
              <a:gd name="connsiteX307" fmla="*/ 390915 w 1855383"/>
              <a:gd name="connsiteY307" fmla="*/ 1323975 h 1409992"/>
              <a:gd name="connsiteX308" fmla="*/ 381390 w 1855383"/>
              <a:gd name="connsiteY308" fmla="*/ 1321594 h 1409992"/>
              <a:gd name="connsiteX309" fmla="*/ 374246 w 1855383"/>
              <a:gd name="connsiteY309" fmla="*/ 1319212 h 1409992"/>
              <a:gd name="connsiteX310" fmla="*/ 364721 w 1855383"/>
              <a:gd name="connsiteY310" fmla="*/ 1316831 h 1409992"/>
              <a:gd name="connsiteX311" fmla="*/ 355196 w 1855383"/>
              <a:gd name="connsiteY311" fmla="*/ 1312069 h 1409992"/>
              <a:gd name="connsiteX312" fmla="*/ 340908 w 1855383"/>
              <a:gd name="connsiteY312" fmla="*/ 1307306 h 1409992"/>
              <a:gd name="connsiteX313" fmla="*/ 326621 w 1855383"/>
              <a:gd name="connsiteY313" fmla="*/ 1302544 h 1409992"/>
              <a:gd name="connsiteX314" fmla="*/ 319477 w 1855383"/>
              <a:gd name="connsiteY314" fmla="*/ 1300162 h 1409992"/>
              <a:gd name="connsiteX315" fmla="*/ 312333 w 1855383"/>
              <a:gd name="connsiteY315" fmla="*/ 1297781 h 1409992"/>
              <a:gd name="connsiteX316" fmla="*/ 305190 w 1855383"/>
              <a:gd name="connsiteY316" fmla="*/ 1293019 h 1409992"/>
              <a:gd name="connsiteX317" fmla="*/ 290902 w 1855383"/>
              <a:gd name="connsiteY317" fmla="*/ 1288256 h 1409992"/>
              <a:gd name="connsiteX318" fmla="*/ 269471 w 1855383"/>
              <a:gd name="connsiteY318" fmla="*/ 1281112 h 1409992"/>
              <a:gd name="connsiteX319" fmla="*/ 259946 w 1855383"/>
              <a:gd name="connsiteY319" fmla="*/ 1273969 h 1409992"/>
              <a:gd name="connsiteX320" fmla="*/ 252802 w 1855383"/>
              <a:gd name="connsiteY320" fmla="*/ 1271587 h 1409992"/>
              <a:gd name="connsiteX321" fmla="*/ 238515 w 1855383"/>
              <a:gd name="connsiteY321" fmla="*/ 1264444 h 1409992"/>
              <a:gd name="connsiteX322" fmla="*/ 228990 w 1855383"/>
              <a:gd name="connsiteY322" fmla="*/ 1262062 h 1409992"/>
              <a:gd name="connsiteX323" fmla="*/ 214702 w 1855383"/>
              <a:gd name="connsiteY323" fmla="*/ 1257300 h 1409992"/>
              <a:gd name="connsiteX324" fmla="*/ 205177 w 1855383"/>
              <a:gd name="connsiteY324" fmla="*/ 1254919 h 1409992"/>
              <a:gd name="connsiteX325" fmla="*/ 190890 w 1855383"/>
              <a:gd name="connsiteY325" fmla="*/ 1250156 h 1409992"/>
              <a:gd name="connsiteX326" fmla="*/ 183746 w 1855383"/>
              <a:gd name="connsiteY326" fmla="*/ 1245394 h 1409992"/>
              <a:gd name="connsiteX327" fmla="*/ 167077 w 1855383"/>
              <a:gd name="connsiteY327" fmla="*/ 1240631 h 1409992"/>
              <a:gd name="connsiteX328" fmla="*/ 159933 w 1855383"/>
              <a:gd name="connsiteY328" fmla="*/ 1235869 h 1409992"/>
              <a:gd name="connsiteX329" fmla="*/ 145646 w 1855383"/>
              <a:gd name="connsiteY329" fmla="*/ 1231106 h 1409992"/>
              <a:gd name="connsiteX330" fmla="*/ 138502 w 1855383"/>
              <a:gd name="connsiteY330" fmla="*/ 1228725 h 1409992"/>
              <a:gd name="connsiteX331" fmla="*/ 117071 w 1855383"/>
              <a:gd name="connsiteY331" fmla="*/ 1216819 h 1409992"/>
              <a:gd name="connsiteX332" fmla="*/ 109927 w 1855383"/>
              <a:gd name="connsiteY332" fmla="*/ 1212056 h 1409992"/>
              <a:gd name="connsiteX333" fmla="*/ 102783 w 1855383"/>
              <a:gd name="connsiteY333" fmla="*/ 1209675 h 1409992"/>
              <a:gd name="connsiteX334" fmla="*/ 88496 w 1855383"/>
              <a:gd name="connsiteY334" fmla="*/ 1197769 h 1409992"/>
              <a:gd name="connsiteX335" fmla="*/ 71827 w 1855383"/>
              <a:gd name="connsiteY335" fmla="*/ 1188244 h 1409992"/>
              <a:gd name="connsiteX336" fmla="*/ 50396 w 1855383"/>
              <a:gd name="connsiteY336" fmla="*/ 1171575 h 1409992"/>
              <a:gd name="connsiteX337" fmla="*/ 43252 w 1855383"/>
              <a:gd name="connsiteY337" fmla="*/ 1164431 h 1409992"/>
              <a:gd name="connsiteX338" fmla="*/ 28965 w 1855383"/>
              <a:gd name="connsiteY338" fmla="*/ 1154906 h 1409992"/>
              <a:gd name="connsiteX339" fmla="*/ 17058 w 1855383"/>
              <a:gd name="connsiteY339" fmla="*/ 1145381 h 1409992"/>
              <a:gd name="connsiteX340" fmla="*/ 2771 w 1855383"/>
              <a:gd name="connsiteY340" fmla="*/ 1131094 h 1409992"/>
              <a:gd name="connsiteX341" fmla="*/ 390 w 1855383"/>
              <a:gd name="connsiteY341" fmla="*/ 1123950 h 1409992"/>
              <a:gd name="connsiteX342" fmla="*/ 21821 w 1855383"/>
              <a:gd name="connsiteY342" fmla="*/ 1112044 h 1409992"/>
              <a:gd name="connsiteX343" fmla="*/ 36108 w 1855383"/>
              <a:gd name="connsiteY343" fmla="*/ 1116806 h 1409992"/>
              <a:gd name="connsiteX344" fmla="*/ 38490 w 1855383"/>
              <a:gd name="connsiteY344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505340 w 1855383"/>
              <a:gd name="connsiteY252" fmla="*/ 1214437 h 1409992"/>
              <a:gd name="connsiteX253" fmla="*/ 1491052 w 1855383"/>
              <a:gd name="connsiteY253" fmla="*/ 1221581 h 1409992"/>
              <a:gd name="connsiteX254" fmla="*/ 1483908 w 1855383"/>
              <a:gd name="connsiteY254" fmla="*/ 1223962 h 1409992"/>
              <a:gd name="connsiteX255" fmla="*/ 1469621 w 1855383"/>
              <a:gd name="connsiteY255" fmla="*/ 1231106 h 1409992"/>
              <a:gd name="connsiteX256" fmla="*/ 1462477 w 1855383"/>
              <a:gd name="connsiteY256" fmla="*/ 1235869 h 1409992"/>
              <a:gd name="connsiteX257" fmla="*/ 1452952 w 1855383"/>
              <a:gd name="connsiteY257" fmla="*/ 1240631 h 1409992"/>
              <a:gd name="connsiteX258" fmla="*/ 1436283 w 1855383"/>
              <a:gd name="connsiteY258" fmla="*/ 1252537 h 1409992"/>
              <a:gd name="connsiteX259" fmla="*/ 1421996 w 1855383"/>
              <a:gd name="connsiteY259" fmla="*/ 1262062 h 1409992"/>
              <a:gd name="connsiteX260" fmla="*/ 1414852 w 1855383"/>
              <a:gd name="connsiteY260" fmla="*/ 1266825 h 1409992"/>
              <a:gd name="connsiteX261" fmla="*/ 1405327 w 1855383"/>
              <a:gd name="connsiteY261" fmla="*/ 1269206 h 1409992"/>
              <a:gd name="connsiteX262" fmla="*/ 1388658 w 1855383"/>
              <a:gd name="connsiteY262" fmla="*/ 1281112 h 1409992"/>
              <a:gd name="connsiteX263" fmla="*/ 1364846 w 1855383"/>
              <a:gd name="connsiteY263" fmla="*/ 1293019 h 1409992"/>
              <a:gd name="connsiteX264" fmla="*/ 1341033 w 1855383"/>
              <a:gd name="connsiteY264" fmla="*/ 1307306 h 1409992"/>
              <a:gd name="connsiteX265" fmla="*/ 1329127 w 1855383"/>
              <a:gd name="connsiteY265" fmla="*/ 1312069 h 1409992"/>
              <a:gd name="connsiteX266" fmla="*/ 1314840 w 1855383"/>
              <a:gd name="connsiteY266" fmla="*/ 1316831 h 1409992"/>
              <a:gd name="connsiteX267" fmla="*/ 1305315 w 1855383"/>
              <a:gd name="connsiteY267" fmla="*/ 1321594 h 1409992"/>
              <a:gd name="connsiteX268" fmla="*/ 1298171 w 1855383"/>
              <a:gd name="connsiteY268" fmla="*/ 1326356 h 1409992"/>
              <a:gd name="connsiteX269" fmla="*/ 1283883 w 1855383"/>
              <a:gd name="connsiteY269" fmla="*/ 1331119 h 1409992"/>
              <a:gd name="connsiteX270" fmla="*/ 1274358 w 1855383"/>
              <a:gd name="connsiteY270" fmla="*/ 1335881 h 1409992"/>
              <a:gd name="connsiteX271" fmla="*/ 1264833 w 1855383"/>
              <a:gd name="connsiteY271" fmla="*/ 1338262 h 1409992"/>
              <a:gd name="connsiteX272" fmla="*/ 1257690 w 1855383"/>
              <a:gd name="connsiteY272" fmla="*/ 1340644 h 1409992"/>
              <a:gd name="connsiteX273" fmla="*/ 1233877 w 1855383"/>
              <a:gd name="connsiteY273" fmla="*/ 1347787 h 1409992"/>
              <a:gd name="connsiteX274" fmla="*/ 1214827 w 1855383"/>
              <a:gd name="connsiteY274" fmla="*/ 1354931 h 1409992"/>
              <a:gd name="connsiteX275" fmla="*/ 1202921 w 1855383"/>
              <a:gd name="connsiteY275" fmla="*/ 1359694 h 1409992"/>
              <a:gd name="connsiteX276" fmla="*/ 1188633 w 1855383"/>
              <a:gd name="connsiteY276" fmla="*/ 1364456 h 1409992"/>
              <a:gd name="connsiteX277" fmla="*/ 1181490 w 1855383"/>
              <a:gd name="connsiteY277" fmla="*/ 1366837 h 1409992"/>
              <a:gd name="connsiteX278" fmla="*/ 1150533 w 1855383"/>
              <a:gd name="connsiteY278" fmla="*/ 1371600 h 1409992"/>
              <a:gd name="connsiteX279" fmla="*/ 1019565 w 1855383"/>
              <a:gd name="connsiteY279" fmla="*/ 1395413 h 1409992"/>
              <a:gd name="connsiteX280" fmla="*/ 990990 w 1855383"/>
              <a:gd name="connsiteY280" fmla="*/ 1383506 h 1409992"/>
              <a:gd name="connsiteX281" fmla="*/ 971940 w 1855383"/>
              <a:gd name="connsiteY281" fmla="*/ 1388269 h 1409992"/>
              <a:gd name="connsiteX282" fmla="*/ 981465 w 1855383"/>
              <a:gd name="connsiteY282" fmla="*/ 1395412 h 1409992"/>
              <a:gd name="connsiteX283" fmla="*/ 919552 w 1855383"/>
              <a:gd name="connsiteY283" fmla="*/ 1404937 h 1409992"/>
              <a:gd name="connsiteX284" fmla="*/ 855259 w 1855383"/>
              <a:gd name="connsiteY284" fmla="*/ 1404937 h 1409992"/>
              <a:gd name="connsiteX285" fmla="*/ 798108 w 1855383"/>
              <a:gd name="connsiteY285" fmla="*/ 1407319 h 1409992"/>
              <a:gd name="connsiteX286" fmla="*/ 774296 w 1855383"/>
              <a:gd name="connsiteY286" fmla="*/ 1409700 h 1409992"/>
              <a:gd name="connsiteX287" fmla="*/ 640946 w 1855383"/>
              <a:gd name="connsiteY287" fmla="*/ 1400175 h 1409992"/>
              <a:gd name="connsiteX288" fmla="*/ 624277 w 1855383"/>
              <a:gd name="connsiteY288" fmla="*/ 1395412 h 1409992"/>
              <a:gd name="connsiteX289" fmla="*/ 598083 w 1855383"/>
              <a:gd name="connsiteY289" fmla="*/ 1388269 h 1409992"/>
              <a:gd name="connsiteX290" fmla="*/ 574271 w 1855383"/>
              <a:gd name="connsiteY290" fmla="*/ 1378744 h 1409992"/>
              <a:gd name="connsiteX291" fmla="*/ 567127 w 1855383"/>
              <a:gd name="connsiteY291" fmla="*/ 1376362 h 1409992"/>
              <a:gd name="connsiteX292" fmla="*/ 548077 w 1855383"/>
              <a:gd name="connsiteY292" fmla="*/ 1371600 h 1409992"/>
              <a:gd name="connsiteX293" fmla="*/ 540933 w 1855383"/>
              <a:gd name="connsiteY293" fmla="*/ 1369219 h 1409992"/>
              <a:gd name="connsiteX294" fmla="*/ 521883 w 1855383"/>
              <a:gd name="connsiteY294" fmla="*/ 1364456 h 1409992"/>
              <a:gd name="connsiteX295" fmla="*/ 512358 w 1855383"/>
              <a:gd name="connsiteY295" fmla="*/ 1362075 h 1409992"/>
              <a:gd name="connsiteX296" fmla="*/ 505215 w 1855383"/>
              <a:gd name="connsiteY296" fmla="*/ 1357312 h 1409992"/>
              <a:gd name="connsiteX297" fmla="*/ 495690 w 1855383"/>
              <a:gd name="connsiteY297" fmla="*/ 1354931 h 1409992"/>
              <a:gd name="connsiteX298" fmla="*/ 479021 w 1855383"/>
              <a:gd name="connsiteY298" fmla="*/ 1350169 h 1409992"/>
              <a:gd name="connsiteX299" fmla="*/ 462352 w 1855383"/>
              <a:gd name="connsiteY299" fmla="*/ 1347787 h 1409992"/>
              <a:gd name="connsiteX300" fmla="*/ 455208 w 1855383"/>
              <a:gd name="connsiteY300" fmla="*/ 1345406 h 1409992"/>
              <a:gd name="connsiteX301" fmla="*/ 445683 w 1855383"/>
              <a:gd name="connsiteY301" fmla="*/ 1343025 h 1409992"/>
              <a:gd name="connsiteX302" fmla="*/ 433777 w 1855383"/>
              <a:gd name="connsiteY302" fmla="*/ 1338262 h 1409992"/>
              <a:gd name="connsiteX303" fmla="*/ 421871 w 1855383"/>
              <a:gd name="connsiteY303" fmla="*/ 1335881 h 1409992"/>
              <a:gd name="connsiteX304" fmla="*/ 407583 w 1855383"/>
              <a:gd name="connsiteY304" fmla="*/ 1331119 h 1409992"/>
              <a:gd name="connsiteX305" fmla="*/ 400440 w 1855383"/>
              <a:gd name="connsiteY305" fmla="*/ 1328737 h 1409992"/>
              <a:gd name="connsiteX306" fmla="*/ 390915 w 1855383"/>
              <a:gd name="connsiteY306" fmla="*/ 1323975 h 1409992"/>
              <a:gd name="connsiteX307" fmla="*/ 381390 w 1855383"/>
              <a:gd name="connsiteY307" fmla="*/ 1321594 h 1409992"/>
              <a:gd name="connsiteX308" fmla="*/ 374246 w 1855383"/>
              <a:gd name="connsiteY308" fmla="*/ 1319212 h 1409992"/>
              <a:gd name="connsiteX309" fmla="*/ 364721 w 1855383"/>
              <a:gd name="connsiteY309" fmla="*/ 1316831 h 1409992"/>
              <a:gd name="connsiteX310" fmla="*/ 355196 w 1855383"/>
              <a:gd name="connsiteY310" fmla="*/ 1312069 h 1409992"/>
              <a:gd name="connsiteX311" fmla="*/ 340908 w 1855383"/>
              <a:gd name="connsiteY311" fmla="*/ 1307306 h 1409992"/>
              <a:gd name="connsiteX312" fmla="*/ 326621 w 1855383"/>
              <a:gd name="connsiteY312" fmla="*/ 1302544 h 1409992"/>
              <a:gd name="connsiteX313" fmla="*/ 319477 w 1855383"/>
              <a:gd name="connsiteY313" fmla="*/ 1300162 h 1409992"/>
              <a:gd name="connsiteX314" fmla="*/ 312333 w 1855383"/>
              <a:gd name="connsiteY314" fmla="*/ 1297781 h 1409992"/>
              <a:gd name="connsiteX315" fmla="*/ 305190 w 1855383"/>
              <a:gd name="connsiteY315" fmla="*/ 1293019 h 1409992"/>
              <a:gd name="connsiteX316" fmla="*/ 290902 w 1855383"/>
              <a:gd name="connsiteY316" fmla="*/ 1288256 h 1409992"/>
              <a:gd name="connsiteX317" fmla="*/ 269471 w 1855383"/>
              <a:gd name="connsiteY317" fmla="*/ 1281112 h 1409992"/>
              <a:gd name="connsiteX318" fmla="*/ 259946 w 1855383"/>
              <a:gd name="connsiteY318" fmla="*/ 1273969 h 1409992"/>
              <a:gd name="connsiteX319" fmla="*/ 252802 w 1855383"/>
              <a:gd name="connsiteY319" fmla="*/ 1271587 h 1409992"/>
              <a:gd name="connsiteX320" fmla="*/ 238515 w 1855383"/>
              <a:gd name="connsiteY320" fmla="*/ 1264444 h 1409992"/>
              <a:gd name="connsiteX321" fmla="*/ 228990 w 1855383"/>
              <a:gd name="connsiteY321" fmla="*/ 1262062 h 1409992"/>
              <a:gd name="connsiteX322" fmla="*/ 214702 w 1855383"/>
              <a:gd name="connsiteY322" fmla="*/ 1257300 h 1409992"/>
              <a:gd name="connsiteX323" fmla="*/ 205177 w 1855383"/>
              <a:gd name="connsiteY323" fmla="*/ 1254919 h 1409992"/>
              <a:gd name="connsiteX324" fmla="*/ 190890 w 1855383"/>
              <a:gd name="connsiteY324" fmla="*/ 1250156 h 1409992"/>
              <a:gd name="connsiteX325" fmla="*/ 183746 w 1855383"/>
              <a:gd name="connsiteY325" fmla="*/ 1245394 h 1409992"/>
              <a:gd name="connsiteX326" fmla="*/ 167077 w 1855383"/>
              <a:gd name="connsiteY326" fmla="*/ 1240631 h 1409992"/>
              <a:gd name="connsiteX327" fmla="*/ 159933 w 1855383"/>
              <a:gd name="connsiteY327" fmla="*/ 1235869 h 1409992"/>
              <a:gd name="connsiteX328" fmla="*/ 145646 w 1855383"/>
              <a:gd name="connsiteY328" fmla="*/ 1231106 h 1409992"/>
              <a:gd name="connsiteX329" fmla="*/ 138502 w 1855383"/>
              <a:gd name="connsiteY329" fmla="*/ 1228725 h 1409992"/>
              <a:gd name="connsiteX330" fmla="*/ 117071 w 1855383"/>
              <a:gd name="connsiteY330" fmla="*/ 1216819 h 1409992"/>
              <a:gd name="connsiteX331" fmla="*/ 109927 w 1855383"/>
              <a:gd name="connsiteY331" fmla="*/ 1212056 h 1409992"/>
              <a:gd name="connsiteX332" fmla="*/ 102783 w 1855383"/>
              <a:gd name="connsiteY332" fmla="*/ 1209675 h 1409992"/>
              <a:gd name="connsiteX333" fmla="*/ 88496 w 1855383"/>
              <a:gd name="connsiteY333" fmla="*/ 1197769 h 1409992"/>
              <a:gd name="connsiteX334" fmla="*/ 71827 w 1855383"/>
              <a:gd name="connsiteY334" fmla="*/ 1188244 h 1409992"/>
              <a:gd name="connsiteX335" fmla="*/ 50396 w 1855383"/>
              <a:gd name="connsiteY335" fmla="*/ 1171575 h 1409992"/>
              <a:gd name="connsiteX336" fmla="*/ 43252 w 1855383"/>
              <a:gd name="connsiteY336" fmla="*/ 1164431 h 1409992"/>
              <a:gd name="connsiteX337" fmla="*/ 28965 w 1855383"/>
              <a:gd name="connsiteY337" fmla="*/ 1154906 h 1409992"/>
              <a:gd name="connsiteX338" fmla="*/ 17058 w 1855383"/>
              <a:gd name="connsiteY338" fmla="*/ 1145381 h 1409992"/>
              <a:gd name="connsiteX339" fmla="*/ 2771 w 1855383"/>
              <a:gd name="connsiteY339" fmla="*/ 1131094 h 1409992"/>
              <a:gd name="connsiteX340" fmla="*/ 390 w 1855383"/>
              <a:gd name="connsiteY340" fmla="*/ 1123950 h 1409992"/>
              <a:gd name="connsiteX341" fmla="*/ 21821 w 1855383"/>
              <a:gd name="connsiteY341" fmla="*/ 1112044 h 1409992"/>
              <a:gd name="connsiteX342" fmla="*/ 36108 w 1855383"/>
              <a:gd name="connsiteY342" fmla="*/ 1116806 h 1409992"/>
              <a:gd name="connsiteX343" fmla="*/ 38490 w 1855383"/>
              <a:gd name="connsiteY343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505340 w 1855383"/>
              <a:gd name="connsiteY252" fmla="*/ 1214437 h 1409992"/>
              <a:gd name="connsiteX253" fmla="*/ 1491052 w 1855383"/>
              <a:gd name="connsiteY253" fmla="*/ 1221581 h 1409992"/>
              <a:gd name="connsiteX254" fmla="*/ 1483908 w 1855383"/>
              <a:gd name="connsiteY254" fmla="*/ 1223962 h 1409992"/>
              <a:gd name="connsiteX255" fmla="*/ 1469621 w 1855383"/>
              <a:gd name="connsiteY255" fmla="*/ 1231106 h 1409992"/>
              <a:gd name="connsiteX256" fmla="*/ 1462477 w 1855383"/>
              <a:gd name="connsiteY256" fmla="*/ 1235869 h 1409992"/>
              <a:gd name="connsiteX257" fmla="*/ 1452952 w 1855383"/>
              <a:gd name="connsiteY257" fmla="*/ 1240631 h 1409992"/>
              <a:gd name="connsiteX258" fmla="*/ 1436283 w 1855383"/>
              <a:gd name="connsiteY258" fmla="*/ 1252537 h 1409992"/>
              <a:gd name="connsiteX259" fmla="*/ 1421996 w 1855383"/>
              <a:gd name="connsiteY259" fmla="*/ 1262062 h 1409992"/>
              <a:gd name="connsiteX260" fmla="*/ 1414852 w 1855383"/>
              <a:gd name="connsiteY260" fmla="*/ 1266825 h 1409992"/>
              <a:gd name="connsiteX261" fmla="*/ 1405327 w 1855383"/>
              <a:gd name="connsiteY261" fmla="*/ 1269206 h 1409992"/>
              <a:gd name="connsiteX262" fmla="*/ 1388658 w 1855383"/>
              <a:gd name="connsiteY262" fmla="*/ 1281112 h 1409992"/>
              <a:gd name="connsiteX263" fmla="*/ 1364846 w 1855383"/>
              <a:gd name="connsiteY263" fmla="*/ 1293019 h 1409992"/>
              <a:gd name="connsiteX264" fmla="*/ 1341033 w 1855383"/>
              <a:gd name="connsiteY264" fmla="*/ 1307306 h 1409992"/>
              <a:gd name="connsiteX265" fmla="*/ 1329127 w 1855383"/>
              <a:gd name="connsiteY265" fmla="*/ 1312069 h 1409992"/>
              <a:gd name="connsiteX266" fmla="*/ 1314840 w 1855383"/>
              <a:gd name="connsiteY266" fmla="*/ 1316831 h 1409992"/>
              <a:gd name="connsiteX267" fmla="*/ 1305315 w 1855383"/>
              <a:gd name="connsiteY267" fmla="*/ 1321594 h 1409992"/>
              <a:gd name="connsiteX268" fmla="*/ 1298171 w 1855383"/>
              <a:gd name="connsiteY268" fmla="*/ 1326356 h 1409992"/>
              <a:gd name="connsiteX269" fmla="*/ 1283883 w 1855383"/>
              <a:gd name="connsiteY269" fmla="*/ 1331119 h 1409992"/>
              <a:gd name="connsiteX270" fmla="*/ 1274358 w 1855383"/>
              <a:gd name="connsiteY270" fmla="*/ 1335881 h 1409992"/>
              <a:gd name="connsiteX271" fmla="*/ 1264833 w 1855383"/>
              <a:gd name="connsiteY271" fmla="*/ 1338262 h 1409992"/>
              <a:gd name="connsiteX272" fmla="*/ 1257690 w 1855383"/>
              <a:gd name="connsiteY272" fmla="*/ 1340644 h 1409992"/>
              <a:gd name="connsiteX273" fmla="*/ 1233877 w 1855383"/>
              <a:gd name="connsiteY273" fmla="*/ 1347787 h 1409992"/>
              <a:gd name="connsiteX274" fmla="*/ 1214827 w 1855383"/>
              <a:gd name="connsiteY274" fmla="*/ 1354931 h 1409992"/>
              <a:gd name="connsiteX275" fmla="*/ 1202921 w 1855383"/>
              <a:gd name="connsiteY275" fmla="*/ 1359694 h 1409992"/>
              <a:gd name="connsiteX276" fmla="*/ 1188633 w 1855383"/>
              <a:gd name="connsiteY276" fmla="*/ 1364456 h 1409992"/>
              <a:gd name="connsiteX277" fmla="*/ 1181490 w 1855383"/>
              <a:gd name="connsiteY277" fmla="*/ 1366837 h 1409992"/>
              <a:gd name="connsiteX278" fmla="*/ 1150533 w 1855383"/>
              <a:gd name="connsiteY278" fmla="*/ 1371600 h 1409992"/>
              <a:gd name="connsiteX279" fmla="*/ 1019565 w 1855383"/>
              <a:gd name="connsiteY279" fmla="*/ 1395413 h 1409992"/>
              <a:gd name="connsiteX280" fmla="*/ 971940 w 1855383"/>
              <a:gd name="connsiteY280" fmla="*/ 1388269 h 1409992"/>
              <a:gd name="connsiteX281" fmla="*/ 981465 w 1855383"/>
              <a:gd name="connsiteY281" fmla="*/ 1395412 h 1409992"/>
              <a:gd name="connsiteX282" fmla="*/ 919552 w 1855383"/>
              <a:gd name="connsiteY282" fmla="*/ 1404937 h 1409992"/>
              <a:gd name="connsiteX283" fmla="*/ 855259 w 1855383"/>
              <a:gd name="connsiteY283" fmla="*/ 1404937 h 1409992"/>
              <a:gd name="connsiteX284" fmla="*/ 798108 w 1855383"/>
              <a:gd name="connsiteY284" fmla="*/ 1407319 h 1409992"/>
              <a:gd name="connsiteX285" fmla="*/ 774296 w 1855383"/>
              <a:gd name="connsiteY285" fmla="*/ 1409700 h 1409992"/>
              <a:gd name="connsiteX286" fmla="*/ 640946 w 1855383"/>
              <a:gd name="connsiteY286" fmla="*/ 1400175 h 1409992"/>
              <a:gd name="connsiteX287" fmla="*/ 624277 w 1855383"/>
              <a:gd name="connsiteY287" fmla="*/ 1395412 h 1409992"/>
              <a:gd name="connsiteX288" fmla="*/ 598083 w 1855383"/>
              <a:gd name="connsiteY288" fmla="*/ 1388269 h 1409992"/>
              <a:gd name="connsiteX289" fmla="*/ 574271 w 1855383"/>
              <a:gd name="connsiteY289" fmla="*/ 1378744 h 1409992"/>
              <a:gd name="connsiteX290" fmla="*/ 567127 w 1855383"/>
              <a:gd name="connsiteY290" fmla="*/ 1376362 h 1409992"/>
              <a:gd name="connsiteX291" fmla="*/ 548077 w 1855383"/>
              <a:gd name="connsiteY291" fmla="*/ 1371600 h 1409992"/>
              <a:gd name="connsiteX292" fmla="*/ 540933 w 1855383"/>
              <a:gd name="connsiteY292" fmla="*/ 1369219 h 1409992"/>
              <a:gd name="connsiteX293" fmla="*/ 521883 w 1855383"/>
              <a:gd name="connsiteY293" fmla="*/ 1364456 h 1409992"/>
              <a:gd name="connsiteX294" fmla="*/ 512358 w 1855383"/>
              <a:gd name="connsiteY294" fmla="*/ 1362075 h 1409992"/>
              <a:gd name="connsiteX295" fmla="*/ 505215 w 1855383"/>
              <a:gd name="connsiteY295" fmla="*/ 1357312 h 1409992"/>
              <a:gd name="connsiteX296" fmla="*/ 495690 w 1855383"/>
              <a:gd name="connsiteY296" fmla="*/ 1354931 h 1409992"/>
              <a:gd name="connsiteX297" fmla="*/ 479021 w 1855383"/>
              <a:gd name="connsiteY297" fmla="*/ 1350169 h 1409992"/>
              <a:gd name="connsiteX298" fmla="*/ 462352 w 1855383"/>
              <a:gd name="connsiteY298" fmla="*/ 1347787 h 1409992"/>
              <a:gd name="connsiteX299" fmla="*/ 455208 w 1855383"/>
              <a:gd name="connsiteY299" fmla="*/ 1345406 h 1409992"/>
              <a:gd name="connsiteX300" fmla="*/ 445683 w 1855383"/>
              <a:gd name="connsiteY300" fmla="*/ 1343025 h 1409992"/>
              <a:gd name="connsiteX301" fmla="*/ 433777 w 1855383"/>
              <a:gd name="connsiteY301" fmla="*/ 1338262 h 1409992"/>
              <a:gd name="connsiteX302" fmla="*/ 421871 w 1855383"/>
              <a:gd name="connsiteY302" fmla="*/ 1335881 h 1409992"/>
              <a:gd name="connsiteX303" fmla="*/ 407583 w 1855383"/>
              <a:gd name="connsiteY303" fmla="*/ 1331119 h 1409992"/>
              <a:gd name="connsiteX304" fmla="*/ 400440 w 1855383"/>
              <a:gd name="connsiteY304" fmla="*/ 1328737 h 1409992"/>
              <a:gd name="connsiteX305" fmla="*/ 390915 w 1855383"/>
              <a:gd name="connsiteY305" fmla="*/ 1323975 h 1409992"/>
              <a:gd name="connsiteX306" fmla="*/ 381390 w 1855383"/>
              <a:gd name="connsiteY306" fmla="*/ 1321594 h 1409992"/>
              <a:gd name="connsiteX307" fmla="*/ 374246 w 1855383"/>
              <a:gd name="connsiteY307" fmla="*/ 1319212 h 1409992"/>
              <a:gd name="connsiteX308" fmla="*/ 364721 w 1855383"/>
              <a:gd name="connsiteY308" fmla="*/ 1316831 h 1409992"/>
              <a:gd name="connsiteX309" fmla="*/ 355196 w 1855383"/>
              <a:gd name="connsiteY309" fmla="*/ 1312069 h 1409992"/>
              <a:gd name="connsiteX310" fmla="*/ 340908 w 1855383"/>
              <a:gd name="connsiteY310" fmla="*/ 1307306 h 1409992"/>
              <a:gd name="connsiteX311" fmla="*/ 326621 w 1855383"/>
              <a:gd name="connsiteY311" fmla="*/ 1302544 h 1409992"/>
              <a:gd name="connsiteX312" fmla="*/ 319477 w 1855383"/>
              <a:gd name="connsiteY312" fmla="*/ 1300162 h 1409992"/>
              <a:gd name="connsiteX313" fmla="*/ 312333 w 1855383"/>
              <a:gd name="connsiteY313" fmla="*/ 1297781 h 1409992"/>
              <a:gd name="connsiteX314" fmla="*/ 305190 w 1855383"/>
              <a:gd name="connsiteY314" fmla="*/ 1293019 h 1409992"/>
              <a:gd name="connsiteX315" fmla="*/ 290902 w 1855383"/>
              <a:gd name="connsiteY315" fmla="*/ 1288256 h 1409992"/>
              <a:gd name="connsiteX316" fmla="*/ 269471 w 1855383"/>
              <a:gd name="connsiteY316" fmla="*/ 1281112 h 1409992"/>
              <a:gd name="connsiteX317" fmla="*/ 259946 w 1855383"/>
              <a:gd name="connsiteY317" fmla="*/ 1273969 h 1409992"/>
              <a:gd name="connsiteX318" fmla="*/ 252802 w 1855383"/>
              <a:gd name="connsiteY318" fmla="*/ 1271587 h 1409992"/>
              <a:gd name="connsiteX319" fmla="*/ 238515 w 1855383"/>
              <a:gd name="connsiteY319" fmla="*/ 1264444 h 1409992"/>
              <a:gd name="connsiteX320" fmla="*/ 228990 w 1855383"/>
              <a:gd name="connsiteY320" fmla="*/ 1262062 h 1409992"/>
              <a:gd name="connsiteX321" fmla="*/ 214702 w 1855383"/>
              <a:gd name="connsiteY321" fmla="*/ 1257300 h 1409992"/>
              <a:gd name="connsiteX322" fmla="*/ 205177 w 1855383"/>
              <a:gd name="connsiteY322" fmla="*/ 1254919 h 1409992"/>
              <a:gd name="connsiteX323" fmla="*/ 190890 w 1855383"/>
              <a:gd name="connsiteY323" fmla="*/ 1250156 h 1409992"/>
              <a:gd name="connsiteX324" fmla="*/ 183746 w 1855383"/>
              <a:gd name="connsiteY324" fmla="*/ 1245394 h 1409992"/>
              <a:gd name="connsiteX325" fmla="*/ 167077 w 1855383"/>
              <a:gd name="connsiteY325" fmla="*/ 1240631 h 1409992"/>
              <a:gd name="connsiteX326" fmla="*/ 159933 w 1855383"/>
              <a:gd name="connsiteY326" fmla="*/ 1235869 h 1409992"/>
              <a:gd name="connsiteX327" fmla="*/ 145646 w 1855383"/>
              <a:gd name="connsiteY327" fmla="*/ 1231106 h 1409992"/>
              <a:gd name="connsiteX328" fmla="*/ 138502 w 1855383"/>
              <a:gd name="connsiteY328" fmla="*/ 1228725 h 1409992"/>
              <a:gd name="connsiteX329" fmla="*/ 117071 w 1855383"/>
              <a:gd name="connsiteY329" fmla="*/ 1216819 h 1409992"/>
              <a:gd name="connsiteX330" fmla="*/ 109927 w 1855383"/>
              <a:gd name="connsiteY330" fmla="*/ 1212056 h 1409992"/>
              <a:gd name="connsiteX331" fmla="*/ 102783 w 1855383"/>
              <a:gd name="connsiteY331" fmla="*/ 1209675 h 1409992"/>
              <a:gd name="connsiteX332" fmla="*/ 88496 w 1855383"/>
              <a:gd name="connsiteY332" fmla="*/ 1197769 h 1409992"/>
              <a:gd name="connsiteX333" fmla="*/ 71827 w 1855383"/>
              <a:gd name="connsiteY333" fmla="*/ 1188244 h 1409992"/>
              <a:gd name="connsiteX334" fmla="*/ 50396 w 1855383"/>
              <a:gd name="connsiteY334" fmla="*/ 1171575 h 1409992"/>
              <a:gd name="connsiteX335" fmla="*/ 43252 w 1855383"/>
              <a:gd name="connsiteY335" fmla="*/ 1164431 h 1409992"/>
              <a:gd name="connsiteX336" fmla="*/ 28965 w 1855383"/>
              <a:gd name="connsiteY336" fmla="*/ 1154906 h 1409992"/>
              <a:gd name="connsiteX337" fmla="*/ 17058 w 1855383"/>
              <a:gd name="connsiteY337" fmla="*/ 1145381 h 1409992"/>
              <a:gd name="connsiteX338" fmla="*/ 2771 w 1855383"/>
              <a:gd name="connsiteY338" fmla="*/ 1131094 h 1409992"/>
              <a:gd name="connsiteX339" fmla="*/ 390 w 1855383"/>
              <a:gd name="connsiteY339" fmla="*/ 1123950 h 1409992"/>
              <a:gd name="connsiteX340" fmla="*/ 21821 w 1855383"/>
              <a:gd name="connsiteY340" fmla="*/ 1112044 h 1409992"/>
              <a:gd name="connsiteX341" fmla="*/ 36108 w 1855383"/>
              <a:gd name="connsiteY341" fmla="*/ 1116806 h 1409992"/>
              <a:gd name="connsiteX342" fmla="*/ 38490 w 1855383"/>
              <a:gd name="connsiteY342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505340 w 1855383"/>
              <a:gd name="connsiteY252" fmla="*/ 1214437 h 1409992"/>
              <a:gd name="connsiteX253" fmla="*/ 1491052 w 1855383"/>
              <a:gd name="connsiteY253" fmla="*/ 1221581 h 1409992"/>
              <a:gd name="connsiteX254" fmla="*/ 1483908 w 1855383"/>
              <a:gd name="connsiteY254" fmla="*/ 1223962 h 1409992"/>
              <a:gd name="connsiteX255" fmla="*/ 1469621 w 1855383"/>
              <a:gd name="connsiteY255" fmla="*/ 1231106 h 1409992"/>
              <a:gd name="connsiteX256" fmla="*/ 1462477 w 1855383"/>
              <a:gd name="connsiteY256" fmla="*/ 1235869 h 1409992"/>
              <a:gd name="connsiteX257" fmla="*/ 1452952 w 1855383"/>
              <a:gd name="connsiteY257" fmla="*/ 1240631 h 1409992"/>
              <a:gd name="connsiteX258" fmla="*/ 1436283 w 1855383"/>
              <a:gd name="connsiteY258" fmla="*/ 1252537 h 1409992"/>
              <a:gd name="connsiteX259" fmla="*/ 1421996 w 1855383"/>
              <a:gd name="connsiteY259" fmla="*/ 1262062 h 1409992"/>
              <a:gd name="connsiteX260" fmla="*/ 1414852 w 1855383"/>
              <a:gd name="connsiteY260" fmla="*/ 1266825 h 1409992"/>
              <a:gd name="connsiteX261" fmla="*/ 1405327 w 1855383"/>
              <a:gd name="connsiteY261" fmla="*/ 1269206 h 1409992"/>
              <a:gd name="connsiteX262" fmla="*/ 1388658 w 1855383"/>
              <a:gd name="connsiteY262" fmla="*/ 1281112 h 1409992"/>
              <a:gd name="connsiteX263" fmla="*/ 1364846 w 1855383"/>
              <a:gd name="connsiteY263" fmla="*/ 1293019 h 1409992"/>
              <a:gd name="connsiteX264" fmla="*/ 1341033 w 1855383"/>
              <a:gd name="connsiteY264" fmla="*/ 1307306 h 1409992"/>
              <a:gd name="connsiteX265" fmla="*/ 1329127 w 1855383"/>
              <a:gd name="connsiteY265" fmla="*/ 1312069 h 1409992"/>
              <a:gd name="connsiteX266" fmla="*/ 1314840 w 1855383"/>
              <a:gd name="connsiteY266" fmla="*/ 1316831 h 1409992"/>
              <a:gd name="connsiteX267" fmla="*/ 1305315 w 1855383"/>
              <a:gd name="connsiteY267" fmla="*/ 1321594 h 1409992"/>
              <a:gd name="connsiteX268" fmla="*/ 1298171 w 1855383"/>
              <a:gd name="connsiteY268" fmla="*/ 1326356 h 1409992"/>
              <a:gd name="connsiteX269" fmla="*/ 1283883 w 1855383"/>
              <a:gd name="connsiteY269" fmla="*/ 1331119 h 1409992"/>
              <a:gd name="connsiteX270" fmla="*/ 1274358 w 1855383"/>
              <a:gd name="connsiteY270" fmla="*/ 1335881 h 1409992"/>
              <a:gd name="connsiteX271" fmla="*/ 1264833 w 1855383"/>
              <a:gd name="connsiteY271" fmla="*/ 1338262 h 1409992"/>
              <a:gd name="connsiteX272" fmla="*/ 1257690 w 1855383"/>
              <a:gd name="connsiteY272" fmla="*/ 1340644 h 1409992"/>
              <a:gd name="connsiteX273" fmla="*/ 1233877 w 1855383"/>
              <a:gd name="connsiteY273" fmla="*/ 1347787 h 1409992"/>
              <a:gd name="connsiteX274" fmla="*/ 1214827 w 1855383"/>
              <a:gd name="connsiteY274" fmla="*/ 1354931 h 1409992"/>
              <a:gd name="connsiteX275" fmla="*/ 1202921 w 1855383"/>
              <a:gd name="connsiteY275" fmla="*/ 1359694 h 1409992"/>
              <a:gd name="connsiteX276" fmla="*/ 1188633 w 1855383"/>
              <a:gd name="connsiteY276" fmla="*/ 1364456 h 1409992"/>
              <a:gd name="connsiteX277" fmla="*/ 1181490 w 1855383"/>
              <a:gd name="connsiteY277" fmla="*/ 1366837 h 1409992"/>
              <a:gd name="connsiteX278" fmla="*/ 1150533 w 1855383"/>
              <a:gd name="connsiteY278" fmla="*/ 1371600 h 1409992"/>
              <a:gd name="connsiteX279" fmla="*/ 1019565 w 1855383"/>
              <a:gd name="connsiteY279" fmla="*/ 1395413 h 1409992"/>
              <a:gd name="connsiteX280" fmla="*/ 981465 w 1855383"/>
              <a:gd name="connsiteY280" fmla="*/ 1395412 h 1409992"/>
              <a:gd name="connsiteX281" fmla="*/ 919552 w 1855383"/>
              <a:gd name="connsiteY281" fmla="*/ 1404937 h 1409992"/>
              <a:gd name="connsiteX282" fmla="*/ 855259 w 1855383"/>
              <a:gd name="connsiteY282" fmla="*/ 1404937 h 1409992"/>
              <a:gd name="connsiteX283" fmla="*/ 798108 w 1855383"/>
              <a:gd name="connsiteY283" fmla="*/ 1407319 h 1409992"/>
              <a:gd name="connsiteX284" fmla="*/ 774296 w 1855383"/>
              <a:gd name="connsiteY284" fmla="*/ 1409700 h 1409992"/>
              <a:gd name="connsiteX285" fmla="*/ 640946 w 1855383"/>
              <a:gd name="connsiteY285" fmla="*/ 1400175 h 1409992"/>
              <a:gd name="connsiteX286" fmla="*/ 624277 w 1855383"/>
              <a:gd name="connsiteY286" fmla="*/ 1395412 h 1409992"/>
              <a:gd name="connsiteX287" fmla="*/ 598083 w 1855383"/>
              <a:gd name="connsiteY287" fmla="*/ 1388269 h 1409992"/>
              <a:gd name="connsiteX288" fmla="*/ 574271 w 1855383"/>
              <a:gd name="connsiteY288" fmla="*/ 1378744 h 1409992"/>
              <a:gd name="connsiteX289" fmla="*/ 567127 w 1855383"/>
              <a:gd name="connsiteY289" fmla="*/ 1376362 h 1409992"/>
              <a:gd name="connsiteX290" fmla="*/ 548077 w 1855383"/>
              <a:gd name="connsiteY290" fmla="*/ 1371600 h 1409992"/>
              <a:gd name="connsiteX291" fmla="*/ 540933 w 1855383"/>
              <a:gd name="connsiteY291" fmla="*/ 1369219 h 1409992"/>
              <a:gd name="connsiteX292" fmla="*/ 521883 w 1855383"/>
              <a:gd name="connsiteY292" fmla="*/ 1364456 h 1409992"/>
              <a:gd name="connsiteX293" fmla="*/ 512358 w 1855383"/>
              <a:gd name="connsiteY293" fmla="*/ 1362075 h 1409992"/>
              <a:gd name="connsiteX294" fmla="*/ 505215 w 1855383"/>
              <a:gd name="connsiteY294" fmla="*/ 1357312 h 1409992"/>
              <a:gd name="connsiteX295" fmla="*/ 495690 w 1855383"/>
              <a:gd name="connsiteY295" fmla="*/ 1354931 h 1409992"/>
              <a:gd name="connsiteX296" fmla="*/ 479021 w 1855383"/>
              <a:gd name="connsiteY296" fmla="*/ 1350169 h 1409992"/>
              <a:gd name="connsiteX297" fmla="*/ 462352 w 1855383"/>
              <a:gd name="connsiteY297" fmla="*/ 1347787 h 1409992"/>
              <a:gd name="connsiteX298" fmla="*/ 455208 w 1855383"/>
              <a:gd name="connsiteY298" fmla="*/ 1345406 h 1409992"/>
              <a:gd name="connsiteX299" fmla="*/ 445683 w 1855383"/>
              <a:gd name="connsiteY299" fmla="*/ 1343025 h 1409992"/>
              <a:gd name="connsiteX300" fmla="*/ 433777 w 1855383"/>
              <a:gd name="connsiteY300" fmla="*/ 1338262 h 1409992"/>
              <a:gd name="connsiteX301" fmla="*/ 421871 w 1855383"/>
              <a:gd name="connsiteY301" fmla="*/ 1335881 h 1409992"/>
              <a:gd name="connsiteX302" fmla="*/ 407583 w 1855383"/>
              <a:gd name="connsiteY302" fmla="*/ 1331119 h 1409992"/>
              <a:gd name="connsiteX303" fmla="*/ 400440 w 1855383"/>
              <a:gd name="connsiteY303" fmla="*/ 1328737 h 1409992"/>
              <a:gd name="connsiteX304" fmla="*/ 390915 w 1855383"/>
              <a:gd name="connsiteY304" fmla="*/ 1323975 h 1409992"/>
              <a:gd name="connsiteX305" fmla="*/ 381390 w 1855383"/>
              <a:gd name="connsiteY305" fmla="*/ 1321594 h 1409992"/>
              <a:gd name="connsiteX306" fmla="*/ 374246 w 1855383"/>
              <a:gd name="connsiteY306" fmla="*/ 1319212 h 1409992"/>
              <a:gd name="connsiteX307" fmla="*/ 364721 w 1855383"/>
              <a:gd name="connsiteY307" fmla="*/ 1316831 h 1409992"/>
              <a:gd name="connsiteX308" fmla="*/ 355196 w 1855383"/>
              <a:gd name="connsiteY308" fmla="*/ 1312069 h 1409992"/>
              <a:gd name="connsiteX309" fmla="*/ 340908 w 1855383"/>
              <a:gd name="connsiteY309" fmla="*/ 1307306 h 1409992"/>
              <a:gd name="connsiteX310" fmla="*/ 326621 w 1855383"/>
              <a:gd name="connsiteY310" fmla="*/ 1302544 h 1409992"/>
              <a:gd name="connsiteX311" fmla="*/ 319477 w 1855383"/>
              <a:gd name="connsiteY311" fmla="*/ 1300162 h 1409992"/>
              <a:gd name="connsiteX312" fmla="*/ 312333 w 1855383"/>
              <a:gd name="connsiteY312" fmla="*/ 1297781 h 1409992"/>
              <a:gd name="connsiteX313" fmla="*/ 305190 w 1855383"/>
              <a:gd name="connsiteY313" fmla="*/ 1293019 h 1409992"/>
              <a:gd name="connsiteX314" fmla="*/ 290902 w 1855383"/>
              <a:gd name="connsiteY314" fmla="*/ 1288256 h 1409992"/>
              <a:gd name="connsiteX315" fmla="*/ 269471 w 1855383"/>
              <a:gd name="connsiteY315" fmla="*/ 1281112 h 1409992"/>
              <a:gd name="connsiteX316" fmla="*/ 259946 w 1855383"/>
              <a:gd name="connsiteY316" fmla="*/ 1273969 h 1409992"/>
              <a:gd name="connsiteX317" fmla="*/ 252802 w 1855383"/>
              <a:gd name="connsiteY317" fmla="*/ 1271587 h 1409992"/>
              <a:gd name="connsiteX318" fmla="*/ 238515 w 1855383"/>
              <a:gd name="connsiteY318" fmla="*/ 1264444 h 1409992"/>
              <a:gd name="connsiteX319" fmla="*/ 228990 w 1855383"/>
              <a:gd name="connsiteY319" fmla="*/ 1262062 h 1409992"/>
              <a:gd name="connsiteX320" fmla="*/ 214702 w 1855383"/>
              <a:gd name="connsiteY320" fmla="*/ 1257300 h 1409992"/>
              <a:gd name="connsiteX321" fmla="*/ 205177 w 1855383"/>
              <a:gd name="connsiteY321" fmla="*/ 1254919 h 1409992"/>
              <a:gd name="connsiteX322" fmla="*/ 190890 w 1855383"/>
              <a:gd name="connsiteY322" fmla="*/ 1250156 h 1409992"/>
              <a:gd name="connsiteX323" fmla="*/ 183746 w 1855383"/>
              <a:gd name="connsiteY323" fmla="*/ 1245394 h 1409992"/>
              <a:gd name="connsiteX324" fmla="*/ 167077 w 1855383"/>
              <a:gd name="connsiteY324" fmla="*/ 1240631 h 1409992"/>
              <a:gd name="connsiteX325" fmla="*/ 159933 w 1855383"/>
              <a:gd name="connsiteY325" fmla="*/ 1235869 h 1409992"/>
              <a:gd name="connsiteX326" fmla="*/ 145646 w 1855383"/>
              <a:gd name="connsiteY326" fmla="*/ 1231106 h 1409992"/>
              <a:gd name="connsiteX327" fmla="*/ 138502 w 1855383"/>
              <a:gd name="connsiteY327" fmla="*/ 1228725 h 1409992"/>
              <a:gd name="connsiteX328" fmla="*/ 117071 w 1855383"/>
              <a:gd name="connsiteY328" fmla="*/ 1216819 h 1409992"/>
              <a:gd name="connsiteX329" fmla="*/ 109927 w 1855383"/>
              <a:gd name="connsiteY329" fmla="*/ 1212056 h 1409992"/>
              <a:gd name="connsiteX330" fmla="*/ 102783 w 1855383"/>
              <a:gd name="connsiteY330" fmla="*/ 1209675 h 1409992"/>
              <a:gd name="connsiteX331" fmla="*/ 88496 w 1855383"/>
              <a:gd name="connsiteY331" fmla="*/ 1197769 h 1409992"/>
              <a:gd name="connsiteX332" fmla="*/ 71827 w 1855383"/>
              <a:gd name="connsiteY332" fmla="*/ 1188244 h 1409992"/>
              <a:gd name="connsiteX333" fmla="*/ 50396 w 1855383"/>
              <a:gd name="connsiteY333" fmla="*/ 1171575 h 1409992"/>
              <a:gd name="connsiteX334" fmla="*/ 43252 w 1855383"/>
              <a:gd name="connsiteY334" fmla="*/ 1164431 h 1409992"/>
              <a:gd name="connsiteX335" fmla="*/ 28965 w 1855383"/>
              <a:gd name="connsiteY335" fmla="*/ 1154906 h 1409992"/>
              <a:gd name="connsiteX336" fmla="*/ 17058 w 1855383"/>
              <a:gd name="connsiteY336" fmla="*/ 1145381 h 1409992"/>
              <a:gd name="connsiteX337" fmla="*/ 2771 w 1855383"/>
              <a:gd name="connsiteY337" fmla="*/ 1131094 h 1409992"/>
              <a:gd name="connsiteX338" fmla="*/ 390 w 1855383"/>
              <a:gd name="connsiteY338" fmla="*/ 1123950 h 1409992"/>
              <a:gd name="connsiteX339" fmla="*/ 21821 w 1855383"/>
              <a:gd name="connsiteY339" fmla="*/ 1112044 h 1409992"/>
              <a:gd name="connsiteX340" fmla="*/ 36108 w 1855383"/>
              <a:gd name="connsiteY340" fmla="*/ 1116806 h 1409992"/>
              <a:gd name="connsiteX341" fmla="*/ 38490 w 1855383"/>
              <a:gd name="connsiteY341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505340 w 1855383"/>
              <a:gd name="connsiteY252" fmla="*/ 1214437 h 1409992"/>
              <a:gd name="connsiteX253" fmla="*/ 1491052 w 1855383"/>
              <a:gd name="connsiteY253" fmla="*/ 1221581 h 1409992"/>
              <a:gd name="connsiteX254" fmla="*/ 1483908 w 1855383"/>
              <a:gd name="connsiteY254" fmla="*/ 1223962 h 1409992"/>
              <a:gd name="connsiteX255" fmla="*/ 1469621 w 1855383"/>
              <a:gd name="connsiteY255" fmla="*/ 1231106 h 1409992"/>
              <a:gd name="connsiteX256" fmla="*/ 1452952 w 1855383"/>
              <a:gd name="connsiteY256" fmla="*/ 1240631 h 1409992"/>
              <a:gd name="connsiteX257" fmla="*/ 1436283 w 1855383"/>
              <a:gd name="connsiteY257" fmla="*/ 1252537 h 1409992"/>
              <a:gd name="connsiteX258" fmla="*/ 1421996 w 1855383"/>
              <a:gd name="connsiteY258" fmla="*/ 1262062 h 1409992"/>
              <a:gd name="connsiteX259" fmla="*/ 1414852 w 1855383"/>
              <a:gd name="connsiteY259" fmla="*/ 1266825 h 1409992"/>
              <a:gd name="connsiteX260" fmla="*/ 1405327 w 1855383"/>
              <a:gd name="connsiteY260" fmla="*/ 1269206 h 1409992"/>
              <a:gd name="connsiteX261" fmla="*/ 1388658 w 1855383"/>
              <a:gd name="connsiteY261" fmla="*/ 1281112 h 1409992"/>
              <a:gd name="connsiteX262" fmla="*/ 1364846 w 1855383"/>
              <a:gd name="connsiteY262" fmla="*/ 1293019 h 1409992"/>
              <a:gd name="connsiteX263" fmla="*/ 1341033 w 1855383"/>
              <a:gd name="connsiteY263" fmla="*/ 1307306 h 1409992"/>
              <a:gd name="connsiteX264" fmla="*/ 1329127 w 1855383"/>
              <a:gd name="connsiteY264" fmla="*/ 1312069 h 1409992"/>
              <a:gd name="connsiteX265" fmla="*/ 1314840 w 1855383"/>
              <a:gd name="connsiteY265" fmla="*/ 1316831 h 1409992"/>
              <a:gd name="connsiteX266" fmla="*/ 1305315 w 1855383"/>
              <a:gd name="connsiteY266" fmla="*/ 1321594 h 1409992"/>
              <a:gd name="connsiteX267" fmla="*/ 1298171 w 1855383"/>
              <a:gd name="connsiteY267" fmla="*/ 1326356 h 1409992"/>
              <a:gd name="connsiteX268" fmla="*/ 1283883 w 1855383"/>
              <a:gd name="connsiteY268" fmla="*/ 1331119 h 1409992"/>
              <a:gd name="connsiteX269" fmla="*/ 1274358 w 1855383"/>
              <a:gd name="connsiteY269" fmla="*/ 1335881 h 1409992"/>
              <a:gd name="connsiteX270" fmla="*/ 1264833 w 1855383"/>
              <a:gd name="connsiteY270" fmla="*/ 1338262 h 1409992"/>
              <a:gd name="connsiteX271" fmla="*/ 1257690 w 1855383"/>
              <a:gd name="connsiteY271" fmla="*/ 1340644 h 1409992"/>
              <a:gd name="connsiteX272" fmla="*/ 1233877 w 1855383"/>
              <a:gd name="connsiteY272" fmla="*/ 1347787 h 1409992"/>
              <a:gd name="connsiteX273" fmla="*/ 1214827 w 1855383"/>
              <a:gd name="connsiteY273" fmla="*/ 1354931 h 1409992"/>
              <a:gd name="connsiteX274" fmla="*/ 1202921 w 1855383"/>
              <a:gd name="connsiteY274" fmla="*/ 1359694 h 1409992"/>
              <a:gd name="connsiteX275" fmla="*/ 1188633 w 1855383"/>
              <a:gd name="connsiteY275" fmla="*/ 1364456 h 1409992"/>
              <a:gd name="connsiteX276" fmla="*/ 1181490 w 1855383"/>
              <a:gd name="connsiteY276" fmla="*/ 1366837 h 1409992"/>
              <a:gd name="connsiteX277" fmla="*/ 1150533 w 1855383"/>
              <a:gd name="connsiteY277" fmla="*/ 1371600 h 1409992"/>
              <a:gd name="connsiteX278" fmla="*/ 1019565 w 1855383"/>
              <a:gd name="connsiteY278" fmla="*/ 1395413 h 1409992"/>
              <a:gd name="connsiteX279" fmla="*/ 981465 w 1855383"/>
              <a:gd name="connsiteY279" fmla="*/ 1395412 h 1409992"/>
              <a:gd name="connsiteX280" fmla="*/ 919552 w 1855383"/>
              <a:gd name="connsiteY280" fmla="*/ 1404937 h 1409992"/>
              <a:gd name="connsiteX281" fmla="*/ 855259 w 1855383"/>
              <a:gd name="connsiteY281" fmla="*/ 1404937 h 1409992"/>
              <a:gd name="connsiteX282" fmla="*/ 798108 w 1855383"/>
              <a:gd name="connsiteY282" fmla="*/ 1407319 h 1409992"/>
              <a:gd name="connsiteX283" fmla="*/ 774296 w 1855383"/>
              <a:gd name="connsiteY283" fmla="*/ 1409700 h 1409992"/>
              <a:gd name="connsiteX284" fmla="*/ 640946 w 1855383"/>
              <a:gd name="connsiteY284" fmla="*/ 1400175 h 1409992"/>
              <a:gd name="connsiteX285" fmla="*/ 624277 w 1855383"/>
              <a:gd name="connsiteY285" fmla="*/ 1395412 h 1409992"/>
              <a:gd name="connsiteX286" fmla="*/ 598083 w 1855383"/>
              <a:gd name="connsiteY286" fmla="*/ 1388269 h 1409992"/>
              <a:gd name="connsiteX287" fmla="*/ 574271 w 1855383"/>
              <a:gd name="connsiteY287" fmla="*/ 1378744 h 1409992"/>
              <a:gd name="connsiteX288" fmla="*/ 567127 w 1855383"/>
              <a:gd name="connsiteY288" fmla="*/ 1376362 h 1409992"/>
              <a:gd name="connsiteX289" fmla="*/ 548077 w 1855383"/>
              <a:gd name="connsiteY289" fmla="*/ 1371600 h 1409992"/>
              <a:gd name="connsiteX290" fmla="*/ 540933 w 1855383"/>
              <a:gd name="connsiteY290" fmla="*/ 1369219 h 1409992"/>
              <a:gd name="connsiteX291" fmla="*/ 521883 w 1855383"/>
              <a:gd name="connsiteY291" fmla="*/ 1364456 h 1409992"/>
              <a:gd name="connsiteX292" fmla="*/ 512358 w 1855383"/>
              <a:gd name="connsiteY292" fmla="*/ 1362075 h 1409992"/>
              <a:gd name="connsiteX293" fmla="*/ 505215 w 1855383"/>
              <a:gd name="connsiteY293" fmla="*/ 1357312 h 1409992"/>
              <a:gd name="connsiteX294" fmla="*/ 495690 w 1855383"/>
              <a:gd name="connsiteY294" fmla="*/ 1354931 h 1409992"/>
              <a:gd name="connsiteX295" fmla="*/ 479021 w 1855383"/>
              <a:gd name="connsiteY295" fmla="*/ 1350169 h 1409992"/>
              <a:gd name="connsiteX296" fmla="*/ 462352 w 1855383"/>
              <a:gd name="connsiteY296" fmla="*/ 1347787 h 1409992"/>
              <a:gd name="connsiteX297" fmla="*/ 455208 w 1855383"/>
              <a:gd name="connsiteY297" fmla="*/ 1345406 h 1409992"/>
              <a:gd name="connsiteX298" fmla="*/ 445683 w 1855383"/>
              <a:gd name="connsiteY298" fmla="*/ 1343025 h 1409992"/>
              <a:gd name="connsiteX299" fmla="*/ 433777 w 1855383"/>
              <a:gd name="connsiteY299" fmla="*/ 1338262 h 1409992"/>
              <a:gd name="connsiteX300" fmla="*/ 421871 w 1855383"/>
              <a:gd name="connsiteY300" fmla="*/ 1335881 h 1409992"/>
              <a:gd name="connsiteX301" fmla="*/ 407583 w 1855383"/>
              <a:gd name="connsiteY301" fmla="*/ 1331119 h 1409992"/>
              <a:gd name="connsiteX302" fmla="*/ 400440 w 1855383"/>
              <a:gd name="connsiteY302" fmla="*/ 1328737 h 1409992"/>
              <a:gd name="connsiteX303" fmla="*/ 390915 w 1855383"/>
              <a:gd name="connsiteY303" fmla="*/ 1323975 h 1409992"/>
              <a:gd name="connsiteX304" fmla="*/ 381390 w 1855383"/>
              <a:gd name="connsiteY304" fmla="*/ 1321594 h 1409992"/>
              <a:gd name="connsiteX305" fmla="*/ 374246 w 1855383"/>
              <a:gd name="connsiteY305" fmla="*/ 1319212 h 1409992"/>
              <a:gd name="connsiteX306" fmla="*/ 364721 w 1855383"/>
              <a:gd name="connsiteY306" fmla="*/ 1316831 h 1409992"/>
              <a:gd name="connsiteX307" fmla="*/ 355196 w 1855383"/>
              <a:gd name="connsiteY307" fmla="*/ 1312069 h 1409992"/>
              <a:gd name="connsiteX308" fmla="*/ 340908 w 1855383"/>
              <a:gd name="connsiteY308" fmla="*/ 1307306 h 1409992"/>
              <a:gd name="connsiteX309" fmla="*/ 326621 w 1855383"/>
              <a:gd name="connsiteY309" fmla="*/ 1302544 h 1409992"/>
              <a:gd name="connsiteX310" fmla="*/ 319477 w 1855383"/>
              <a:gd name="connsiteY310" fmla="*/ 1300162 h 1409992"/>
              <a:gd name="connsiteX311" fmla="*/ 312333 w 1855383"/>
              <a:gd name="connsiteY311" fmla="*/ 1297781 h 1409992"/>
              <a:gd name="connsiteX312" fmla="*/ 305190 w 1855383"/>
              <a:gd name="connsiteY312" fmla="*/ 1293019 h 1409992"/>
              <a:gd name="connsiteX313" fmla="*/ 290902 w 1855383"/>
              <a:gd name="connsiteY313" fmla="*/ 1288256 h 1409992"/>
              <a:gd name="connsiteX314" fmla="*/ 269471 w 1855383"/>
              <a:gd name="connsiteY314" fmla="*/ 1281112 h 1409992"/>
              <a:gd name="connsiteX315" fmla="*/ 259946 w 1855383"/>
              <a:gd name="connsiteY315" fmla="*/ 1273969 h 1409992"/>
              <a:gd name="connsiteX316" fmla="*/ 252802 w 1855383"/>
              <a:gd name="connsiteY316" fmla="*/ 1271587 h 1409992"/>
              <a:gd name="connsiteX317" fmla="*/ 238515 w 1855383"/>
              <a:gd name="connsiteY317" fmla="*/ 1264444 h 1409992"/>
              <a:gd name="connsiteX318" fmla="*/ 228990 w 1855383"/>
              <a:gd name="connsiteY318" fmla="*/ 1262062 h 1409992"/>
              <a:gd name="connsiteX319" fmla="*/ 214702 w 1855383"/>
              <a:gd name="connsiteY319" fmla="*/ 1257300 h 1409992"/>
              <a:gd name="connsiteX320" fmla="*/ 205177 w 1855383"/>
              <a:gd name="connsiteY320" fmla="*/ 1254919 h 1409992"/>
              <a:gd name="connsiteX321" fmla="*/ 190890 w 1855383"/>
              <a:gd name="connsiteY321" fmla="*/ 1250156 h 1409992"/>
              <a:gd name="connsiteX322" fmla="*/ 183746 w 1855383"/>
              <a:gd name="connsiteY322" fmla="*/ 1245394 h 1409992"/>
              <a:gd name="connsiteX323" fmla="*/ 167077 w 1855383"/>
              <a:gd name="connsiteY323" fmla="*/ 1240631 h 1409992"/>
              <a:gd name="connsiteX324" fmla="*/ 159933 w 1855383"/>
              <a:gd name="connsiteY324" fmla="*/ 1235869 h 1409992"/>
              <a:gd name="connsiteX325" fmla="*/ 145646 w 1855383"/>
              <a:gd name="connsiteY325" fmla="*/ 1231106 h 1409992"/>
              <a:gd name="connsiteX326" fmla="*/ 138502 w 1855383"/>
              <a:gd name="connsiteY326" fmla="*/ 1228725 h 1409992"/>
              <a:gd name="connsiteX327" fmla="*/ 117071 w 1855383"/>
              <a:gd name="connsiteY327" fmla="*/ 1216819 h 1409992"/>
              <a:gd name="connsiteX328" fmla="*/ 109927 w 1855383"/>
              <a:gd name="connsiteY328" fmla="*/ 1212056 h 1409992"/>
              <a:gd name="connsiteX329" fmla="*/ 102783 w 1855383"/>
              <a:gd name="connsiteY329" fmla="*/ 1209675 h 1409992"/>
              <a:gd name="connsiteX330" fmla="*/ 88496 w 1855383"/>
              <a:gd name="connsiteY330" fmla="*/ 1197769 h 1409992"/>
              <a:gd name="connsiteX331" fmla="*/ 71827 w 1855383"/>
              <a:gd name="connsiteY331" fmla="*/ 1188244 h 1409992"/>
              <a:gd name="connsiteX332" fmla="*/ 50396 w 1855383"/>
              <a:gd name="connsiteY332" fmla="*/ 1171575 h 1409992"/>
              <a:gd name="connsiteX333" fmla="*/ 43252 w 1855383"/>
              <a:gd name="connsiteY333" fmla="*/ 1164431 h 1409992"/>
              <a:gd name="connsiteX334" fmla="*/ 28965 w 1855383"/>
              <a:gd name="connsiteY334" fmla="*/ 1154906 h 1409992"/>
              <a:gd name="connsiteX335" fmla="*/ 17058 w 1855383"/>
              <a:gd name="connsiteY335" fmla="*/ 1145381 h 1409992"/>
              <a:gd name="connsiteX336" fmla="*/ 2771 w 1855383"/>
              <a:gd name="connsiteY336" fmla="*/ 1131094 h 1409992"/>
              <a:gd name="connsiteX337" fmla="*/ 390 w 1855383"/>
              <a:gd name="connsiteY337" fmla="*/ 1123950 h 1409992"/>
              <a:gd name="connsiteX338" fmla="*/ 21821 w 1855383"/>
              <a:gd name="connsiteY338" fmla="*/ 1112044 h 1409992"/>
              <a:gd name="connsiteX339" fmla="*/ 36108 w 1855383"/>
              <a:gd name="connsiteY339" fmla="*/ 1116806 h 1409992"/>
              <a:gd name="connsiteX340" fmla="*/ 38490 w 1855383"/>
              <a:gd name="connsiteY340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505340 w 1855383"/>
              <a:gd name="connsiteY252" fmla="*/ 1214437 h 1409992"/>
              <a:gd name="connsiteX253" fmla="*/ 1491052 w 1855383"/>
              <a:gd name="connsiteY253" fmla="*/ 1221581 h 1409992"/>
              <a:gd name="connsiteX254" fmla="*/ 1483908 w 1855383"/>
              <a:gd name="connsiteY254" fmla="*/ 1223962 h 1409992"/>
              <a:gd name="connsiteX255" fmla="*/ 1452952 w 1855383"/>
              <a:gd name="connsiteY255" fmla="*/ 1240631 h 1409992"/>
              <a:gd name="connsiteX256" fmla="*/ 1436283 w 1855383"/>
              <a:gd name="connsiteY256" fmla="*/ 1252537 h 1409992"/>
              <a:gd name="connsiteX257" fmla="*/ 1421996 w 1855383"/>
              <a:gd name="connsiteY257" fmla="*/ 1262062 h 1409992"/>
              <a:gd name="connsiteX258" fmla="*/ 1414852 w 1855383"/>
              <a:gd name="connsiteY258" fmla="*/ 1266825 h 1409992"/>
              <a:gd name="connsiteX259" fmla="*/ 1405327 w 1855383"/>
              <a:gd name="connsiteY259" fmla="*/ 1269206 h 1409992"/>
              <a:gd name="connsiteX260" fmla="*/ 1388658 w 1855383"/>
              <a:gd name="connsiteY260" fmla="*/ 1281112 h 1409992"/>
              <a:gd name="connsiteX261" fmla="*/ 1364846 w 1855383"/>
              <a:gd name="connsiteY261" fmla="*/ 1293019 h 1409992"/>
              <a:gd name="connsiteX262" fmla="*/ 1341033 w 1855383"/>
              <a:gd name="connsiteY262" fmla="*/ 1307306 h 1409992"/>
              <a:gd name="connsiteX263" fmla="*/ 1329127 w 1855383"/>
              <a:gd name="connsiteY263" fmla="*/ 1312069 h 1409992"/>
              <a:gd name="connsiteX264" fmla="*/ 1314840 w 1855383"/>
              <a:gd name="connsiteY264" fmla="*/ 1316831 h 1409992"/>
              <a:gd name="connsiteX265" fmla="*/ 1305315 w 1855383"/>
              <a:gd name="connsiteY265" fmla="*/ 1321594 h 1409992"/>
              <a:gd name="connsiteX266" fmla="*/ 1298171 w 1855383"/>
              <a:gd name="connsiteY266" fmla="*/ 1326356 h 1409992"/>
              <a:gd name="connsiteX267" fmla="*/ 1283883 w 1855383"/>
              <a:gd name="connsiteY267" fmla="*/ 1331119 h 1409992"/>
              <a:gd name="connsiteX268" fmla="*/ 1274358 w 1855383"/>
              <a:gd name="connsiteY268" fmla="*/ 1335881 h 1409992"/>
              <a:gd name="connsiteX269" fmla="*/ 1264833 w 1855383"/>
              <a:gd name="connsiteY269" fmla="*/ 1338262 h 1409992"/>
              <a:gd name="connsiteX270" fmla="*/ 1257690 w 1855383"/>
              <a:gd name="connsiteY270" fmla="*/ 1340644 h 1409992"/>
              <a:gd name="connsiteX271" fmla="*/ 1233877 w 1855383"/>
              <a:gd name="connsiteY271" fmla="*/ 1347787 h 1409992"/>
              <a:gd name="connsiteX272" fmla="*/ 1214827 w 1855383"/>
              <a:gd name="connsiteY272" fmla="*/ 1354931 h 1409992"/>
              <a:gd name="connsiteX273" fmla="*/ 1202921 w 1855383"/>
              <a:gd name="connsiteY273" fmla="*/ 1359694 h 1409992"/>
              <a:gd name="connsiteX274" fmla="*/ 1188633 w 1855383"/>
              <a:gd name="connsiteY274" fmla="*/ 1364456 h 1409992"/>
              <a:gd name="connsiteX275" fmla="*/ 1181490 w 1855383"/>
              <a:gd name="connsiteY275" fmla="*/ 1366837 h 1409992"/>
              <a:gd name="connsiteX276" fmla="*/ 1150533 w 1855383"/>
              <a:gd name="connsiteY276" fmla="*/ 1371600 h 1409992"/>
              <a:gd name="connsiteX277" fmla="*/ 1019565 w 1855383"/>
              <a:gd name="connsiteY277" fmla="*/ 1395413 h 1409992"/>
              <a:gd name="connsiteX278" fmla="*/ 981465 w 1855383"/>
              <a:gd name="connsiteY278" fmla="*/ 1395412 h 1409992"/>
              <a:gd name="connsiteX279" fmla="*/ 919552 w 1855383"/>
              <a:gd name="connsiteY279" fmla="*/ 1404937 h 1409992"/>
              <a:gd name="connsiteX280" fmla="*/ 855259 w 1855383"/>
              <a:gd name="connsiteY280" fmla="*/ 1404937 h 1409992"/>
              <a:gd name="connsiteX281" fmla="*/ 798108 w 1855383"/>
              <a:gd name="connsiteY281" fmla="*/ 1407319 h 1409992"/>
              <a:gd name="connsiteX282" fmla="*/ 774296 w 1855383"/>
              <a:gd name="connsiteY282" fmla="*/ 1409700 h 1409992"/>
              <a:gd name="connsiteX283" fmla="*/ 640946 w 1855383"/>
              <a:gd name="connsiteY283" fmla="*/ 1400175 h 1409992"/>
              <a:gd name="connsiteX284" fmla="*/ 624277 w 1855383"/>
              <a:gd name="connsiteY284" fmla="*/ 1395412 h 1409992"/>
              <a:gd name="connsiteX285" fmla="*/ 598083 w 1855383"/>
              <a:gd name="connsiteY285" fmla="*/ 1388269 h 1409992"/>
              <a:gd name="connsiteX286" fmla="*/ 574271 w 1855383"/>
              <a:gd name="connsiteY286" fmla="*/ 1378744 h 1409992"/>
              <a:gd name="connsiteX287" fmla="*/ 567127 w 1855383"/>
              <a:gd name="connsiteY287" fmla="*/ 1376362 h 1409992"/>
              <a:gd name="connsiteX288" fmla="*/ 548077 w 1855383"/>
              <a:gd name="connsiteY288" fmla="*/ 1371600 h 1409992"/>
              <a:gd name="connsiteX289" fmla="*/ 540933 w 1855383"/>
              <a:gd name="connsiteY289" fmla="*/ 1369219 h 1409992"/>
              <a:gd name="connsiteX290" fmla="*/ 521883 w 1855383"/>
              <a:gd name="connsiteY290" fmla="*/ 1364456 h 1409992"/>
              <a:gd name="connsiteX291" fmla="*/ 512358 w 1855383"/>
              <a:gd name="connsiteY291" fmla="*/ 1362075 h 1409992"/>
              <a:gd name="connsiteX292" fmla="*/ 505215 w 1855383"/>
              <a:gd name="connsiteY292" fmla="*/ 1357312 h 1409992"/>
              <a:gd name="connsiteX293" fmla="*/ 495690 w 1855383"/>
              <a:gd name="connsiteY293" fmla="*/ 1354931 h 1409992"/>
              <a:gd name="connsiteX294" fmla="*/ 479021 w 1855383"/>
              <a:gd name="connsiteY294" fmla="*/ 1350169 h 1409992"/>
              <a:gd name="connsiteX295" fmla="*/ 462352 w 1855383"/>
              <a:gd name="connsiteY295" fmla="*/ 1347787 h 1409992"/>
              <a:gd name="connsiteX296" fmla="*/ 455208 w 1855383"/>
              <a:gd name="connsiteY296" fmla="*/ 1345406 h 1409992"/>
              <a:gd name="connsiteX297" fmla="*/ 445683 w 1855383"/>
              <a:gd name="connsiteY297" fmla="*/ 1343025 h 1409992"/>
              <a:gd name="connsiteX298" fmla="*/ 433777 w 1855383"/>
              <a:gd name="connsiteY298" fmla="*/ 1338262 h 1409992"/>
              <a:gd name="connsiteX299" fmla="*/ 421871 w 1855383"/>
              <a:gd name="connsiteY299" fmla="*/ 1335881 h 1409992"/>
              <a:gd name="connsiteX300" fmla="*/ 407583 w 1855383"/>
              <a:gd name="connsiteY300" fmla="*/ 1331119 h 1409992"/>
              <a:gd name="connsiteX301" fmla="*/ 400440 w 1855383"/>
              <a:gd name="connsiteY301" fmla="*/ 1328737 h 1409992"/>
              <a:gd name="connsiteX302" fmla="*/ 390915 w 1855383"/>
              <a:gd name="connsiteY302" fmla="*/ 1323975 h 1409992"/>
              <a:gd name="connsiteX303" fmla="*/ 381390 w 1855383"/>
              <a:gd name="connsiteY303" fmla="*/ 1321594 h 1409992"/>
              <a:gd name="connsiteX304" fmla="*/ 374246 w 1855383"/>
              <a:gd name="connsiteY304" fmla="*/ 1319212 h 1409992"/>
              <a:gd name="connsiteX305" fmla="*/ 364721 w 1855383"/>
              <a:gd name="connsiteY305" fmla="*/ 1316831 h 1409992"/>
              <a:gd name="connsiteX306" fmla="*/ 355196 w 1855383"/>
              <a:gd name="connsiteY306" fmla="*/ 1312069 h 1409992"/>
              <a:gd name="connsiteX307" fmla="*/ 340908 w 1855383"/>
              <a:gd name="connsiteY307" fmla="*/ 1307306 h 1409992"/>
              <a:gd name="connsiteX308" fmla="*/ 326621 w 1855383"/>
              <a:gd name="connsiteY308" fmla="*/ 1302544 h 1409992"/>
              <a:gd name="connsiteX309" fmla="*/ 319477 w 1855383"/>
              <a:gd name="connsiteY309" fmla="*/ 1300162 h 1409992"/>
              <a:gd name="connsiteX310" fmla="*/ 312333 w 1855383"/>
              <a:gd name="connsiteY310" fmla="*/ 1297781 h 1409992"/>
              <a:gd name="connsiteX311" fmla="*/ 305190 w 1855383"/>
              <a:gd name="connsiteY311" fmla="*/ 1293019 h 1409992"/>
              <a:gd name="connsiteX312" fmla="*/ 290902 w 1855383"/>
              <a:gd name="connsiteY312" fmla="*/ 1288256 h 1409992"/>
              <a:gd name="connsiteX313" fmla="*/ 269471 w 1855383"/>
              <a:gd name="connsiteY313" fmla="*/ 1281112 h 1409992"/>
              <a:gd name="connsiteX314" fmla="*/ 259946 w 1855383"/>
              <a:gd name="connsiteY314" fmla="*/ 1273969 h 1409992"/>
              <a:gd name="connsiteX315" fmla="*/ 252802 w 1855383"/>
              <a:gd name="connsiteY315" fmla="*/ 1271587 h 1409992"/>
              <a:gd name="connsiteX316" fmla="*/ 238515 w 1855383"/>
              <a:gd name="connsiteY316" fmla="*/ 1264444 h 1409992"/>
              <a:gd name="connsiteX317" fmla="*/ 228990 w 1855383"/>
              <a:gd name="connsiteY317" fmla="*/ 1262062 h 1409992"/>
              <a:gd name="connsiteX318" fmla="*/ 214702 w 1855383"/>
              <a:gd name="connsiteY318" fmla="*/ 1257300 h 1409992"/>
              <a:gd name="connsiteX319" fmla="*/ 205177 w 1855383"/>
              <a:gd name="connsiteY319" fmla="*/ 1254919 h 1409992"/>
              <a:gd name="connsiteX320" fmla="*/ 190890 w 1855383"/>
              <a:gd name="connsiteY320" fmla="*/ 1250156 h 1409992"/>
              <a:gd name="connsiteX321" fmla="*/ 183746 w 1855383"/>
              <a:gd name="connsiteY321" fmla="*/ 1245394 h 1409992"/>
              <a:gd name="connsiteX322" fmla="*/ 167077 w 1855383"/>
              <a:gd name="connsiteY322" fmla="*/ 1240631 h 1409992"/>
              <a:gd name="connsiteX323" fmla="*/ 159933 w 1855383"/>
              <a:gd name="connsiteY323" fmla="*/ 1235869 h 1409992"/>
              <a:gd name="connsiteX324" fmla="*/ 145646 w 1855383"/>
              <a:gd name="connsiteY324" fmla="*/ 1231106 h 1409992"/>
              <a:gd name="connsiteX325" fmla="*/ 138502 w 1855383"/>
              <a:gd name="connsiteY325" fmla="*/ 1228725 h 1409992"/>
              <a:gd name="connsiteX326" fmla="*/ 117071 w 1855383"/>
              <a:gd name="connsiteY326" fmla="*/ 1216819 h 1409992"/>
              <a:gd name="connsiteX327" fmla="*/ 109927 w 1855383"/>
              <a:gd name="connsiteY327" fmla="*/ 1212056 h 1409992"/>
              <a:gd name="connsiteX328" fmla="*/ 102783 w 1855383"/>
              <a:gd name="connsiteY328" fmla="*/ 1209675 h 1409992"/>
              <a:gd name="connsiteX329" fmla="*/ 88496 w 1855383"/>
              <a:gd name="connsiteY329" fmla="*/ 1197769 h 1409992"/>
              <a:gd name="connsiteX330" fmla="*/ 71827 w 1855383"/>
              <a:gd name="connsiteY330" fmla="*/ 1188244 h 1409992"/>
              <a:gd name="connsiteX331" fmla="*/ 50396 w 1855383"/>
              <a:gd name="connsiteY331" fmla="*/ 1171575 h 1409992"/>
              <a:gd name="connsiteX332" fmla="*/ 43252 w 1855383"/>
              <a:gd name="connsiteY332" fmla="*/ 1164431 h 1409992"/>
              <a:gd name="connsiteX333" fmla="*/ 28965 w 1855383"/>
              <a:gd name="connsiteY333" fmla="*/ 1154906 h 1409992"/>
              <a:gd name="connsiteX334" fmla="*/ 17058 w 1855383"/>
              <a:gd name="connsiteY334" fmla="*/ 1145381 h 1409992"/>
              <a:gd name="connsiteX335" fmla="*/ 2771 w 1855383"/>
              <a:gd name="connsiteY335" fmla="*/ 1131094 h 1409992"/>
              <a:gd name="connsiteX336" fmla="*/ 390 w 1855383"/>
              <a:gd name="connsiteY336" fmla="*/ 1123950 h 1409992"/>
              <a:gd name="connsiteX337" fmla="*/ 21821 w 1855383"/>
              <a:gd name="connsiteY337" fmla="*/ 1112044 h 1409992"/>
              <a:gd name="connsiteX338" fmla="*/ 36108 w 1855383"/>
              <a:gd name="connsiteY338" fmla="*/ 1116806 h 1409992"/>
              <a:gd name="connsiteX339" fmla="*/ 38490 w 1855383"/>
              <a:gd name="connsiteY339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505340 w 1855383"/>
              <a:gd name="connsiteY252" fmla="*/ 1214437 h 1409992"/>
              <a:gd name="connsiteX253" fmla="*/ 1483908 w 1855383"/>
              <a:gd name="connsiteY253" fmla="*/ 1223962 h 1409992"/>
              <a:gd name="connsiteX254" fmla="*/ 1452952 w 1855383"/>
              <a:gd name="connsiteY254" fmla="*/ 1240631 h 1409992"/>
              <a:gd name="connsiteX255" fmla="*/ 1436283 w 1855383"/>
              <a:gd name="connsiteY255" fmla="*/ 1252537 h 1409992"/>
              <a:gd name="connsiteX256" fmla="*/ 1421996 w 1855383"/>
              <a:gd name="connsiteY256" fmla="*/ 1262062 h 1409992"/>
              <a:gd name="connsiteX257" fmla="*/ 1414852 w 1855383"/>
              <a:gd name="connsiteY257" fmla="*/ 1266825 h 1409992"/>
              <a:gd name="connsiteX258" fmla="*/ 1405327 w 1855383"/>
              <a:gd name="connsiteY258" fmla="*/ 1269206 h 1409992"/>
              <a:gd name="connsiteX259" fmla="*/ 1388658 w 1855383"/>
              <a:gd name="connsiteY259" fmla="*/ 1281112 h 1409992"/>
              <a:gd name="connsiteX260" fmla="*/ 1364846 w 1855383"/>
              <a:gd name="connsiteY260" fmla="*/ 1293019 h 1409992"/>
              <a:gd name="connsiteX261" fmla="*/ 1341033 w 1855383"/>
              <a:gd name="connsiteY261" fmla="*/ 1307306 h 1409992"/>
              <a:gd name="connsiteX262" fmla="*/ 1329127 w 1855383"/>
              <a:gd name="connsiteY262" fmla="*/ 1312069 h 1409992"/>
              <a:gd name="connsiteX263" fmla="*/ 1314840 w 1855383"/>
              <a:gd name="connsiteY263" fmla="*/ 1316831 h 1409992"/>
              <a:gd name="connsiteX264" fmla="*/ 1305315 w 1855383"/>
              <a:gd name="connsiteY264" fmla="*/ 1321594 h 1409992"/>
              <a:gd name="connsiteX265" fmla="*/ 1298171 w 1855383"/>
              <a:gd name="connsiteY265" fmla="*/ 1326356 h 1409992"/>
              <a:gd name="connsiteX266" fmla="*/ 1283883 w 1855383"/>
              <a:gd name="connsiteY266" fmla="*/ 1331119 h 1409992"/>
              <a:gd name="connsiteX267" fmla="*/ 1274358 w 1855383"/>
              <a:gd name="connsiteY267" fmla="*/ 1335881 h 1409992"/>
              <a:gd name="connsiteX268" fmla="*/ 1264833 w 1855383"/>
              <a:gd name="connsiteY268" fmla="*/ 1338262 h 1409992"/>
              <a:gd name="connsiteX269" fmla="*/ 1257690 w 1855383"/>
              <a:gd name="connsiteY269" fmla="*/ 1340644 h 1409992"/>
              <a:gd name="connsiteX270" fmla="*/ 1233877 w 1855383"/>
              <a:gd name="connsiteY270" fmla="*/ 1347787 h 1409992"/>
              <a:gd name="connsiteX271" fmla="*/ 1214827 w 1855383"/>
              <a:gd name="connsiteY271" fmla="*/ 1354931 h 1409992"/>
              <a:gd name="connsiteX272" fmla="*/ 1202921 w 1855383"/>
              <a:gd name="connsiteY272" fmla="*/ 1359694 h 1409992"/>
              <a:gd name="connsiteX273" fmla="*/ 1188633 w 1855383"/>
              <a:gd name="connsiteY273" fmla="*/ 1364456 h 1409992"/>
              <a:gd name="connsiteX274" fmla="*/ 1181490 w 1855383"/>
              <a:gd name="connsiteY274" fmla="*/ 1366837 h 1409992"/>
              <a:gd name="connsiteX275" fmla="*/ 1150533 w 1855383"/>
              <a:gd name="connsiteY275" fmla="*/ 1371600 h 1409992"/>
              <a:gd name="connsiteX276" fmla="*/ 1019565 w 1855383"/>
              <a:gd name="connsiteY276" fmla="*/ 1395413 h 1409992"/>
              <a:gd name="connsiteX277" fmla="*/ 981465 w 1855383"/>
              <a:gd name="connsiteY277" fmla="*/ 1395412 h 1409992"/>
              <a:gd name="connsiteX278" fmla="*/ 919552 w 1855383"/>
              <a:gd name="connsiteY278" fmla="*/ 1404937 h 1409992"/>
              <a:gd name="connsiteX279" fmla="*/ 855259 w 1855383"/>
              <a:gd name="connsiteY279" fmla="*/ 1404937 h 1409992"/>
              <a:gd name="connsiteX280" fmla="*/ 798108 w 1855383"/>
              <a:gd name="connsiteY280" fmla="*/ 1407319 h 1409992"/>
              <a:gd name="connsiteX281" fmla="*/ 774296 w 1855383"/>
              <a:gd name="connsiteY281" fmla="*/ 1409700 h 1409992"/>
              <a:gd name="connsiteX282" fmla="*/ 640946 w 1855383"/>
              <a:gd name="connsiteY282" fmla="*/ 1400175 h 1409992"/>
              <a:gd name="connsiteX283" fmla="*/ 624277 w 1855383"/>
              <a:gd name="connsiteY283" fmla="*/ 1395412 h 1409992"/>
              <a:gd name="connsiteX284" fmla="*/ 598083 w 1855383"/>
              <a:gd name="connsiteY284" fmla="*/ 1388269 h 1409992"/>
              <a:gd name="connsiteX285" fmla="*/ 574271 w 1855383"/>
              <a:gd name="connsiteY285" fmla="*/ 1378744 h 1409992"/>
              <a:gd name="connsiteX286" fmla="*/ 567127 w 1855383"/>
              <a:gd name="connsiteY286" fmla="*/ 1376362 h 1409992"/>
              <a:gd name="connsiteX287" fmla="*/ 548077 w 1855383"/>
              <a:gd name="connsiteY287" fmla="*/ 1371600 h 1409992"/>
              <a:gd name="connsiteX288" fmla="*/ 540933 w 1855383"/>
              <a:gd name="connsiteY288" fmla="*/ 1369219 h 1409992"/>
              <a:gd name="connsiteX289" fmla="*/ 521883 w 1855383"/>
              <a:gd name="connsiteY289" fmla="*/ 1364456 h 1409992"/>
              <a:gd name="connsiteX290" fmla="*/ 512358 w 1855383"/>
              <a:gd name="connsiteY290" fmla="*/ 1362075 h 1409992"/>
              <a:gd name="connsiteX291" fmla="*/ 505215 w 1855383"/>
              <a:gd name="connsiteY291" fmla="*/ 1357312 h 1409992"/>
              <a:gd name="connsiteX292" fmla="*/ 495690 w 1855383"/>
              <a:gd name="connsiteY292" fmla="*/ 1354931 h 1409992"/>
              <a:gd name="connsiteX293" fmla="*/ 479021 w 1855383"/>
              <a:gd name="connsiteY293" fmla="*/ 1350169 h 1409992"/>
              <a:gd name="connsiteX294" fmla="*/ 462352 w 1855383"/>
              <a:gd name="connsiteY294" fmla="*/ 1347787 h 1409992"/>
              <a:gd name="connsiteX295" fmla="*/ 455208 w 1855383"/>
              <a:gd name="connsiteY295" fmla="*/ 1345406 h 1409992"/>
              <a:gd name="connsiteX296" fmla="*/ 445683 w 1855383"/>
              <a:gd name="connsiteY296" fmla="*/ 1343025 h 1409992"/>
              <a:gd name="connsiteX297" fmla="*/ 433777 w 1855383"/>
              <a:gd name="connsiteY297" fmla="*/ 1338262 h 1409992"/>
              <a:gd name="connsiteX298" fmla="*/ 421871 w 1855383"/>
              <a:gd name="connsiteY298" fmla="*/ 1335881 h 1409992"/>
              <a:gd name="connsiteX299" fmla="*/ 407583 w 1855383"/>
              <a:gd name="connsiteY299" fmla="*/ 1331119 h 1409992"/>
              <a:gd name="connsiteX300" fmla="*/ 400440 w 1855383"/>
              <a:gd name="connsiteY300" fmla="*/ 1328737 h 1409992"/>
              <a:gd name="connsiteX301" fmla="*/ 390915 w 1855383"/>
              <a:gd name="connsiteY301" fmla="*/ 1323975 h 1409992"/>
              <a:gd name="connsiteX302" fmla="*/ 381390 w 1855383"/>
              <a:gd name="connsiteY302" fmla="*/ 1321594 h 1409992"/>
              <a:gd name="connsiteX303" fmla="*/ 374246 w 1855383"/>
              <a:gd name="connsiteY303" fmla="*/ 1319212 h 1409992"/>
              <a:gd name="connsiteX304" fmla="*/ 364721 w 1855383"/>
              <a:gd name="connsiteY304" fmla="*/ 1316831 h 1409992"/>
              <a:gd name="connsiteX305" fmla="*/ 355196 w 1855383"/>
              <a:gd name="connsiteY305" fmla="*/ 1312069 h 1409992"/>
              <a:gd name="connsiteX306" fmla="*/ 340908 w 1855383"/>
              <a:gd name="connsiteY306" fmla="*/ 1307306 h 1409992"/>
              <a:gd name="connsiteX307" fmla="*/ 326621 w 1855383"/>
              <a:gd name="connsiteY307" fmla="*/ 1302544 h 1409992"/>
              <a:gd name="connsiteX308" fmla="*/ 319477 w 1855383"/>
              <a:gd name="connsiteY308" fmla="*/ 1300162 h 1409992"/>
              <a:gd name="connsiteX309" fmla="*/ 312333 w 1855383"/>
              <a:gd name="connsiteY309" fmla="*/ 1297781 h 1409992"/>
              <a:gd name="connsiteX310" fmla="*/ 305190 w 1855383"/>
              <a:gd name="connsiteY310" fmla="*/ 1293019 h 1409992"/>
              <a:gd name="connsiteX311" fmla="*/ 290902 w 1855383"/>
              <a:gd name="connsiteY311" fmla="*/ 1288256 h 1409992"/>
              <a:gd name="connsiteX312" fmla="*/ 269471 w 1855383"/>
              <a:gd name="connsiteY312" fmla="*/ 1281112 h 1409992"/>
              <a:gd name="connsiteX313" fmla="*/ 259946 w 1855383"/>
              <a:gd name="connsiteY313" fmla="*/ 1273969 h 1409992"/>
              <a:gd name="connsiteX314" fmla="*/ 252802 w 1855383"/>
              <a:gd name="connsiteY314" fmla="*/ 1271587 h 1409992"/>
              <a:gd name="connsiteX315" fmla="*/ 238515 w 1855383"/>
              <a:gd name="connsiteY315" fmla="*/ 1264444 h 1409992"/>
              <a:gd name="connsiteX316" fmla="*/ 228990 w 1855383"/>
              <a:gd name="connsiteY316" fmla="*/ 1262062 h 1409992"/>
              <a:gd name="connsiteX317" fmla="*/ 214702 w 1855383"/>
              <a:gd name="connsiteY317" fmla="*/ 1257300 h 1409992"/>
              <a:gd name="connsiteX318" fmla="*/ 205177 w 1855383"/>
              <a:gd name="connsiteY318" fmla="*/ 1254919 h 1409992"/>
              <a:gd name="connsiteX319" fmla="*/ 190890 w 1855383"/>
              <a:gd name="connsiteY319" fmla="*/ 1250156 h 1409992"/>
              <a:gd name="connsiteX320" fmla="*/ 183746 w 1855383"/>
              <a:gd name="connsiteY320" fmla="*/ 1245394 h 1409992"/>
              <a:gd name="connsiteX321" fmla="*/ 167077 w 1855383"/>
              <a:gd name="connsiteY321" fmla="*/ 1240631 h 1409992"/>
              <a:gd name="connsiteX322" fmla="*/ 159933 w 1855383"/>
              <a:gd name="connsiteY322" fmla="*/ 1235869 h 1409992"/>
              <a:gd name="connsiteX323" fmla="*/ 145646 w 1855383"/>
              <a:gd name="connsiteY323" fmla="*/ 1231106 h 1409992"/>
              <a:gd name="connsiteX324" fmla="*/ 138502 w 1855383"/>
              <a:gd name="connsiteY324" fmla="*/ 1228725 h 1409992"/>
              <a:gd name="connsiteX325" fmla="*/ 117071 w 1855383"/>
              <a:gd name="connsiteY325" fmla="*/ 1216819 h 1409992"/>
              <a:gd name="connsiteX326" fmla="*/ 109927 w 1855383"/>
              <a:gd name="connsiteY326" fmla="*/ 1212056 h 1409992"/>
              <a:gd name="connsiteX327" fmla="*/ 102783 w 1855383"/>
              <a:gd name="connsiteY327" fmla="*/ 1209675 h 1409992"/>
              <a:gd name="connsiteX328" fmla="*/ 88496 w 1855383"/>
              <a:gd name="connsiteY328" fmla="*/ 1197769 h 1409992"/>
              <a:gd name="connsiteX329" fmla="*/ 71827 w 1855383"/>
              <a:gd name="connsiteY329" fmla="*/ 1188244 h 1409992"/>
              <a:gd name="connsiteX330" fmla="*/ 50396 w 1855383"/>
              <a:gd name="connsiteY330" fmla="*/ 1171575 h 1409992"/>
              <a:gd name="connsiteX331" fmla="*/ 43252 w 1855383"/>
              <a:gd name="connsiteY331" fmla="*/ 1164431 h 1409992"/>
              <a:gd name="connsiteX332" fmla="*/ 28965 w 1855383"/>
              <a:gd name="connsiteY332" fmla="*/ 1154906 h 1409992"/>
              <a:gd name="connsiteX333" fmla="*/ 17058 w 1855383"/>
              <a:gd name="connsiteY333" fmla="*/ 1145381 h 1409992"/>
              <a:gd name="connsiteX334" fmla="*/ 2771 w 1855383"/>
              <a:gd name="connsiteY334" fmla="*/ 1131094 h 1409992"/>
              <a:gd name="connsiteX335" fmla="*/ 390 w 1855383"/>
              <a:gd name="connsiteY335" fmla="*/ 1123950 h 1409992"/>
              <a:gd name="connsiteX336" fmla="*/ 21821 w 1855383"/>
              <a:gd name="connsiteY336" fmla="*/ 1112044 h 1409992"/>
              <a:gd name="connsiteX337" fmla="*/ 36108 w 1855383"/>
              <a:gd name="connsiteY337" fmla="*/ 1116806 h 1409992"/>
              <a:gd name="connsiteX338" fmla="*/ 38490 w 1855383"/>
              <a:gd name="connsiteY338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483908 w 1855383"/>
              <a:gd name="connsiteY252" fmla="*/ 1223962 h 1409992"/>
              <a:gd name="connsiteX253" fmla="*/ 1452952 w 1855383"/>
              <a:gd name="connsiteY253" fmla="*/ 1240631 h 1409992"/>
              <a:gd name="connsiteX254" fmla="*/ 1436283 w 1855383"/>
              <a:gd name="connsiteY254" fmla="*/ 1252537 h 1409992"/>
              <a:gd name="connsiteX255" fmla="*/ 1421996 w 1855383"/>
              <a:gd name="connsiteY255" fmla="*/ 1262062 h 1409992"/>
              <a:gd name="connsiteX256" fmla="*/ 1414852 w 1855383"/>
              <a:gd name="connsiteY256" fmla="*/ 1266825 h 1409992"/>
              <a:gd name="connsiteX257" fmla="*/ 1405327 w 1855383"/>
              <a:gd name="connsiteY257" fmla="*/ 1269206 h 1409992"/>
              <a:gd name="connsiteX258" fmla="*/ 1388658 w 1855383"/>
              <a:gd name="connsiteY258" fmla="*/ 1281112 h 1409992"/>
              <a:gd name="connsiteX259" fmla="*/ 1364846 w 1855383"/>
              <a:gd name="connsiteY259" fmla="*/ 1293019 h 1409992"/>
              <a:gd name="connsiteX260" fmla="*/ 1341033 w 1855383"/>
              <a:gd name="connsiteY260" fmla="*/ 1307306 h 1409992"/>
              <a:gd name="connsiteX261" fmla="*/ 1329127 w 1855383"/>
              <a:gd name="connsiteY261" fmla="*/ 1312069 h 1409992"/>
              <a:gd name="connsiteX262" fmla="*/ 1314840 w 1855383"/>
              <a:gd name="connsiteY262" fmla="*/ 1316831 h 1409992"/>
              <a:gd name="connsiteX263" fmla="*/ 1305315 w 1855383"/>
              <a:gd name="connsiteY263" fmla="*/ 1321594 h 1409992"/>
              <a:gd name="connsiteX264" fmla="*/ 1298171 w 1855383"/>
              <a:gd name="connsiteY264" fmla="*/ 1326356 h 1409992"/>
              <a:gd name="connsiteX265" fmla="*/ 1283883 w 1855383"/>
              <a:gd name="connsiteY265" fmla="*/ 1331119 h 1409992"/>
              <a:gd name="connsiteX266" fmla="*/ 1274358 w 1855383"/>
              <a:gd name="connsiteY266" fmla="*/ 1335881 h 1409992"/>
              <a:gd name="connsiteX267" fmla="*/ 1264833 w 1855383"/>
              <a:gd name="connsiteY267" fmla="*/ 1338262 h 1409992"/>
              <a:gd name="connsiteX268" fmla="*/ 1257690 w 1855383"/>
              <a:gd name="connsiteY268" fmla="*/ 1340644 h 1409992"/>
              <a:gd name="connsiteX269" fmla="*/ 1233877 w 1855383"/>
              <a:gd name="connsiteY269" fmla="*/ 1347787 h 1409992"/>
              <a:gd name="connsiteX270" fmla="*/ 1214827 w 1855383"/>
              <a:gd name="connsiteY270" fmla="*/ 1354931 h 1409992"/>
              <a:gd name="connsiteX271" fmla="*/ 1202921 w 1855383"/>
              <a:gd name="connsiteY271" fmla="*/ 1359694 h 1409992"/>
              <a:gd name="connsiteX272" fmla="*/ 1188633 w 1855383"/>
              <a:gd name="connsiteY272" fmla="*/ 1364456 h 1409992"/>
              <a:gd name="connsiteX273" fmla="*/ 1181490 w 1855383"/>
              <a:gd name="connsiteY273" fmla="*/ 1366837 h 1409992"/>
              <a:gd name="connsiteX274" fmla="*/ 1150533 w 1855383"/>
              <a:gd name="connsiteY274" fmla="*/ 1371600 h 1409992"/>
              <a:gd name="connsiteX275" fmla="*/ 1019565 w 1855383"/>
              <a:gd name="connsiteY275" fmla="*/ 1395413 h 1409992"/>
              <a:gd name="connsiteX276" fmla="*/ 981465 w 1855383"/>
              <a:gd name="connsiteY276" fmla="*/ 1395412 h 1409992"/>
              <a:gd name="connsiteX277" fmla="*/ 919552 w 1855383"/>
              <a:gd name="connsiteY277" fmla="*/ 1404937 h 1409992"/>
              <a:gd name="connsiteX278" fmla="*/ 855259 w 1855383"/>
              <a:gd name="connsiteY278" fmla="*/ 1404937 h 1409992"/>
              <a:gd name="connsiteX279" fmla="*/ 798108 w 1855383"/>
              <a:gd name="connsiteY279" fmla="*/ 1407319 h 1409992"/>
              <a:gd name="connsiteX280" fmla="*/ 774296 w 1855383"/>
              <a:gd name="connsiteY280" fmla="*/ 1409700 h 1409992"/>
              <a:gd name="connsiteX281" fmla="*/ 640946 w 1855383"/>
              <a:gd name="connsiteY281" fmla="*/ 1400175 h 1409992"/>
              <a:gd name="connsiteX282" fmla="*/ 624277 w 1855383"/>
              <a:gd name="connsiteY282" fmla="*/ 1395412 h 1409992"/>
              <a:gd name="connsiteX283" fmla="*/ 598083 w 1855383"/>
              <a:gd name="connsiteY283" fmla="*/ 1388269 h 1409992"/>
              <a:gd name="connsiteX284" fmla="*/ 574271 w 1855383"/>
              <a:gd name="connsiteY284" fmla="*/ 1378744 h 1409992"/>
              <a:gd name="connsiteX285" fmla="*/ 567127 w 1855383"/>
              <a:gd name="connsiteY285" fmla="*/ 1376362 h 1409992"/>
              <a:gd name="connsiteX286" fmla="*/ 548077 w 1855383"/>
              <a:gd name="connsiteY286" fmla="*/ 1371600 h 1409992"/>
              <a:gd name="connsiteX287" fmla="*/ 540933 w 1855383"/>
              <a:gd name="connsiteY287" fmla="*/ 1369219 h 1409992"/>
              <a:gd name="connsiteX288" fmla="*/ 521883 w 1855383"/>
              <a:gd name="connsiteY288" fmla="*/ 1364456 h 1409992"/>
              <a:gd name="connsiteX289" fmla="*/ 512358 w 1855383"/>
              <a:gd name="connsiteY289" fmla="*/ 1362075 h 1409992"/>
              <a:gd name="connsiteX290" fmla="*/ 505215 w 1855383"/>
              <a:gd name="connsiteY290" fmla="*/ 1357312 h 1409992"/>
              <a:gd name="connsiteX291" fmla="*/ 495690 w 1855383"/>
              <a:gd name="connsiteY291" fmla="*/ 1354931 h 1409992"/>
              <a:gd name="connsiteX292" fmla="*/ 479021 w 1855383"/>
              <a:gd name="connsiteY292" fmla="*/ 1350169 h 1409992"/>
              <a:gd name="connsiteX293" fmla="*/ 462352 w 1855383"/>
              <a:gd name="connsiteY293" fmla="*/ 1347787 h 1409992"/>
              <a:gd name="connsiteX294" fmla="*/ 455208 w 1855383"/>
              <a:gd name="connsiteY294" fmla="*/ 1345406 h 1409992"/>
              <a:gd name="connsiteX295" fmla="*/ 445683 w 1855383"/>
              <a:gd name="connsiteY295" fmla="*/ 1343025 h 1409992"/>
              <a:gd name="connsiteX296" fmla="*/ 433777 w 1855383"/>
              <a:gd name="connsiteY296" fmla="*/ 1338262 h 1409992"/>
              <a:gd name="connsiteX297" fmla="*/ 421871 w 1855383"/>
              <a:gd name="connsiteY297" fmla="*/ 1335881 h 1409992"/>
              <a:gd name="connsiteX298" fmla="*/ 407583 w 1855383"/>
              <a:gd name="connsiteY298" fmla="*/ 1331119 h 1409992"/>
              <a:gd name="connsiteX299" fmla="*/ 400440 w 1855383"/>
              <a:gd name="connsiteY299" fmla="*/ 1328737 h 1409992"/>
              <a:gd name="connsiteX300" fmla="*/ 390915 w 1855383"/>
              <a:gd name="connsiteY300" fmla="*/ 1323975 h 1409992"/>
              <a:gd name="connsiteX301" fmla="*/ 381390 w 1855383"/>
              <a:gd name="connsiteY301" fmla="*/ 1321594 h 1409992"/>
              <a:gd name="connsiteX302" fmla="*/ 374246 w 1855383"/>
              <a:gd name="connsiteY302" fmla="*/ 1319212 h 1409992"/>
              <a:gd name="connsiteX303" fmla="*/ 364721 w 1855383"/>
              <a:gd name="connsiteY303" fmla="*/ 1316831 h 1409992"/>
              <a:gd name="connsiteX304" fmla="*/ 355196 w 1855383"/>
              <a:gd name="connsiteY304" fmla="*/ 1312069 h 1409992"/>
              <a:gd name="connsiteX305" fmla="*/ 340908 w 1855383"/>
              <a:gd name="connsiteY305" fmla="*/ 1307306 h 1409992"/>
              <a:gd name="connsiteX306" fmla="*/ 326621 w 1855383"/>
              <a:gd name="connsiteY306" fmla="*/ 1302544 h 1409992"/>
              <a:gd name="connsiteX307" fmla="*/ 319477 w 1855383"/>
              <a:gd name="connsiteY307" fmla="*/ 1300162 h 1409992"/>
              <a:gd name="connsiteX308" fmla="*/ 312333 w 1855383"/>
              <a:gd name="connsiteY308" fmla="*/ 1297781 h 1409992"/>
              <a:gd name="connsiteX309" fmla="*/ 305190 w 1855383"/>
              <a:gd name="connsiteY309" fmla="*/ 1293019 h 1409992"/>
              <a:gd name="connsiteX310" fmla="*/ 290902 w 1855383"/>
              <a:gd name="connsiteY310" fmla="*/ 1288256 h 1409992"/>
              <a:gd name="connsiteX311" fmla="*/ 269471 w 1855383"/>
              <a:gd name="connsiteY311" fmla="*/ 1281112 h 1409992"/>
              <a:gd name="connsiteX312" fmla="*/ 259946 w 1855383"/>
              <a:gd name="connsiteY312" fmla="*/ 1273969 h 1409992"/>
              <a:gd name="connsiteX313" fmla="*/ 252802 w 1855383"/>
              <a:gd name="connsiteY313" fmla="*/ 1271587 h 1409992"/>
              <a:gd name="connsiteX314" fmla="*/ 238515 w 1855383"/>
              <a:gd name="connsiteY314" fmla="*/ 1264444 h 1409992"/>
              <a:gd name="connsiteX315" fmla="*/ 228990 w 1855383"/>
              <a:gd name="connsiteY315" fmla="*/ 1262062 h 1409992"/>
              <a:gd name="connsiteX316" fmla="*/ 214702 w 1855383"/>
              <a:gd name="connsiteY316" fmla="*/ 1257300 h 1409992"/>
              <a:gd name="connsiteX317" fmla="*/ 205177 w 1855383"/>
              <a:gd name="connsiteY317" fmla="*/ 1254919 h 1409992"/>
              <a:gd name="connsiteX318" fmla="*/ 190890 w 1855383"/>
              <a:gd name="connsiteY318" fmla="*/ 1250156 h 1409992"/>
              <a:gd name="connsiteX319" fmla="*/ 183746 w 1855383"/>
              <a:gd name="connsiteY319" fmla="*/ 1245394 h 1409992"/>
              <a:gd name="connsiteX320" fmla="*/ 167077 w 1855383"/>
              <a:gd name="connsiteY320" fmla="*/ 1240631 h 1409992"/>
              <a:gd name="connsiteX321" fmla="*/ 159933 w 1855383"/>
              <a:gd name="connsiteY321" fmla="*/ 1235869 h 1409992"/>
              <a:gd name="connsiteX322" fmla="*/ 145646 w 1855383"/>
              <a:gd name="connsiteY322" fmla="*/ 1231106 h 1409992"/>
              <a:gd name="connsiteX323" fmla="*/ 138502 w 1855383"/>
              <a:gd name="connsiteY323" fmla="*/ 1228725 h 1409992"/>
              <a:gd name="connsiteX324" fmla="*/ 117071 w 1855383"/>
              <a:gd name="connsiteY324" fmla="*/ 1216819 h 1409992"/>
              <a:gd name="connsiteX325" fmla="*/ 109927 w 1855383"/>
              <a:gd name="connsiteY325" fmla="*/ 1212056 h 1409992"/>
              <a:gd name="connsiteX326" fmla="*/ 102783 w 1855383"/>
              <a:gd name="connsiteY326" fmla="*/ 1209675 h 1409992"/>
              <a:gd name="connsiteX327" fmla="*/ 88496 w 1855383"/>
              <a:gd name="connsiteY327" fmla="*/ 1197769 h 1409992"/>
              <a:gd name="connsiteX328" fmla="*/ 71827 w 1855383"/>
              <a:gd name="connsiteY328" fmla="*/ 1188244 h 1409992"/>
              <a:gd name="connsiteX329" fmla="*/ 50396 w 1855383"/>
              <a:gd name="connsiteY329" fmla="*/ 1171575 h 1409992"/>
              <a:gd name="connsiteX330" fmla="*/ 43252 w 1855383"/>
              <a:gd name="connsiteY330" fmla="*/ 1164431 h 1409992"/>
              <a:gd name="connsiteX331" fmla="*/ 28965 w 1855383"/>
              <a:gd name="connsiteY331" fmla="*/ 1154906 h 1409992"/>
              <a:gd name="connsiteX332" fmla="*/ 17058 w 1855383"/>
              <a:gd name="connsiteY332" fmla="*/ 1145381 h 1409992"/>
              <a:gd name="connsiteX333" fmla="*/ 2771 w 1855383"/>
              <a:gd name="connsiteY333" fmla="*/ 1131094 h 1409992"/>
              <a:gd name="connsiteX334" fmla="*/ 390 w 1855383"/>
              <a:gd name="connsiteY334" fmla="*/ 1123950 h 1409992"/>
              <a:gd name="connsiteX335" fmla="*/ 21821 w 1855383"/>
              <a:gd name="connsiteY335" fmla="*/ 1112044 h 1409992"/>
              <a:gd name="connsiteX336" fmla="*/ 36108 w 1855383"/>
              <a:gd name="connsiteY336" fmla="*/ 1116806 h 1409992"/>
              <a:gd name="connsiteX337" fmla="*/ 38490 w 1855383"/>
              <a:gd name="connsiteY337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452952 w 1855383"/>
              <a:gd name="connsiteY252" fmla="*/ 1240631 h 1409992"/>
              <a:gd name="connsiteX253" fmla="*/ 1436283 w 1855383"/>
              <a:gd name="connsiteY253" fmla="*/ 1252537 h 1409992"/>
              <a:gd name="connsiteX254" fmla="*/ 1421996 w 1855383"/>
              <a:gd name="connsiteY254" fmla="*/ 1262062 h 1409992"/>
              <a:gd name="connsiteX255" fmla="*/ 1414852 w 1855383"/>
              <a:gd name="connsiteY255" fmla="*/ 1266825 h 1409992"/>
              <a:gd name="connsiteX256" fmla="*/ 1405327 w 1855383"/>
              <a:gd name="connsiteY256" fmla="*/ 1269206 h 1409992"/>
              <a:gd name="connsiteX257" fmla="*/ 1388658 w 1855383"/>
              <a:gd name="connsiteY257" fmla="*/ 1281112 h 1409992"/>
              <a:gd name="connsiteX258" fmla="*/ 1364846 w 1855383"/>
              <a:gd name="connsiteY258" fmla="*/ 1293019 h 1409992"/>
              <a:gd name="connsiteX259" fmla="*/ 1341033 w 1855383"/>
              <a:gd name="connsiteY259" fmla="*/ 1307306 h 1409992"/>
              <a:gd name="connsiteX260" fmla="*/ 1329127 w 1855383"/>
              <a:gd name="connsiteY260" fmla="*/ 1312069 h 1409992"/>
              <a:gd name="connsiteX261" fmla="*/ 1314840 w 1855383"/>
              <a:gd name="connsiteY261" fmla="*/ 1316831 h 1409992"/>
              <a:gd name="connsiteX262" fmla="*/ 1305315 w 1855383"/>
              <a:gd name="connsiteY262" fmla="*/ 1321594 h 1409992"/>
              <a:gd name="connsiteX263" fmla="*/ 1298171 w 1855383"/>
              <a:gd name="connsiteY263" fmla="*/ 1326356 h 1409992"/>
              <a:gd name="connsiteX264" fmla="*/ 1283883 w 1855383"/>
              <a:gd name="connsiteY264" fmla="*/ 1331119 h 1409992"/>
              <a:gd name="connsiteX265" fmla="*/ 1274358 w 1855383"/>
              <a:gd name="connsiteY265" fmla="*/ 1335881 h 1409992"/>
              <a:gd name="connsiteX266" fmla="*/ 1264833 w 1855383"/>
              <a:gd name="connsiteY266" fmla="*/ 1338262 h 1409992"/>
              <a:gd name="connsiteX267" fmla="*/ 1257690 w 1855383"/>
              <a:gd name="connsiteY267" fmla="*/ 1340644 h 1409992"/>
              <a:gd name="connsiteX268" fmla="*/ 1233877 w 1855383"/>
              <a:gd name="connsiteY268" fmla="*/ 1347787 h 1409992"/>
              <a:gd name="connsiteX269" fmla="*/ 1214827 w 1855383"/>
              <a:gd name="connsiteY269" fmla="*/ 1354931 h 1409992"/>
              <a:gd name="connsiteX270" fmla="*/ 1202921 w 1855383"/>
              <a:gd name="connsiteY270" fmla="*/ 1359694 h 1409992"/>
              <a:gd name="connsiteX271" fmla="*/ 1188633 w 1855383"/>
              <a:gd name="connsiteY271" fmla="*/ 1364456 h 1409992"/>
              <a:gd name="connsiteX272" fmla="*/ 1181490 w 1855383"/>
              <a:gd name="connsiteY272" fmla="*/ 1366837 h 1409992"/>
              <a:gd name="connsiteX273" fmla="*/ 1150533 w 1855383"/>
              <a:gd name="connsiteY273" fmla="*/ 1371600 h 1409992"/>
              <a:gd name="connsiteX274" fmla="*/ 1019565 w 1855383"/>
              <a:gd name="connsiteY274" fmla="*/ 1395413 h 1409992"/>
              <a:gd name="connsiteX275" fmla="*/ 981465 w 1855383"/>
              <a:gd name="connsiteY275" fmla="*/ 1395412 h 1409992"/>
              <a:gd name="connsiteX276" fmla="*/ 919552 w 1855383"/>
              <a:gd name="connsiteY276" fmla="*/ 1404937 h 1409992"/>
              <a:gd name="connsiteX277" fmla="*/ 855259 w 1855383"/>
              <a:gd name="connsiteY277" fmla="*/ 1404937 h 1409992"/>
              <a:gd name="connsiteX278" fmla="*/ 798108 w 1855383"/>
              <a:gd name="connsiteY278" fmla="*/ 1407319 h 1409992"/>
              <a:gd name="connsiteX279" fmla="*/ 774296 w 1855383"/>
              <a:gd name="connsiteY279" fmla="*/ 1409700 h 1409992"/>
              <a:gd name="connsiteX280" fmla="*/ 640946 w 1855383"/>
              <a:gd name="connsiteY280" fmla="*/ 1400175 h 1409992"/>
              <a:gd name="connsiteX281" fmla="*/ 624277 w 1855383"/>
              <a:gd name="connsiteY281" fmla="*/ 1395412 h 1409992"/>
              <a:gd name="connsiteX282" fmla="*/ 598083 w 1855383"/>
              <a:gd name="connsiteY282" fmla="*/ 1388269 h 1409992"/>
              <a:gd name="connsiteX283" fmla="*/ 574271 w 1855383"/>
              <a:gd name="connsiteY283" fmla="*/ 1378744 h 1409992"/>
              <a:gd name="connsiteX284" fmla="*/ 567127 w 1855383"/>
              <a:gd name="connsiteY284" fmla="*/ 1376362 h 1409992"/>
              <a:gd name="connsiteX285" fmla="*/ 548077 w 1855383"/>
              <a:gd name="connsiteY285" fmla="*/ 1371600 h 1409992"/>
              <a:gd name="connsiteX286" fmla="*/ 540933 w 1855383"/>
              <a:gd name="connsiteY286" fmla="*/ 1369219 h 1409992"/>
              <a:gd name="connsiteX287" fmla="*/ 521883 w 1855383"/>
              <a:gd name="connsiteY287" fmla="*/ 1364456 h 1409992"/>
              <a:gd name="connsiteX288" fmla="*/ 512358 w 1855383"/>
              <a:gd name="connsiteY288" fmla="*/ 1362075 h 1409992"/>
              <a:gd name="connsiteX289" fmla="*/ 505215 w 1855383"/>
              <a:gd name="connsiteY289" fmla="*/ 1357312 h 1409992"/>
              <a:gd name="connsiteX290" fmla="*/ 495690 w 1855383"/>
              <a:gd name="connsiteY290" fmla="*/ 1354931 h 1409992"/>
              <a:gd name="connsiteX291" fmla="*/ 479021 w 1855383"/>
              <a:gd name="connsiteY291" fmla="*/ 1350169 h 1409992"/>
              <a:gd name="connsiteX292" fmla="*/ 462352 w 1855383"/>
              <a:gd name="connsiteY292" fmla="*/ 1347787 h 1409992"/>
              <a:gd name="connsiteX293" fmla="*/ 455208 w 1855383"/>
              <a:gd name="connsiteY293" fmla="*/ 1345406 h 1409992"/>
              <a:gd name="connsiteX294" fmla="*/ 445683 w 1855383"/>
              <a:gd name="connsiteY294" fmla="*/ 1343025 h 1409992"/>
              <a:gd name="connsiteX295" fmla="*/ 433777 w 1855383"/>
              <a:gd name="connsiteY295" fmla="*/ 1338262 h 1409992"/>
              <a:gd name="connsiteX296" fmla="*/ 421871 w 1855383"/>
              <a:gd name="connsiteY296" fmla="*/ 1335881 h 1409992"/>
              <a:gd name="connsiteX297" fmla="*/ 407583 w 1855383"/>
              <a:gd name="connsiteY297" fmla="*/ 1331119 h 1409992"/>
              <a:gd name="connsiteX298" fmla="*/ 400440 w 1855383"/>
              <a:gd name="connsiteY298" fmla="*/ 1328737 h 1409992"/>
              <a:gd name="connsiteX299" fmla="*/ 390915 w 1855383"/>
              <a:gd name="connsiteY299" fmla="*/ 1323975 h 1409992"/>
              <a:gd name="connsiteX300" fmla="*/ 381390 w 1855383"/>
              <a:gd name="connsiteY300" fmla="*/ 1321594 h 1409992"/>
              <a:gd name="connsiteX301" fmla="*/ 374246 w 1855383"/>
              <a:gd name="connsiteY301" fmla="*/ 1319212 h 1409992"/>
              <a:gd name="connsiteX302" fmla="*/ 364721 w 1855383"/>
              <a:gd name="connsiteY302" fmla="*/ 1316831 h 1409992"/>
              <a:gd name="connsiteX303" fmla="*/ 355196 w 1855383"/>
              <a:gd name="connsiteY303" fmla="*/ 1312069 h 1409992"/>
              <a:gd name="connsiteX304" fmla="*/ 340908 w 1855383"/>
              <a:gd name="connsiteY304" fmla="*/ 1307306 h 1409992"/>
              <a:gd name="connsiteX305" fmla="*/ 326621 w 1855383"/>
              <a:gd name="connsiteY305" fmla="*/ 1302544 h 1409992"/>
              <a:gd name="connsiteX306" fmla="*/ 319477 w 1855383"/>
              <a:gd name="connsiteY306" fmla="*/ 1300162 h 1409992"/>
              <a:gd name="connsiteX307" fmla="*/ 312333 w 1855383"/>
              <a:gd name="connsiteY307" fmla="*/ 1297781 h 1409992"/>
              <a:gd name="connsiteX308" fmla="*/ 305190 w 1855383"/>
              <a:gd name="connsiteY308" fmla="*/ 1293019 h 1409992"/>
              <a:gd name="connsiteX309" fmla="*/ 290902 w 1855383"/>
              <a:gd name="connsiteY309" fmla="*/ 1288256 h 1409992"/>
              <a:gd name="connsiteX310" fmla="*/ 269471 w 1855383"/>
              <a:gd name="connsiteY310" fmla="*/ 1281112 h 1409992"/>
              <a:gd name="connsiteX311" fmla="*/ 259946 w 1855383"/>
              <a:gd name="connsiteY311" fmla="*/ 1273969 h 1409992"/>
              <a:gd name="connsiteX312" fmla="*/ 252802 w 1855383"/>
              <a:gd name="connsiteY312" fmla="*/ 1271587 h 1409992"/>
              <a:gd name="connsiteX313" fmla="*/ 238515 w 1855383"/>
              <a:gd name="connsiteY313" fmla="*/ 1264444 h 1409992"/>
              <a:gd name="connsiteX314" fmla="*/ 228990 w 1855383"/>
              <a:gd name="connsiteY314" fmla="*/ 1262062 h 1409992"/>
              <a:gd name="connsiteX315" fmla="*/ 214702 w 1855383"/>
              <a:gd name="connsiteY315" fmla="*/ 1257300 h 1409992"/>
              <a:gd name="connsiteX316" fmla="*/ 205177 w 1855383"/>
              <a:gd name="connsiteY316" fmla="*/ 1254919 h 1409992"/>
              <a:gd name="connsiteX317" fmla="*/ 190890 w 1855383"/>
              <a:gd name="connsiteY317" fmla="*/ 1250156 h 1409992"/>
              <a:gd name="connsiteX318" fmla="*/ 183746 w 1855383"/>
              <a:gd name="connsiteY318" fmla="*/ 1245394 h 1409992"/>
              <a:gd name="connsiteX319" fmla="*/ 167077 w 1855383"/>
              <a:gd name="connsiteY319" fmla="*/ 1240631 h 1409992"/>
              <a:gd name="connsiteX320" fmla="*/ 159933 w 1855383"/>
              <a:gd name="connsiteY320" fmla="*/ 1235869 h 1409992"/>
              <a:gd name="connsiteX321" fmla="*/ 145646 w 1855383"/>
              <a:gd name="connsiteY321" fmla="*/ 1231106 h 1409992"/>
              <a:gd name="connsiteX322" fmla="*/ 138502 w 1855383"/>
              <a:gd name="connsiteY322" fmla="*/ 1228725 h 1409992"/>
              <a:gd name="connsiteX323" fmla="*/ 117071 w 1855383"/>
              <a:gd name="connsiteY323" fmla="*/ 1216819 h 1409992"/>
              <a:gd name="connsiteX324" fmla="*/ 109927 w 1855383"/>
              <a:gd name="connsiteY324" fmla="*/ 1212056 h 1409992"/>
              <a:gd name="connsiteX325" fmla="*/ 102783 w 1855383"/>
              <a:gd name="connsiteY325" fmla="*/ 1209675 h 1409992"/>
              <a:gd name="connsiteX326" fmla="*/ 88496 w 1855383"/>
              <a:gd name="connsiteY326" fmla="*/ 1197769 h 1409992"/>
              <a:gd name="connsiteX327" fmla="*/ 71827 w 1855383"/>
              <a:gd name="connsiteY327" fmla="*/ 1188244 h 1409992"/>
              <a:gd name="connsiteX328" fmla="*/ 50396 w 1855383"/>
              <a:gd name="connsiteY328" fmla="*/ 1171575 h 1409992"/>
              <a:gd name="connsiteX329" fmla="*/ 43252 w 1855383"/>
              <a:gd name="connsiteY329" fmla="*/ 1164431 h 1409992"/>
              <a:gd name="connsiteX330" fmla="*/ 28965 w 1855383"/>
              <a:gd name="connsiteY330" fmla="*/ 1154906 h 1409992"/>
              <a:gd name="connsiteX331" fmla="*/ 17058 w 1855383"/>
              <a:gd name="connsiteY331" fmla="*/ 1145381 h 1409992"/>
              <a:gd name="connsiteX332" fmla="*/ 2771 w 1855383"/>
              <a:gd name="connsiteY332" fmla="*/ 1131094 h 1409992"/>
              <a:gd name="connsiteX333" fmla="*/ 390 w 1855383"/>
              <a:gd name="connsiteY333" fmla="*/ 1123950 h 1409992"/>
              <a:gd name="connsiteX334" fmla="*/ 21821 w 1855383"/>
              <a:gd name="connsiteY334" fmla="*/ 1112044 h 1409992"/>
              <a:gd name="connsiteX335" fmla="*/ 36108 w 1855383"/>
              <a:gd name="connsiteY335" fmla="*/ 1116806 h 1409992"/>
              <a:gd name="connsiteX336" fmla="*/ 38490 w 1855383"/>
              <a:gd name="connsiteY336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436283 w 1855383"/>
              <a:gd name="connsiteY252" fmla="*/ 1252537 h 1409992"/>
              <a:gd name="connsiteX253" fmla="*/ 1421996 w 1855383"/>
              <a:gd name="connsiteY253" fmla="*/ 1262062 h 1409992"/>
              <a:gd name="connsiteX254" fmla="*/ 1414852 w 1855383"/>
              <a:gd name="connsiteY254" fmla="*/ 1266825 h 1409992"/>
              <a:gd name="connsiteX255" fmla="*/ 1405327 w 1855383"/>
              <a:gd name="connsiteY255" fmla="*/ 1269206 h 1409992"/>
              <a:gd name="connsiteX256" fmla="*/ 1388658 w 1855383"/>
              <a:gd name="connsiteY256" fmla="*/ 1281112 h 1409992"/>
              <a:gd name="connsiteX257" fmla="*/ 1364846 w 1855383"/>
              <a:gd name="connsiteY257" fmla="*/ 1293019 h 1409992"/>
              <a:gd name="connsiteX258" fmla="*/ 1341033 w 1855383"/>
              <a:gd name="connsiteY258" fmla="*/ 1307306 h 1409992"/>
              <a:gd name="connsiteX259" fmla="*/ 1329127 w 1855383"/>
              <a:gd name="connsiteY259" fmla="*/ 1312069 h 1409992"/>
              <a:gd name="connsiteX260" fmla="*/ 1314840 w 1855383"/>
              <a:gd name="connsiteY260" fmla="*/ 1316831 h 1409992"/>
              <a:gd name="connsiteX261" fmla="*/ 1305315 w 1855383"/>
              <a:gd name="connsiteY261" fmla="*/ 1321594 h 1409992"/>
              <a:gd name="connsiteX262" fmla="*/ 1298171 w 1855383"/>
              <a:gd name="connsiteY262" fmla="*/ 1326356 h 1409992"/>
              <a:gd name="connsiteX263" fmla="*/ 1283883 w 1855383"/>
              <a:gd name="connsiteY263" fmla="*/ 1331119 h 1409992"/>
              <a:gd name="connsiteX264" fmla="*/ 1274358 w 1855383"/>
              <a:gd name="connsiteY264" fmla="*/ 1335881 h 1409992"/>
              <a:gd name="connsiteX265" fmla="*/ 1264833 w 1855383"/>
              <a:gd name="connsiteY265" fmla="*/ 1338262 h 1409992"/>
              <a:gd name="connsiteX266" fmla="*/ 1257690 w 1855383"/>
              <a:gd name="connsiteY266" fmla="*/ 1340644 h 1409992"/>
              <a:gd name="connsiteX267" fmla="*/ 1233877 w 1855383"/>
              <a:gd name="connsiteY267" fmla="*/ 1347787 h 1409992"/>
              <a:gd name="connsiteX268" fmla="*/ 1214827 w 1855383"/>
              <a:gd name="connsiteY268" fmla="*/ 1354931 h 1409992"/>
              <a:gd name="connsiteX269" fmla="*/ 1202921 w 1855383"/>
              <a:gd name="connsiteY269" fmla="*/ 1359694 h 1409992"/>
              <a:gd name="connsiteX270" fmla="*/ 1188633 w 1855383"/>
              <a:gd name="connsiteY270" fmla="*/ 1364456 h 1409992"/>
              <a:gd name="connsiteX271" fmla="*/ 1181490 w 1855383"/>
              <a:gd name="connsiteY271" fmla="*/ 1366837 h 1409992"/>
              <a:gd name="connsiteX272" fmla="*/ 1150533 w 1855383"/>
              <a:gd name="connsiteY272" fmla="*/ 1371600 h 1409992"/>
              <a:gd name="connsiteX273" fmla="*/ 1019565 w 1855383"/>
              <a:gd name="connsiteY273" fmla="*/ 1395413 h 1409992"/>
              <a:gd name="connsiteX274" fmla="*/ 981465 w 1855383"/>
              <a:gd name="connsiteY274" fmla="*/ 1395412 h 1409992"/>
              <a:gd name="connsiteX275" fmla="*/ 919552 w 1855383"/>
              <a:gd name="connsiteY275" fmla="*/ 1404937 h 1409992"/>
              <a:gd name="connsiteX276" fmla="*/ 855259 w 1855383"/>
              <a:gd name="connsiteY276" fmla="*/ 1404937 h 1409992"/>
              <a:gd name="connsiteX277" fmla="*/ 798108 w 1855383"/>
              <a:gd name="connsiteY277" fmla="*/ 1407319 h 1409992"/>
              <a:gd name="connsiteX278" fmla="*/ 774296 w 1855383"/>
              <a:gd name="connsiteY278" fmla="*/ 1409700 h 1409992"/>
              <a:gd name="connsiteX279" fmla="*/ 640946 w 1855383"/>
              <a:gd name="connsiteY279" fmla="*/ 1400175 h 1409992"/>
              <a:gd name="connsiteX280" fmla="*/ 624277 w 1855383"/>
              <a:gd name="connsiteY280" fmla="*/ 1395412 h 1409992"/>
              <a:gd name="connsiteX281" fmla="*/ 598083 w 1855383"/>
              <a:gd name="connsiteY281" fmla="*/ 1388269 h 1409992"/>
              <a:gd name="connsiteX282" fmla="*/ 574271 w 1855383"/>
              <a:gd name="connsiteY282" fmla="*/ 1378744 h 1409992"/>
              <a:gd name="connsiteX283" fmla="*/ 567127 w 1855383"/>
              <a:gd name="connsiteY283" fmla="*/ 1376362 h 1409992"/>
              <a:gd name="connsiteX284" fmla="*/ 548077 w 1855383"/>
              <a:gd name="connsiteY284" fmla="*/ 1371600 h 1409992"/>
              <a:gd name="connsiteX285" fmla="*/ 540933 w 1855383"/>
              <a:gd name="connsiteY285" fmla="*/ 1369219 h 1409992"/>
              <a:gd name="connsiteX286" fmla="*/ 521883 w 1855383"/>
              <a:gd name="connsiteY286" fmla="*/ 1364456 h 1409992"/>
              <a:gd name="connsiteX287" fmla="*/ 512358 w 1855383"/>
              <a:gd name="connsiteY287" fmla="*/ 1362075 h 1409992"/>
              <a:gd name="connsiteX288" fmla="*/ 505215 w 1855383"/>
              <a:gd name="connsiteY288" fmla="*/ 1357312 h 1409992"/>
              <a:gd name="connsiteX289" fmla="*/ 495690 w 1855383"/>
              <a:gd name="connsiteY289" fmla="*/ 1354931 h 1409992"/>
              <a:gd name="connsiteX290" fmla="*/ 479021 w 1855383"/>
              <a:gd name="connsiteY290" fmla="*/ 1350169 h 1409992"/>
              <a:gd name="connsiteX291" fmla="*/ 462352 w 1855383"/>
              <a:gd name="connsiteY291" fmla="*/ 1347787 h 1409992"/>
              <a:gd name="connsiteX292" fmla="*/ 455208 w 1855383"/>
              <a:gd name="connsiteY292" fmla="*/ 1345406 h 1409992"/>
              <a:gd name="connsiteX293" fmla="*/ 445683 w 1855383"/>
              <a:gd name="connsiteY293" fmla="*/ 1343025 h 1409992"/>
              <a:gd name="connsiteX294" fmla="*/ 433777 w 1855383"/>
              <a:gd name="connsiteY294" fmla="*/ 1338262 h 1409992"/>
              <a:gd name="connsiteX295" fmla="*/ 421871 w 1855383"/>
              <a:gd name="connsiteY295" fmla="*/ 1335881 h 1409992"/>
              <a:gd name="connsiteX296" fmla="*/ 407583 w 1855383"/>
              <a:gd name="connsiteY296" fmla="*/ 1331119 h 1409992"/>
              <a:gd name="connsiteX297" fmla="*/ 400440 w 1855383"/>
              <a:gd name="connsiteY297" fmla="*/ 1328737 h 1409992"/>
              <a:gd name="connsiteX298" fmla="*/ 390915 w 1855383"/>
              <a:gd name="connsiteY298" fmla="*/ 1323975 h 1409992"/>
              <a:gd name="connsiteX299" fmla="*/ 381390 w 1855383"/>
              <a:gd name="connsiteY299" fmla="*/ 1321594 h 1409992"/>
              <a:gd name="connsiteX300" fmla="*/ 374246 w 1855383"/>
              <a:gd name="connsiteY300" fmla="*/ 1319212 h 1409992"/>
              <a:gd name="connsiteX301" fmla="*/ 364721 w 1855383"/>
              <a:gd name="connsiteY301" fmla="*/ 1316831 h 1409992"/>
              <a:gd name="connsiteX302" fmla="*/ 355196 w 1855383"/>
              <a:gd name="connsiteY302" fmla="*/ 1312069 h 1409992"/>
              <a:gd name="connsiteX303" fmla="*/ 340908 w 1855383"/>
              <a:gd name="connsiteY303" fmla="*/ 1307306 h 1409992"/>
              <a:gd name="connsiteX304" fmla="*/ 326621 w 1855383"/>
              <a:gd name="connsiteY304" fmla="*/ 1302544 h 1409992"/>
              <a:gd name="connsiteX305" fmla="*/ 319477 w 1855383"/>
              <a:gd name="connsiteY305" fmla="*/ 1300162 h 1409992"/>
              <a:gd name="connsiteX306" fmla="*/ 312333 w 1855383"/>
              <a:gd name="connsiteY306" fmla="*/ 1297781 h 1409992"/>
              <a:gd name="connsiteX307" fmla="*/ 305190 w 1855383"/>
              <a:gd name="connsiteY307" fmla="*/ 1293019 h 1409992"/>
              <a:gd name="connsiteX308" fmla="*/ 290902 w 1855383"/>
              <a:gd name="connsiteY308" fmla="*/ 1288256 h 1409992"/>
              <a:gd name="connsiteX309" fmla="*/ 269471 w 1855383"/>
              <a:gd name="connsiteY309" fmla="*/ 1281112 h 1409992"/>
              <a:gd name="connsiteX310" fmla="*/ 259946 w 1855383"/>
              <a:gd name="connsiteY310" fmla="*/ 1273969 h 1409992"/>
              <a:gd name="connsiteX311" fmla="*/ 252802 w 1855383"/>
              <a:gd name="connsiteY311" fmla="*/ 1271587 h 1409992"/>
              <a:gd name="connsiteX312" fmla="*/ 238515 w 1855383"/>
              <a:gd name="connsiteY312" fmla="*/ 1264444 h 1409992"/>
              <a:gd name="connsiteX313" fmla="*/ 228990 w 1855383"/>
              <a:gd name="connsiteY313" fmla="*/ 1262062 h 1409992"/>
              <a:gd name="connsiteX314" fmla="*/ 214702 w 1855383"/>
              <a:gd name="connsiteY314" fmla="*/ 1257300 h 1409992"/>
              <a:gd name="connsiteX315" fmla="*/ 205177 w 1855383"/>
              <a:gd name="connsiteY315" fmla="*/ 1254919 h 1409992"/>
              <a:gd name="connsiteX316" fmla="*/ 190890 w 1855383"/>
              <a:gd name="connsiteY316" fmla="*/ 1250156 h 1409992"/>
              <a:gd name="connsiteX317" fmla="*/ 183746 w 1855383"/>
              <a:gd name="connsiteY317" fmla="*/ 1245394 h 1409992"/>
              <a:gd name="connsiteX318" fmla="*/ 167077 w 1855383"/>
              <a:gd name="connsiteY318" fmla="*/ 1240631 h 1409992"/>
              <a:gd name="connsiteX319" fmla="*/ 159933 w 1855383"/>
              <a:gd name="connsiteY319" fmla="*/ 1235869 h 1409992"/>
              <a:gd name="connsiteX320" fmla="*/ 145646 w 1855383"/>
              <a:gd name="connsiteY320" fmla="*/ 1231106 h 1409992"/>
              <a:gd name="connsiteX321" fmla="*/ 138502 w 1855383"/>
              <a:gd name="connsiteY321" fmla="*/ 1228725 h 1409992"/>
              <a:gd name="connsiteX322" fmla="*/ 117071 w 1855383"/>
              <a:gd name="connsiteY322" fmla="*/ 1216819 h 1409992"/>
              <a:gd name="connsiteX323" fmla="*/ 109927 w 1855383"/>
              <a:gd name="connsiteY323" fmla="*/ 1212056 h 1409992"/>
              <a:gd name="connsiteX324" fmla="*/ 102783 w 1855383"/>
              <a:gd name="connsiteY324" fmla="*/ 1209675 h 1409992"/>
              <a:gd name="connsiteX325" fmla="*/ 88496 w 1855383"/>
              <a:gd name="connsiteY325" fmla="*/ 1197769 h 1409992"/>
              <a:gd name="connsiteX326" fmla="*/ 71827 w 1855383"/>
              <a:gd name="connsiteY326" fmla="*/ 1188244 h 1409992"/>
              <a:gd name="connsiteX327" fmla="*/ 50396 w 1855383"/>
              <a:gd name="connsiteY327" fmla="*/ 1171575 h 1409992"/>
              <a:gd name="connsiteX328" fmla="*/ 43252 w 1855383"/>
              <a:gd name="connsiteY328" fmla="*/ 1164431 h 1409992"/>
              <a:gd name="connsiteX329" fmla="*/ 28965 w 1855383"/>
              <a:gd name="connsiteY329" fmla="*/ 1154906 h 1409992"/>
              <a:gd name="connsiteX330" fmla="*/ 17058 w 1855383"/>
              <a:gd name="connsiteY330" fmla="*/ 1145381 h 1409992"/>
              <a:gd name="connsiteX331" fmla="*/ 2771 w 1855383"/>
              <a:gd name="connsiteY331" fmla="*/ 1131094 h 1409992"/>
              <a:gd name="connsiteX332" fmla="*/ 390 w 1855383"/>
              <a:gd name="connsiteY332" fmla="*/ 1123950 h 1409992"/>
              <a:gd name="connsiteX333" fmla="*/ 21821 w 1855383"/>
              <a:gd name="connsiteY333" fmla="*/ 1112044 h 1409992"/>
              <a:gd name="connsiteX334" fmla="*/ 36108 w 1855383"/>
              <a:gd name="connsiteY334" fmla="*/ 1116806 h 1409992"/>
              <a:gd name="connsiteX335" fmla="*/ 38490 w 1855383"/>
              <a:gd name="connsiteY335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421996 w 1855383"/>
              <a:gd name="connsiteY252" fmla="*/ 1262062 h 1409992"/>
              <a:gd name="connsiteX253" fmla="*/ 1414852 w 1855383"/>
              <a:gd name="connsiteY253" fmla="*/ 1266825 h 1409992"/>
              <a:gd name="connsiteX254" fmla="*/ 1405327 w 1855383"/>
              <a:gd name="connsiteY254" fmla="*/ 1269206 h 1409992"/>
              <a:gd name="connsiteX255" fmla="*/ 1388658 w 1855383"/>
              <a:gd name="connsiteY255" fmla="*/ 1281112 h 1409992"/>
              <a:gd name="connsiteX256" fmla="*/ 1364846 w 1855383"/>
              <a:gd name="connsiteY256" fmla="*/ 1293019 h 1409992"/>
              <a:gd name="connsiteX257" fmla="*/ 1341033 w 1855383"/>
              <a:gd name="connsiteY257" fmla="*/ 1307306 h 1409992"/>
              <a:gd name="connsiteX258" fmla="*/ 1329127 w 1855383"/>
              <a:gd name="connsiteY258" fmla="*/ 1312069 h 1409992"/>
              <a:gd name="connsiteX259" fmla="*/ 1314840 w 1855383"/>
              <a:gd name="connsiteY259" fmla="*/ 1316831 h 1409992"/>
              <a:gd name="connsiteX260" fmla="*/ 1305315 w 1855383"/>
              <a:gd name="connsiteY260" fmla="*/ 1321594 h 1409992"/>
              <a:gd name="connsiteX261" fmla="*/ 1298171 w 1855383"/>
              <a:gd name="connsiteY261" fmla="*/ 1326356 h 1409992"/>
              <a:gd name="connsiteX262" fmla="*/ 1283883 w 1855383"/>
              <a:gd name="connsiteY262" fmla="*/ 1331119 h 1409992"/>
              <a:gd name="connsiteX263" fmla="*/ 1274358 w 1855383"/>
              <a:gd name="connsiteY263" fmla="*/ 1335881 h 1409992"/>
              <a:gd name="connsiteX264" fmla="*/ 1264833 w 1855383"/>
              <a:gd name="connsiteY264" fmla="*/ 1338262 h 1409992"/>
              <a:gd name="connsiteX265" fmla="*/ 1257690 w 1855383"/>
              <a:gd name="connsiteY265" fmla="*/ 1340644 h 1409992"/>
              <a:gd name="connsiteX266" fmla="*/ 1233877 w 1855383"/>
              <a:gd name="connsiteY266" fmla="*/ 1347787 h 1409992"/>
              <a:gd name="connsiteX267" fmla="*/ 1214827 w 1855383"/>
              <a:gd name="connsiteY267" fmla="*/ 1354931 h 1409992"/>
              <a:gd name="connsiteX268" fmla="*/ 1202921 w 1855383"/>
              <a:gd name="connsiteY268" fmla="*/ 1359694 h 1409992"/>
              <a:gd name="connsiteX269" fmla="*/ 1188633 w 1855383"/>
              <a:gd name="connsiteY269" fmla="*/ 1364456 h 1409992"/>
              <a:gd name="connsiteX270" fmla="*/ 1181490 w 1855383"/>
              <a:gd name="connsiteY270" fmla="*/ 1366837 h 1409992"/>
              <a:gd name="connsiteX271" fmla="*/ 1150533 w 1855383"/>
              <a:gd name="connsiteY271" fmla="*/ 1371600 h 1409992"/>
              <a:gd name="connsiteX272" fmla="*/ 1019565 w 1855383"/>
              <a:gd name="connsiteY272" fmla="*/ 1395413 h 1409992"/>
              <a:gd name="connsiteX273" fmla="*/ 981465 w 1855383"/>
              <a:gd name="connsiteY273" fmla="*/ 1395412 h 1409992"/>
              <a:gd name="connsiteX274" fmla="*/ 919552 w 1855383"/>
              <a:gd name="connsiteY274" fmla="*/ 1404937 h 1409992"/>
              <a:gd name="connsiteX275" fmla="*/ 855259 w 1855383"/>
              <a:gd name="connsiteY275" fmla="*/ 1404937 h 1409992"/>
              <a:gd name="connsiteX276" fmla="*/ 798108 w 1855383"/>
              <a:gd name="connsiteY276" fmla="*/ 1407319 h 1409992"/>
              <a:gd name="connsiteX277" fmla="*/ 774296 w 1855383"/>
              <a:gd name="connsiteY277" fmla="*/ 1409700 h 1409992"/>
              <a:gd name="connsiteX278" fmla="*/ 640946 w 1855383"/>
              <a:gd name="connsiteY278" fmla="*/ 1400175 h 1409992"/>
              <a:gd name="connsiteX279" fmla="*/ 624277 w 1855383"/>
              <a:gd name="connsiteY279" fmla="*/ 1395412 h 1409992"/>
              <a:gd name="connsiteX280" fmla="*/ 598083 w 1855383"/>
              <a:gd name="connsiteY280" fmla="*/ 1388269 h 1409992"/>
              <a:gd name="connsiteX281" fmla="*/ 574271 w 1855383"/>
              <a:gd name="connsiteY281" fmla="*/ 1378744 h 1409992"/>
              <a:gd name="connsiteX282" fmla="*/ 567127 w 1855383"/>
              <a:gd name="connsiteY282" fmla="*/ 1376362 h 1409992"/>
              <a:gd name="connsiteX283" fmla="*/ 548077 w 1855383"/>
              <a:gd name="connsiteY283" fmla="*/ 1371600 h 1409992"/>
              <a:gd name="connsiteX284" fmla="*/ 540933 w 1855383"/>
              <a:gd name="connsiteY284" fmla="*/ 1369219 h 1409992"/>
              <a:gd name="connsiteX285" fmla="*/ 521883 w 1855383"/>
              <a:gd name="connsiteY285" fmla="*/ 1364456 h 1409992"/>
              <a:gd name="connsiteX286" fmla="*/ 512358 w 1855383"/>
              <a:gd name="connsiteY286" fmla="*/ 1362075 h 1409992"/>
              <a:gd name="connsiteX287" fmla="*/ 505215 w 1855383"/>
              <a:gd name="connsiteY287" fmla="*/ 1357312 h 1409992"/>
              <a:gd name="connsiteX288" fmla="*/ 495690 w 1855383"/>
              <a:gd name="connsiteY288" fmla="*/ 1354931 h 1409992"/>
              <a:gd name="connsiteX289" fmla="*/ 479021 w 1855383"/>
              <a:gd name="connsiteY289" fmla="*/ 1350169 h 1409992"/>
              <a:gd name="connsiteX290" fmla="*/ 462352 w 1855383"/>
              <a:gd name="connsiteY290" fmla="*/ 1347787 h 1409992"/>
              <a:gd name="connsiteX291" fmla="*/ 455208 w 1855383"/>
              <a:gd name="connsiteY291" fmla="*/ 1345406 h 1409992"/>
              <a:gd name="connsiteX292" fmla="*/ 445683 w 1855383"/>
              <a:gd name="connsiteY292" fmla="*/ 1343025 h 1409992"/>
              <a:gd name="connsiteX293" fmla="*/ 433777 w 1855383"/>
              <a:gd name="connsiteY293" fmla="*/ 1338262 h 1409992"/>
              <a:gd name="connsiteX294" fmla="*/ 421871 w 1855383"/>
              <a:gd name="connsiteY294" fmla="*/ 1335881 h 1409992"/>
              <a:gd name="connsiteX295" fmla="*/ 407583 w 1855383"/>
              <a:gd name="connsiteY295" fmla="*/ 1331119 h 1409992"/>
              <a:gd name="connsiteX296" fmla="*/ 400440 w 1855383"/>
              <a:gd name="connsiteY296" fmla="*/ 1328737 h 1409992"/>
              <a:gd name="connsiteX297" fmla="*/ 390915 w 1855383"/>
              <a:gd name="connsiteY297" fmla="*/ 1323975 h 1409992"/>
              <a:gd name="connsiteX298" fmla="*/ 381390 w 1855383"/>
              <a:gd name="connsiteY298" fmla="*/ 1321594 h 1409992"/>
              <a:gd name="connsiteX299" fmla="*/ 374246 w 1855383"/>
              <a:gd name="connsiteY299" fmla="*/ 1319212 h 1409992"/>
              <a:gd name="connsiteX300" fmla="*/ 364721 w 1855383"/>
              <a:gd name="connsiteY300" fmla="*/ 1316831 h 1409992"/>
              <a:gd name="connsiteX301" fmla="*/ 355196 w 1855383"/>
              <a:gd name="connsiteY301" fmla="*/ 1312069 h 1409992"/>
              <a:gd name="connsiteX302" fmla="*/ 340908 w 1855383"/>
              <a:gd name="connsiteY302" fmla="*/ 1307306 h 1409992"/>
              <a:gd name="connsiteX303" fmla="*/ 326621 w 1855383"/>
              <a:gd name="connsiteY303" fmla="*/ 1302544 h 1409992"/>
              <a:gd name="connsiteX304" fmla="*/ 319477 w 1855383"/>
              <a:gd name="connsiteY304" fmla="*/ 1300162 h 1409992"/>
              <a:gd name="connsiteX305" fmla="*/ 312333 w 1855383"/>
              <a:gd name="connsiteY305" fmla="*/ 1297781 h 1409992"/>
              <a:gd name="connsiteX306" fmla="*/ 305190 w 1855383"/>
              <a:gd name="connsiteY306" fmla="*/ 1293019 h 1409992"/>
              <a:gd name="connsiteX307" fmla="*/ 290902 w 1855383"/>
              <a:gd name="connsiteY307" fmla="*/ 1288256 h 1409992"/>
              <a:gd name="connsiteX308" fmla="*/ 269471 w 1855383"/>
              <a:gd name="connsiteY308" fmla="*/ 1281112 h 1409992"/>
              <a:gd name="connsiteX309" fmla="*/ 259946 w 1855383"/>
              <a:gd name="connsiteY309" fmla="*/ 1273969 h 1409992"/>
              <a:gd name="connsiteX310" fmla="*/ 252802 w 1855383"/>
              <a:gd name="connsiteY310" fmla="*/ 1271587 h 1409992"/>
              <a:gd name="connsiteX311" fmla="*/ 238515 w 1855383"/>
              <a:gd name="connsiteY311" fmla="*/ 1264444 h 1409992"/>
              <a:gd name="connsiteX312" fmla="*/ 228990 w 1855383"/>
              <a:gd name="connsiteY312" fmla="*/ 1262062 h 1409992"/>
              <a:gd name="connsiteX313" fmla="*/ 214702 w 1855383"/>
              <a:gd name="connsiteY313" fmla="*/ 1257300 h 1409992"/>
              <a:gd name="connsiteX314" fmla="*/ 205177 w 1855383"/>
              <a:gd name="connsiteY314" fmla="*/ 1254919 h 1409992"/>
              <a:gd name="connsiteX315" fmla="*/ 190890 w 1855383"/>
              <a:gd name="connsiteY315" fmla="*/ 1250156 h 1409992"/>
              <a:gd name="connsiteX316" fmla="*/ 183746 w 1855383"/>
              <a:gd name="connsiteY316" fmla="*/ 1245394 h 1409992"/>
              <a:gd name="connsiteX317" fmla="*/ 167077 w 1855383"/>
              <a:gd name="connsiteY317" fmla="*/ 1240631 h 1409992"/>
              <a:gd name="connsiteX318" fmla="*/ 159933 w 1855383"/>
              <a:gd name="connsiteY318" fmla="*/ 1235869 h 1409992"/>
              <a:gd name="connsiteX319" fmla="*/ 145646 w 1855383"/>
              <a:gd name="connsiteY319" fmla="*/ 1231106 h 1409992"/>
              <a:gd name="connsiteX320" fmla="*/ 138502 w 1855383"/>
              <a:gd name="connsiteY320" fmla="*/ 1228725 h 1409992"/>
              <a:gd name="connsiteX321" fmla="*/ 117071 w 1855383"/>
              <a:gd name="connsiteY321" fmla="*/ 1216819 h 1409992"/>
              <a:gd name="connsiteX322" fmla="*/ 109927 w 1855383"/>
              <a:gd name="connsiteY322" fmla="*/ 1212056 h 1409992"/>
              <a:gd name="connsiteX323" fmla="*/ 102783 w 1855383"/>
              <a:gd name="connsiteY323" fmla="*/ 1209675 h 1409992"/>
              <a:gd name="connsiteX324" fmla="*/ 88496 w 1855383"/>
              <a:gd name="connsiteY324" fmla="*/ 1197769 h 1409992"/>
              <a:gd name="connsiteX325" fmla="*/ 71827 w 1855383"/>
              <a:gd name="connsiteY325" fmla="*/ 1188244 h 1409992"/>
              <a:gd name="connsiteX326" fmla="*/ 50396 w 1855383"/>
              <a:gd name="connsiteY326" fmla="*/ 1171575 h 1409992"/>
              <a:gd name="connsiteX327" fmla="*/ 43252 w 1855383"/>
              <a:gd name="connsiteY327" fmla="*/ 1164431 h 1409992"/>
              <a:gd name="connsiteX328" fmla="*/ 28965 w 1855383"/>
              <a:gd name="connsiteY328" fmla="*/ 1154906 h 1409992"/>
              <a:gd name="connsiteX329" fmla="*/ 17058 w 1855383"/>
              <a:gd name="connsiteY329" fmla="*/ 1145381 h 1409992"/>
              <a:gd name="connsiteX330" fmla="*/ 2771 w 1855383"/>
              <a:gd name="connsiteY330" fmla="*/ 1131094 h 1409992"/>
              <a:gd name="connsiteX331" fmla="*/ 390 w 1855383"/>
              <a:gd name="connsiteY331" fmla="*/ 1123950 h 1409992"/>
              <a:gd name="connsiteX332" fmla="*/ 21821 w 1855383"/>
              <a:gd name="connsiteY332" fmla="*/ 1112044 h 1409992"/>
              <a:gd name="connsiteX333" fmla="*/ 36108 w 1855383"/>
              <a:gd name="connsiteY333" fmla="*/ 1116806 h 1409992"/>
              <a:gd name="connsiteX334" fmla="*/ 38490 w 1855383"/>
              <a:gd name="connsiteY334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414852 w 1855383"/>
              <a:gd name="connsiteY252" fmla="*/ 1266825 h 1409992"/>
              <a:gd name="connsiteX253" fmla="*/ 1405327 w 1855383"/>
              <a:gd name="connsiteY253" fmla="*/ 1269206 h 1409992"/>
              <a:gd name="connsiteX254" fmla="*/ 1388658 w 1855383"/>
              <a:gd name="connsiteY254" fmla="*/ 1281112 h 1409992"/>
              <a:gd name="connsiteX255" fmla="*/ 1364846 w 1855383"/>
              <a:gd name="connsiteY255" fmla="*/ 1293019 h 1409992"/>
              <a:gd name="connsiteX256" fmla="*/ 1341033 w 1855383"/>
              <a:gd name="connsiteY256" fmla="*/ 1307306 h 1409992"/>
              <a:gd name="connsiteX257" fmla="*/ 1329127 w 1855383"/>
              <a:gd name="connsiteY257" fmla="*/ 1312069 h 1409992"/>
              <a:gd name="connsiteX258" fmla="*/ 1314840 w 1855383"/>
              <a:gd name="connsiteY258" fmla="*/ 1316831 h 1409992"/>
              <a:gd name="connsiteX259" fmla="*/ 1305315 w 1855383"/>
              <a:gd name="connsiteY259" fmla="*/ 1321594 h 1409992"/>
              <a:gd name="connsiteX260" fmla="*/ 1298171 w 1855383"/>
              <a:gd name="connsiteY260" fmla="*/ 1326356 h 1409992"/>
              <a:gd name="connsiteX261" fmla="*/ 1283883 w 1855383"/>
              <a:gd name="connsiteY261" fmla="*/ 1331119 h 1409992"/>
              <a:gd name="connsiteX262" fmla="*/ 1274358 w 1855383"/>
              <a:gd name="connsiteY262" fmla="*/ 1335881 h 1409992"/>
              <a:gd name="connsiteX263" fmla="*/ 1264833 w 1855383"/>
              <a:gd name="connsiteY263" fmla="*/ 1338262 h 1409992"/>
              <a:gd name="connsiteX264" fmla="*/ 1257690 w 1855383"/>
              <a:gd name="connsiteY264" fmla="*/ 1340644 h 1409992"/>
              <a:gd name="connsiteX265" fmla="*/ 1233877 w 1855383"/>
              <a:gd name="connsiteY265" fmla="*/ 1347787 h 1409992"/>
              <a:gd name="connsiteX266" fmla="*/ 1214827 w 1855383"/>
              <a:gd name="connsiteY266" fmla="*/ 1354931 h 1409992"/>
              <a:gd name="connsiteX267" fmla="*/ 1202921 w 1855383"/>
              <a:gd name="connsiteY267" fmla="*/ 1359694 h 1409992"/>
              <a:gd name="connsiteX268" fmla="*/ 1188633 w 1855383"/>
              <a:gd name="connsiteY268" fmla="*/ 1364456 h 1409992"/>
              <a:gd name="connsiteX269" fmla="*/ 1181490 w 1855383"/>
              <a:gd name="connsiteY269" fmla="*/ 1366837 h 1409992"/>
              <a:gd name="connsiteX270" fmla="*/ 1150533 w 1855383"/>
              <a:gd name="connsiteY270" fmla="*/ 1371600 h 1409992"/>
              <a:gd name="connsiteX271" fmla="*/ 1019565 w 1855383"/>
              <a:gd name="connsiteY271" fmla="*/ 1395413 h 1409992"/>
              <a:gd name="connsiteX272" fmla="*/ 981465 w 1855383"/>
              <a:gd name="connsiteY272" fmla="*/ 1395412 h 1409992"/>
              <a:gd name="connsiteX273" fmla="*/ 919552 w 1855383"/>
              <a:gd name="connsiteY273" fmla="*/ 1404937 h 1409992"/>
              <a:gd name="connsiteX274" fmla="*/ 855259 w 1855383"/>
              <a:gd name="connsiteY274" fmla="*/ 1404937 h 1409992"/>
              <a:gd name="connsiteX275" fmla="*/ 798108 w 1855383"/>
              <a:gd name="connsiteY275" fmla="*/ 1407319 h 1409992"/>
              <a:gd name="connsiteX276" fmla="*/ 774296 w 1855383"/>
              <a:gd name="connsiteY276" fmla="*/ 1409700 h 1409992"/>
              <a:gd name="connsiteX277" fmla="*/ 640946 w 1855383"/>
              <a:gd name="connsiteY277" fmla="*/ 1400175 h 1409992"/>
              <a:gd name="connsiteX278" fmla="*/ 624277 w 1855383"/>
              <a:gd name="connsiteY278" fmla="*/ 1395412 h 1409992"/>
              <a:gd name="connsiteX279" fmla="*/ 598083 w 1855383"/>
              <a:gd name="connsiteY279" fmla="*/ 1388269 h 1409992"/>
              <a:gd name="connsiteX280" fmla="*/ 574271 w 1855383"/>
              <a:gd name="connsiteY280" fmla="*/ 1378744 h 1409992"/>
              <a:gd name="connsiteX281" fmla="*/ 567127 w 1855383"/>
              <a:gd name="connsiteY281" fmla="*/ 1376362 h 1409992"/>
              <a:gd name="connsiteX282" fmla="*/ 548077 w 1855383"/>
              <a:gd name="connsiteY282" fmla="*/ 1371600 h 1409992"/>
              <a:gd name="connsiteX283" fmla="*/ 540933 w 1855383"/>
              <a:gd name="connsiteY283" fmla="*/ 1369219 h 1409992"/>
              <a:gd name="connsiteX284" fmla="*/ 521883 w 1855383"/>
              <a:gd name="connsiteY284" fmla="*/ 1364456 h 1409992"/>
              <a:gd name="connsiteX285" fmla="*/ 512358 w 1855383"/>
              <a:gd name="connsiteY285" fmla="*/ 1362075 h 1409992"/>
              <a:gd name="connsiteX286" fmla="*/ 505215 w 1855383"/>
              <a:gd name="connsiteY286" fmla="*/ 1357312 h 1409992"/>
              <a:gd name="connsiteX287" fmla="*/ 495690 w 1855383"/>
              <a:gd name="connsiteY287" fmla="*/ 1354931 h 1409992"/>
              <a:gd name="connsiteX288" fmla="*/ 479021 w 1855383"/>
              <a:gd name="connsiteY288" fmla="*/ 1350169 h 1409992"/>
              <a:gd name="connsiteX289" fmla="*/ 462352 w 1855383"/>
              <a:gd name="connsiteY289" fmla="*/ 1347787 h 1409992"/>
              <a:gd name="connsiteX290" fmla="*/ 455208 w 1855383"/>
              <a:gd name="connsiteY290" fmla="*/ 1345406 h 1409992"/>
              <a:gd name="connsiteX291" fmla="*/ 445683 w 1855383"/>
              <a:gd name="connsiteY291" fmla="*/ 1343025 h 1409992"/>
              <a:gd name="connsiteX292" fmla="*/ 433777 w 1855383"/>
              <a:gd name="connsiteY292" fmla="*/ 1338262 h 1409992"/>
              <a:gd name="connsiteX293" fmla="*/ 421871 w 1855383"/>
              <a:gd name="connsiteY293" fmla="*/ 1335881 h 1409992"/>
              <a:gd name="connsiteX294" fmla="*/ 407583 w 1855383"/>
              <a:gd name="connsiteY294" fmla="*/ 1331119 h 1409992"/>
              <a:gd name="connsiteX295" fmla="*/ 400440 w 1855383"/>
              <a:gd name="connsiteY295" fmla="*/ 1328737 h 1409992"/>
              <a:gd name="connsiteX296" fmla="*/ 390915 w 1855383"/>
              <a:gd name="connsiteY296" fmla="*/ 1323975 h 1409992"/>
              <a:gd name="connsiteX297" fmla="*/ 381390 w 1855383"/>
              <a:gd name="connsiteY297" fmla="*/ 1321594 h 1409992"/>
              <a:gd name="connsiteX298" fmla="*/ 374246 w 1855383"/>
              <a:gd name="connsiteY298" fmla="*/ 1319212 h 1409992"/>
              <a:gd name="connsiteX299" fmla="*/ 364721 w 1855383"/>
              <a:gd name="connsiteY299" fmla="*/ 1316831 h 1409992"/>
              <a:gd name="connsiteX300" fmla="*/ 355196 w 1855383"/>
              <a:gd name="connsiteY300" fmla="*/ 1312069 h 1409992"/>
              <a:gd name="connsiteX301" fmla="*/ 340908 w 1855383"/>
              <a:gd name="connsiteY301" fmla="*/ 1307306 h 1409992"/>
              <a:gd name="connsiteX302" fmla="*/ 326621 w 1855383"/>
              <a:gd name="connsiteY302" fmla="*/ 1302544 h 1409992"/>
              <a:gd name="connsiteX303" fmla="*/ 319477 w 1855383"/>
              <a:gd name="connsiteY303" fmla="*/ 1300162 h 1409992"/>
              <a:gd name="connsiteX304" fmla="*/ 312333 w 1855383"/>
              <a:gd name="connsiteY304" fmla="*/ 1297781 h 1409992"/>
              <a:gd name="connsiteX305" fmla="*/ 305190 w 1855383"/>
              <a:gd name="connsiteY305" fmla="*/ 1293019 h 1409992"/>
              <a:gd name="connsiteX306" fmla="*/ 290902 w 1855383"/>
              <a:gd name="connsiteY306" fmla="*/ 1288256 h 1409992"/>
              <a:gd name="connsiteX307" fmla="*/ 269471 w 1855383"/>
              <a:gd name="connsiteY307" fmla="*/ 1281112 h 1409992"/>
              <a:gd name="connsiteX308" fmla="*/ 259946 w 1855383"/>
              <a:gd name="connsiteY308" fmla="*/ 1273969 h 1409992"/>
              <a:gd name="connsiteX309" fmla="*/ 252802 w 1855383"/>
              <a:gd name="connsiteY309" fmla="*/ 1271587 h 1409992"/>
              <a:gd name="connsiteX310" fmla="*/ 238515 w 1855383"/>
              <a:gd name="connsiteY310" fmla="*/ 1264444 h 1409992"/>
              <a:gd name="connsiteX311" fmla="*/ 228990 w 1855383"/>
              <a:gd name="connsiteY311" fmla="*/ 1262062 h 1409992"/>
              <a:gd name="connsiteX312" fmla="*/ 214702 w 1855383"/>
              <a:gd name="connsiteY312" fmla="*/ 1257300 h 1409992"/>
              <a:gd name="connsiteX313" fmla="*/ 205177 w 1855383"/>
              <a:gd name="connsiteY313" fmla="*/ 1254919 h 1409992"/>
              <a:gd name="connsiteX314" fmla="*/ 190890 w 1855383"/>
              <a:gd name="connsiteY314" fmla="*/ 1250156 h 1409992"/>
              <a:gd name="connsiteX315" fmla="*/ 183746 w 1855383"/>
              <a:gd name="connsiteY315" fmla="*/ 1245394 h 1409992"/>
              <a:gd name="connsiteX316" fmla="*/ 167077 w 1855383"/>
              <a:gd name="connsiteY316" fmla="*/ 1240631 h 1409992"/>
              <a:gd name="connsiteX317" fmla="*/ 159933 w 1855383"/>
              <a:gd name="connsiteY317" fmla="*/ 1235869 h 1409992"/>
              <a:gd name="connsiteX318" fmla="*/ 145646 w 1855383"/>
              <a:gd name="connsiteY318" fmla="*/ 1231106 h 1409992"/>
              <a:gd name="connsiteX319" fmla="*/ 138502 w 1855383"/>
              <a:gd name="connsiteY319" fmla="*/ 1228725 h 1409992"/>
              <a:gd name="connsiteX320" fmla="*/ 117071 w 1855383"/>
              <a:gd name="connsiteY320" fmla="*/ 1216819 h 1409992"/>
              <a:gd name="connsiteX321" fmla="*/ 109927 w 1855383"/>
              <a:gd name="connsiteY321" fmla="*/ 1212056 h 1409992"/>
              <a:gd name="connsiteX322" fmla="*/ 102783 w 1855383"/>
              <a:gd name="connsiteY322" fmla="*/ 1209675 h 1409992"/>
              <a:gd name="connsiteX323" fmla="*/ 88496 w 1855383"/>
              <a:gd name="connsiteY323" fmla="*/ 1197769 h 1409992"/>
              <a:gd name="connsiteX324" fmla="*/ 71827 w 1855383"/>
              <a:gd name="connsiteY324" fmla="*/ 1188244 h 1409992"/>
              <a:gd name="connsiteX325" fmla="*/ 50396 w 1855383"/>
              <a:gd name="connsiteY325" fmla="*/ 1171575 h 1409992"/>
              <a:gd name="connsiteX326" fmla="*/ 43252 w 1855383"/>
              <a:gd name="connsiteY326" fmla="*/ 1164431 h 1409992"/>
              <a:gd name="connsiteX327" fmla="*/ 28965 w 1855383"/>
              <a:gd name="connsiteY327" fmla="*/ 1154906 h 1409992"/>
              <a:gd name="connsiteX328" fmla="*/ 17058 w 1855383"/>
              <a:gd name="connsiteY328" fmla="*/ 1145381 h 1409992"/>
              <a:gd name="connsiteX329" fmla="*/ 2771 w 1855383"/>
              <a:gd name="connsiteY329" fmla="*/ 1131094 h 1409992"/>
              <a:gd name="connsiteX330" fmla="*/ 390 w 1855383"/>
              <a:gd name="connsiteY330" fmla="*/ 1123950 h 1409992"/>
              <a:gd name="connsiteX331" fmla="*/ 21821 w 1855383"/>
              <a:gd name="connsiteY331" fmla="*/ 1112044 h 1409992"/>
              <a:gd name="connsiteX332" fmla="*/ 36108 w 1855383"/>
              <a:gd name="connsiteY332" fmla="*/ 1116806 h 1409992"/>
              <a:gd name="connsiteX333" fmla="*/ 38490 w 1855383"/>
              <a:gd name="connsiteY333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405327 w 1855383"/>
              <a:gd name="connsiteY252" fmla="*/ 1269206 h 1409992"/>
              <a:gd name="connsiteX253" fmla="*/ 1388658 w 1855383"/>
              <a:gd name="connsiteY253" fmla="*/ 1281112 h 1409992"/>
              <a:gd name="connsiteX254" fmla="*/ 1364846 w 1855383"/>
              <a:gd name="connsiteY254" fmla="*/ 1293019 h 1409992"/>
              <a:gd name="connsiteX255" fmla="*/ 1341033 w 1855383"/>
              <a:gd name="connsiteY255" fmla="*/ 1307306 h 1409992"/>
              <a:gd name="connsiteX256" fmla="*/ 1329127 w 1855383"/>
              <a:gd name="connsiteY256" fmla="*/ 1312069 h 1409992"/>
              <a:gd name="connsiteX257" fmla="*/ 1314840 w 1855383"/>
              <a:gd name="connsiteY257" fmla="*/ 1316831 h 1409992"/>
              <a:gd name="connsiteX258" fmla="*/ 1305315 w 1855383"/>
              <a:gd name="connsiteY258" fmla="*/ 1321594 h 1409992"/>
              <a:gd name="connsiteX259" fmla="*/ 1298171 w 1855383"/>
              <a:gd name="connsiteY259" fmla="*/ 1326356 h 1409992"/>
              <a:gd name="connsiteX260" fmla="*/ 1283883 w 1855383"/>
              <a:gd name="connsiteY260" fmla="*/ 1331119 h 1409992"/>
              <a:gd name="connsiteX261" fmla="*/ 1274358 w 1855383"/>
              <a:gd name="connsiteY261" fmla="*/ 1335881 h 1409992"/>
              <a:gd name="connsiteX262" fmla="*/ 1264833 w 1855383"/>
              <a:gd name="connsiteY262" fmla="*/ 1338262 h 1409992"/>
              <a:gd name="connsiteX263" fmla="*/ 1257690 w 1855383"/>
              <a:gd name="connsiteY263" fmla="*/ 1340644 h 1409992"/>
              <a:gd name="connsiteX264" fmla="*/ 1233877 w 1855383"/>
              <a:gd name="connsiteY264" fmla="*/ 1347787 h 1409992"/>
              <a:gd name="connsiteX265" fmla="*/ 1214827 w 1855383"/>
              <a:gd name="connsiteY265" fmla="*/ 1354931 h 1409992"/>
              <a:gd name="connsiteX266" fmla="*/ 1202921 w 1855383"/>
              <a:gd name="connsiteY266" fmla="*/ 1359694 h 1409992"/>
              <a:gd name="connsiteX267" fmla="*/ 1188633 w 1855383"/>
              <a:gd name="connsiteY267" fmla="*/ 1364456 h 1409992"/>
              <a:gd name="connsiteX268" fmla="*/ 1181490 w 1855383"/>
              <a:gd name="connsiteY268" fmla="*/ 1366837 h 1409992"/>
              <a:gd name="connsiteX269" fmla="*/ 1150533 w 1855383"/>
              <a:gd name="connsiteY269" fmla="*/ 1371600 h 1409992"/>
              <a:gd name="connsiteX270" fmla="*/ 1019565 w 1855383"/>
              <a:gd name="connsiteY270" fmla="*/ 1395413 h 1409992"/>
              <a:gd name="connsiteX271" fmla="*/ 981465 w 1855383"/>
              <a:gd name="connsiteY271" fmla="*/ 1395412 h 1409992"/>
              <a:gd name="connsiteX272" fmla="*/ 919552 w 1855383"/>
              <a:gd name="connsiteY272" fmla="*/ 1404937 h 1409992"/>
              <a:gd name="connsiteX273" fmla="*/ 855259 w 1855383"/>
              <a:gd name="connsiteY273" fmla="*/ 1404937 h 1409992"/>
              <a:gd name="connsiteX274" fmla="*/ 798108 w 1855383"/>
              <a:gd name="connsiteY274" fmla="*/ 1407319 h 1409992"/>
              <a:gd name="connsiteX275" fmla="*/ 774296 w 1855383"/>
              <a:gd name="connsiteY275" fmla="*/ 1409700 h 1409992"/>
              <a:gd name="connsiteX276" fmla="*/ 640946 w 1855383"/>
              <a:gd name="connsiteY276" fmla="*/ 1400175 h 1409992"/>
              <a:gd name="connsiteX277" fmla="*/ 624277 w 1855383"/>
              <a:gd name="connsiteY277" fmla="*/ 1395412 h 1409992"/>
              <a:gd name="connsiteX278" fmla="*/ 598083 w 1855383"/>
              <a:gd name="connsiteY278" fmla="*/ 1388269 h 1409992"/>
              <a:gd name="connsiteX279" fmla="*/ 574271 w 1855383"/>
              <a:gd name="connsiteY279" fmla="*/ 1378744 h 1409992"/>
              <a:gd name="connsiteX280" fmla="*/ 567127 w 1855383"/>
              <a:gd name="connsiteY280" fmla="*/ 1376362 h 1409992"/>
              <a:gd name="connsiteX281" fmla="*/ 548077 w 1855383"/>
              <a:gd name="connsiteY281" fmla="*/ 1371600 h 1409992"/>
              <a:gd name="connsiteX282" fmla="*/ 540933 w 1855383"/>
              <a:gd name="connsiteY282" fmla="*/ 1369219 h 1409992"/>
              <a:gd name="connsiteX283" fmla="*/ 521883 w 1855383"/>
              <a:gd name="connsiteY283" fmla="*/ 1364456 h 1409992"/>
              <a:gd name="connsiteX284" fmla="*/ 512358 w 1855383"/>
              <a:gd name="connsiteY284" fmla="*/ 1362075 h 1409992"/>
              <a:gd name="connsiteX285" fmla="*/ 505215 w 1855383"/>
              <a:gd name="connsiteY285" fmla="*/ 1357312 h 1409992"/>
              <a:gd name="connsiteX286" fmla="*/ 495690 w 1855383"/>
              <a:gd name="connsiteY286" fmla="*/ 1354931 h 1409992"/>
              <a:gd name="connsiteX287" fmla="*/ 479021 w 1855383"/>
              <a:gd name="connsiteY287" fmla="*/ 1350169 h 1409992"/>
              <a:gd name="connsiteX288" fmla="*/ 462352 w 1855383"/>
              <a:gd name="connsiteY288" fmla="*/ 1347787 h 1409992"/>
              <a:gd name="connsiteX289" fmla="*/ 455208 w 1855383"/>
              <a:gd name="connsiteY289" fmla="*/ 1345406 h 1409992"/>
              <a:gd name="connsiteX290" fmla="*/ 445683 w 1855383"/>
              <a:gd name="connsiteY290" fmla="*/ 1343025 h 1409992"/>
              <a:gd name="connsiteX291" fmla="*/ 433777 w 1855383"/>
              <a:gd name="connsiteY291" fmla="*/ 1338262 h 1409992"/>
              <a:gd name="connsiteX292" fmla="*/ 421871 w 1855383"/>
              <a:gd name="connsiteY292" fmla="*/ 1335881 h 1409992"/>
              <a:gd name="connsiteX293" fmla="*/ 407583 w 1855383"/>
              <a:gd name="connsiteY293" fmla="*/ 1331119 h 1409992"/>
              <a:gd name="connsiteX294" fmla="*/ 400440 w 1855383"/>
              <a:gd name="connsiteY294" fmla="*/ 1328737 h 1409992"/>
              <a:gd name="connsiteX295" fmla="*/ 390915 w 1855383"/>
              <a:gd name="connsiteY295" fmla="*/ 1323975 h 1409992"/>
              <a:gd name="connsiteX296" fmla="*/ 381390 w 1855383"/>
              <a:gd name="connsiteY296" fmla="*/ 1321594 h 1409992"/>
              <a:gd name="connsiteX297" fmla="*/ 374246 w 1855383"/>
              <a:gd name="connsiteY297" fmla="*/ 1319212 h 1409992"/>
              <a:gd name="connsiteX298" fmla="*/ 364721 w 1855383"/>
              <a:gd name="connsiteY298" fmla="*/ 1316831 h 1409992"/>
              <a:gd name="connsiteX299" fmla="*/ 355196 w 1855383"/>
              <a:gd name="connsiteY299" fmla="*/ 1312069 h 1409992"/>
              <a:gd name="connsiteX300" fmla="*/ 340908 w 1855383"/>
              <a:gd name="connsiteY300" fmla="*/ 1307306 h 1409992"/>
              <a:gd name="connsiteX301" fmla="*/ 326621 w 1855383"/>
              <a:gd name="connsiteY301" fmla="*/ 1302544 h 1409992"/>
              <a:gd name="connsiteX302" fmla="*/ 319477 w 1855383"/>
              <a:gd name="connsiteY302" fmla="*/ 1300162 h 1409992"/>
              <a:gd name="connsiteX303" fmla="*/ 312333 w 1855383"/>
              <a:gd name="connsiteY303" fmla="*/ 1297781 h 1409992"/>
              <a:gd name="connsiteX304" fmla="*/ 305190 w 1855383"/>
              <a:gd name="connsiteY304" fmla="*/ 1293019 h 1409992"/>
              <a:gd name="connsiteX305" fmla="*/ 290902 w 1855383"/>
              <a:gd name="connsiteY305" fmla="*/ 1288256 h 1409992"/>
              <a:gd name="connsiteX306" fmla="*/ 269471 w 1855383"/>
              <a:gd name="connsiteY306" fmla="*/ 1281112 h 1409992"/>
              <a:gd name="connsiteX307" fmla="*/ 259946 w 1855383"/>
              <a:gd name="connsiteY307" fmla="*/ 1273969 h 1409992"/>
              <a:gd name="connsiteX308" fmla="*/ 252802 w 1855383"/>
              <a:gd name="connsiteY308" fmla="*/ 1271587 h 1409992"/>
              <a:gd name="connsiteX309" fmla="*/ 238515 w 1855383"/>
              <a:gd name="connsiteY309" fmla="*/ 1264444 h 1409992"/>
              <a:gd name="connsiteX310" fmla="*/ 228990 w 1855383"/>
              <a:gd name="connsiteY310" fmla="*/ 1262062 h 1409992"/>
              <a:gd name="connsiteX311" fmla="*/ 214702 w 1855383"/>
              <a:gd name="connsiteY311" fmla="*/ 1257300 h 1409992"/>
              <a:gd name="connsiteX312" fmla="*/ 205177 w 1855383"/>
              <a:gd name="connsiteY312" fmla="*/ 1254919 h 1409992"/>
              <a:gd name="connsiteX313" fmla="*/ 190890 w 1855383"/>
              <a:gd name="connsiteY313" fmla="*/ 1250156 h 1409992"/>
              <a:gd name="connsiteX314" fmla="*/ 183746 w 1855383"/>
              <a:gd name="connsiteY314" fmla="*/ 1245394 h 1409992"/>
              <a:gd name="connsiteX315" fmla="*/ 167077 w 1855383"/>
              <a:gd name="connsiteY315" fmla="*/ 1240631 h 1409992"/>
              <a:gd name="connsiteX316" fmla="*/ 159933 w 1855383"/>
              <a:gd name="connsiteY316" fmla="*/ 1235869 h 1409992"/>
              <a:gd name="connsiteX317" fmla="*/ 145646 w 1855383"/>
              <a:gd name="connsiteY317" fmla="*/ 1231106 h 1409992"/>
              <a:gd name="connsiteX318" fmla="*/ 138502 w 1855383"/>
              <a:gd name="connsiteY318" fmla="*/ 1228725 h 1409992"/>
              <a:gd name="connsiteX319" fmla="*/ 117071 w 1855383"/>
              <a:gd name="connsiteY319" fmla="*/ 1216819 h 1409992"/>
              <a:gd name="connsiteX320" fmla="*/ 109927 w 1855383"/>
              <a:gd name="connsiteY320" fmla="*/ 1212056 h 1409992"/>
              <a:gd name="connsiteX321" fmla="*/ 102783 w 1855383"/>
              <a:gd name="connsiteY321" fmla="*/ 1209675 h 1409992"/>
              <a:gd name="connsiteX322" fmla="*/ 88496 w 1855383"/>
              <a:gd name="connsiteY322" fmla="*/ 1197769 h 1409992"/>
              <a:gd name="connsiteX323" fmla="*/ 71827 w 1855383"/>
              <a:gd name="connsiteY323" fmla="*/ 1188244 h 1409992"/>
              <a:gd name="connsiteX324" fmla="*/ 50396 w 1855383"/>
              <a:gd name="connsiteY324" fmla="*/ 1171575 h 1409992"/>
              <a:gd name="connsiteX325" fmla="*/ 43252 w 1855383"/>
              <a:gd name="connsiteY325" fmla="*/ 1164431 h 1409992"/>
              <a:gd name="connsiteX326" fmla="*/ 28965 w 1855383"/>
              <a:gd name="connsiteY326" fmla="*/ 1154906 h 1409992"/>
              <a:gd name="connsiteX327" fmla="*/ 17058 w 1855383"/>
              <a:gd name="connsiteY327" fmla="*/ 1145381 h 1409992"/>
              <a:gd name="connsiteX328" fmla="*/ 2771 w 1855383"/>
              <a:gd name="connsiteY328" fmla="*/ 1131094 h 1409992"/>
              <a:gd name="connsiteX329" fmla="*/ 390 w 1855383"/>
              <a:gd name="connsiteY329" fmla="*/ 1123950 h 1409992"/>
              <a:gd name="connsiteX330" fmla="*/ 21821 w 1855383"/>
              <a:gd name="connsiteY330" fmla="*/ 1112044 h 1409992"/>
              <a:gd name="connsiteX331" fmla="*/ 36108 w 1855383"/>
              <a:gd name="connsiteY331" fmla="*/ 1116806 h 1409992"/>
              <a:gd name="connsiteX332" fmla="*/ 38490 w 1855383"/>
              <a:gd name="connsiteY332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388658 w 1855383"/>
              <a:gd name="connsiteY252" fmla="*/ 1281112 h 1409992"/>
              <a:gd name="connsiteX253" fmla="*/ 1364846 w 1855383"/>
              <a:gd name="connsiteY253" fmla="*/ 1293019 h 1409992"/>
              <a:gd name="connsiteX254" fmla="*/ 1341033 w 1855383"/>
              <a:gd name="connsiteY254" fmla="*/ 1307306 h 1409992"/>
              <a:gd name="connsiteX255" fmla="*/ 1329127 w 1855383"/>
              <a:gd name="connsiteY255" fmla="*/ 1312069 h 1409992"/>
              <a:gd name="connsiteX256" fmla="*/ 1314840 w 1855383"/>
              <a:gd name="connsiteY256" fmla="*/ 1316831 h 1409992"/>
              <a:gd name="connsiteX257" fmla="*/ 1305315 w 1855383"/>
              <a:gd name="connsiteY257" fmla="*/ 1321594 h 1409992"/>
              <a:gd name="connsiteX258" fmla="*/ 1298171 w 1855383"/>
              <a:gd name="connsiteY258" fmla="*/ 1326356 h 1409992"/>
              <a:gd name="connsiteX259" fmla="*/ 1283883 w 1855383"/>
              <a:gd name="connsiteY259" fmla="*/ 1331119 h 1409992"/>
              <a:gd name="connsiteX260" fmla="*/ 1274358 w 1855383"/>
              <a:gd name="connsiteY260" fmla="*/ 1335881 h 1409992"/>
              <a:gd name="connsiteX261" fmla="*/ 1264833 w 1855383"/>
              <a:gd name="connsiteY261" fmla="*/ 1338262 h 1409992"/>
              <a:gd name="connsiteX262" fmla="*/ 1257690 w 1855383"/>
              <a:gd name="connsiteY262" fmla="*/ 1340644 h 1409992"/>
              <a:gd name="connsiteX263" fmla="*/ 1233877 w 1855383"/>
              <a:gd name="connsiteY263" fmla="*/ 1347787 h 1409992"/>
              <a:gd name="connsiteX264" fmla="*/ 1214827 w 1855383"/>
              <a:gd name="connsiteY264" fmla="*/ 1354931 h 1409992"/>
              <a:gd name="connsiteX265" fmla="*/ 1202921 w 1855383"/>
              <a:gd name="connsiteY265" fmla="*/ 1359694 h 1409992"/>
              <a:gd name="connsiteX266" fmla="*/ 1188633 w 1855383"/>
              <a:gd name="connsiteY266" fmla="*/ 1364456 h 1409992"/>
              <a:gd name="connsiteX267" fmla="*/ 1181490 w 1855383"/>
              <a:gd name="connsiteY267" fmla="*/ 1366837 h 1409992"/>
              <a:gd name="connsiteX268" fmla="*/ 1150533 w 1855383"/>
              <a:gd name="connsiteY268" fmla="*/ 1371600 h 1409992"/>
              <a:gd name="connsiteX269" fmla="*/ 1019565 w 1855383"/>
              <a:gd name="connsiteY269" fmla="*/ 1395413 h 1409992"/>
              <a:gd name="connsiteX270" fmla="*/ 981465 w 1855383"/>
              <a:gd name="connsiteY270" fmla="*/ 1395412 h 1409992"/>
              <a:gd name="connsiteX271" fmla="*/ 919552 w 1855383"/>
              <a:gd name="connsiteY271" fmla="*/ 1404937 h 1409992"/>
              <a:gd name="connsiteX272" fmla="*/ 855259 w 1855383"/>
              <a:gd name="connsiteY272" fmla="*/ 1404937 h 1409992"/>
              <a:gd name="connsiteX273" fmla="*/ 798108 w 1855383"/>
              <a:gd name="connsiteY273" fmla="*/ 1407319 h 1409992"/>
              <a:gd name="connsiteX274" fmla="*/ 774296 w 1855383"/>
              <a:gd name="connsiteY274" fmla="*/ 1409700 h 1409992"/>
              <a:gd name="connsiteX275" fmla="*/ 640946 w 1855383"/>
              <a:gd name="connsiteY275" fmla="*/ 1400175 h 1409992"/>
              <a:gd name="connsiteX276" fmla="*/ 624277 w 1855383"/>
              <a:gd name="connsiteY276" fmla="*/ 1395412 h 1409992"/>
              <a:gd name="connsiteX277" fmla="*/ 598083 w 1855383"/>
              <a:gd name="connsiteY277" fmla="*/ 1388269 h 1409992"/>
              <a:gd name="connsiteX278" fmla="*/ 574271 w 1855383"/>
              <a:gd name="connsiteY278" fmla="*/ 1378744 h 1409992"/>
              <a:gd name="connsiteX279" fmla="*/ 567127 w 1855383"/>
              <a:gd name="connsiteY279" fmla="*/ 1376362 h 1409992"/>
              <a:gd name="connsiteX280" fmla="*/ 548077 w 1855383"/>
              <a:gd name="connsiteY280" fmla="*/ 1371600 h 1409992"/>
              <a:gd name="connsiteX281" fmla="*/ 540933 w 1855383"/>
              <a:gd name="connsiteY281" fmla="*/ 1369219 h 1409992"/>
              <a:gd name="connsiteX282" fmla="*/ 521883 w 1855383"/>
              <a:gd name="connsiteY282" fmla="*/ 1364456 h 1409992"/>
              <a:gd name="connsiteX283" fmla="*/ 512358 w 1855383"/>
              <a:gd name="connsiteY283" fmla="*/ 1362075 h 1409992"/>
              <a:gd name="connsiteX284" fmla="*/ 505215 w 1855383"/>
              <a:gd name="connsiteY284" fmla="*/ 1357312 h 1409992"/>
              <a:gd name="connsiteX285" fmla="*/ 495690 w 1855383"/>
              <a:gd name="connsiteY285" fmla="*/ 1354931 h 1409992"/>
              <a:gd name="connsiteX286" fmla="*/ 479021 w 1855383"/>
              <a:gd name="connsiteY286" fmla="*/ 1350169 h 1409992"/>
              <a:gd name="connsiteX287" fmla="*/ 462352 w 1855383"/>
              <a:gd name="connsiteY287" fmla="*/ 1347787 h 1409992"/>
              <a:gd name="connsiteX288" fmla="*/ 455208 w 1855383"/>
              <a:gd name="connsiteY288" fmla="*/ 1345406 h 1409992"/>
              <a:gd name="connsiteX289" fmla="*/ 445683 w 1855383"/>
              <a:gd name="connsiteY289" fmla="*/ 1343025 h 1409992"/>
              <a:gd name="connsiteX290" fmla="*/ 433777 w 1855383"/>
              <a:gd name="connsiteY290" fmla="*/ 1338262 h 1409992"/>
              <a:gd name="connsiteX291" fmla="*/ 421871 w 1855383"/>
              <a:gd name="connsiteY291" fmla="*/ 1335881 h 1409992"/>
              <a:gd name="connsiteX292" fmla="*/ 407583 w 1855383"/>
              <a:gd name="connsiteY292" fmla="*/ 1331119 h 1409992"/>
              <a:gd name="connsiteX293" fmla="*/ 400440 w 1855383"/>
              <a:gd name="connsiteY293" fmla="*/ 1328737 h 1409992"/>
              <a:gd name="connsiteX294" fmla="*/ 390915 w 1855383"/>
              <a:gd name="connsiteY294" fmla="*/ 1323975 h 1409992"/>
              <a:gd name="connsiteX295" fmla="*/ 381390 w 1855383"/>
              <a:gd name="connsiteY295" fmla="*/ 1321594 h 1409992"/>
              <a:gd name="connsiteX296" fmla="*/ 374246 w 1855383"/>
              <a:gd name="connsiteY296" fmla="*/ 1319212 h 1409992"/>
              <a:gd name="connsiteX297" fmla="*/ 364721 w 1855383"/>
              <a:gd name="connsiteY297" fmla="*/ 1316831 h 1409992"/>
              <a:gd name="connsiteX298" fmla="*/ 355196 w 1855383"/>
              <a:gd name="connsiteY298" fmla="*/ 1312069 h 1409992"/>
              <a:gd name="connsiteX299" fmla="*/ 340908 w 1855383"/>
              <a:gd name="connsiteY299" fmla="*/ 1307306 h 1409992"/>
              <a:gd name="connsiteX300" fmla="*/ 326621 w 1855383"/>
              <a:gd name="connsiteY300" fmla="*/ 1302544 h 1409992"/>
              <a:gd name="connsiteX301" fmla="*/ 319477 w 1855383"/>
              <a:gd name="connsiteY301" fmla="*/ 1300162 h 1409992"/>
              <a:gd name="connsiteX302" fmla="*/ 312333 w 1855383"/>
              <a:gd name="connsiteY302" fmla="*/ 1297781 h 1409992"/>
              <a:gd name="connsiteX303" fmla="*/ 305190 w 1855383"/>
              <a:gd name="connsiteY303" fmla="*/ 1293019 h 1409992"/>
              <a:gd name="connsiteX304" fmla="*/ 290902 w 1855383"/>
              <a:gd name="connsiteY304" fmla="*/ 1288256 h 1409992"/>
              <a:gd name="connsiteX305" fmla="*/ 269471 w 1855383"/>
              <a:gd name="connsiteY305" fmla="*/ 1281112 h 1409992"/>
              <a:gd name="connsiteX306" fmla="*/ 259946 w 1855383"/>
              <a:gd name="connsiteY306" fmla="*/ 1273969 h 1409992"/>
              <a:gd name="connsiteX307" fmla="*/ 252802 w 1855383"/>
              <a:gd name="connsiteY307" fmla="*/ 1271587 h 1409992"/>
              <a:gd name="connsiteX308" fmla="*/ 238515 w 1855383"/>
              <a:gd name="connsiteY308" fmla="*/ 1264444 h 1409992"/>
              <a:gd name="connsiteX309" fmla="*/ 228990 w 1855383"/>
              <a:gd name="connsiteY309" fmla="*/ 1262062 h 1409992"/>
              <a:gd name="connsiteX310" fmla="*/ 214702 w 1855383"/>
              <a:gd name="connsiteY310" fmla="*/ 1257300 h 1409992"/>
              <a:gd name="connsiteX311" fmla="*/ 205177 w 1855383"/>
              <a:gd name="connsiteY311" fmla="*/ 1254919 h 1409992"/>
              <a:gd name="connsiteX312" fmla="*/ 190890 w 1855383"/>
              <a:gd name="connsiteY312" fmla="*/ 1250156 h 1409992"/>
              <a:gd name="connsiteX313" fmla="*/ 183746 w 1855383"/>
              <a:gd name="connsiteY313" fmla="*/ 1245394 h 1409992"/>
              <a:gd name="connsiteX314" fmla="*/ 167077 w 1855383"/>
              <a:gd name="connsiteY314" fmla="*/ 1240631 h 1409992"/>
              <a:gd name="connsiteX315" fmla="*/ 159933 w 1855383"/>
              <a:gd name="connsiteY315" fmla="*/ 1235869 h 1409992"/>
              <a:gd name="connsiteX316" fmla="*/ 145646 w 1855383"/>
              <a:gd name="connsiteY316" fmla="*/ 1231106 h 1409992"/>
              <a:gd name="connsiteX317" fmla="*/ 138502 w 1855383"/>
              <a:gd name="connsiteY317" fmla="*/ 1228725 h 1409992"/>
              <a:gd name="connsiteX318" fmla="*/ 117071 w 1855383"/>
              <a:gd name="connsiteY318" fmla="*/ 1216819 h 1409992"/>
              <a:gd name="connsiteX319" fmla="*/ 109927 w 1855383"/>
              <a:gd name="connsiteY319" fmla="*/ 1212056 h 1409992"/>
              <a:gd name="connsiteX320" fmla="*/ 102783 w 1855383"/>
              <a:gd name="connsiteY320" fmla="*/ 1209675 h 1409992"/>
              <a:gd name="connsiteX321" fmla="*/ 88496 w 1855383"/>
              <a:gd name="connsiteY321" fmla="*/ 1197769 h 1409992"/>
              <a:gd name="connsiteX322" fmla="*/ 71827 w 1855383"/>
              <a:gd name="connsiteY322" fmla="*/ 1188244 h 1409992"/>
              <a:gd name="connsiteX323" fmla="*/ 50396 w 1855383"/>
              <a:gd name="connsiteY323" fmla="*/ 1171575 h 1409992"/>
              <a:gd name="connsiteX324" fmla="*/ 43252 w 1855383"/>
              <a:gd name="connsiteY324" fmla="*/ 1164431 h 1409992"/>
              <a:gd name="connsiteX325" fmla="*/ 28965 w 1855383"/>
              <a:gd name="connsiteY325" fmla="*/ 1154906 h 1409992"/>
              <a:gd name="connsiteX326" fmla="*/ 17058 w 1855383"/>
              <a:gd name="connsiteY326" fmla="*/ 1145381 h 1409992"/>
              <a:gd name="connsiteX327" fmla="*/ 2771 w 1855383"/>
              <a:gd name="connsiteY327" fmla="*/ 1131094 h 1409992"/>
              <a:gd name="connsiteX328" fmla="*/ 390 w 1855383"/>
              <a:gd name="connsiteY328" fmla="*/ 1123950 h 1409992"/>
              <a:gd name="connsiteX329" fmla="*/ 21821 w 1855383"/>
              <a:gd name="connsiteY329" fmla="*/ 1112044 h 1409992"/>
              <a:gd name="connsiteX330" fmla="*/ 36108 w 1855383"/>
              <a:gd name="connsiteY330" fmla="*/ 1116806 h 1409992"/>
              <a:gd name="connsiteX331" fmla="*/ 38490 w 1855383"/>
              <a:gd name="connsiteY331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364846 w 1855383"/>
              <a:gd name="connsiteY252" fmla="*/ 1293019 h 1409992"/>
              <a:gd name="connsiteX253" fmla="*/ 1341033 w 1855383"/>
              <a:gd name="connsiteY253" fmla="*/ 1307306 h 1409992"/>
              <a:gd name="connsiteX254" fmla="*/ 1329127 w 1855383"/>
              <a:gd name="connsiteY254" fmla="*/ 1312069 h 1409992"/>
              <a:gd name="connsiteX255" fmla="*/ 1314840 w 1855383"/>
              <a:gd name="connsiteY255" fmla="*/ 1316831 h 1409992"/>
              <a:gd name="connsiteX256" fmla="*/ 1305315 w 1855383"/>
              <a:gd name="connsiteY256" fmla="*/ 1321594 h 1409992"/>
              <a:gd name="connsiteX257" fmla="*/ 1298171 w 1855383"/>
              <a:gd name="connsiteY257" fmla="*/ 1326356 h 1409992"/>
              <a:gd name="connsiteX258" fmla="*/ 1283883 w 1855383"/>
              <a:gd name="connsiteY258" fmla="*/ 1331119 h 1409992"/>
              <a:gd name="connsiteX259" fmla="*/ 1274358 w 1855383"/>
              <a:gd name="connsiteY259" fmla="*/ 1335881 h 1409992"/>
              <a:gd name="connsiteX260" fmla="*/ 1264833 w 1855383"/>
              <a:gd name="connsiteY260" fmla="*/ 1338262 h 1409992"/>
              <a:gd name="connsiteX261" fmla="*/ 1257690 w 1855383"/>
              <a:gd name="connsiteY261" fmla="*/ 1340644 h 1409992"/>
              <a:gd name="connsiteX262" fmla="*/ 1233877 w 1855383"/>
              <a:gd name="connsiteY262" fmla="*/ 1347787 h 1409992"/>
              <a:gd name="connsiteX263" fmla="*/ 1214827 w 1855383"/>
              <a:gd name="connsiteY263" fmla="*/ 1354931 h 1409992"/>
              <a:gd name="connsiteX264" fmla="*/ 1202921 w 1855383"/>
              <a:gd name="connsiteY264" fmla="*/ 1359694 h 1409992"/>
              <a:gd name="connsiteX265" fmla="*/ 1188633 w 1855383"/>
              <a:gd name="connsiteY265" fmla="*/ 1364456 h 1409992"/>
              <a:gd name="connsiteX266" fmla="*/ 1181490 w 1855383"/>
              <a:gd name="connsiteY266" fmla="*/ 1366837 h 1409992"/>
              <a:gd name="connsiteX267" fmla="*/ 1150533 w 1855383"/>
              <a:gd name="connsiteY267" fmla="*/ 1371600 h 1409992"/>
              <a:gd name="connsiteX268" fmla="*/ 1019565 w 1855383"/>
              <a:gd name="connsiteY268" fmla="*/ 1395413 h 1409992"/>
              <a:gd name="connsiteX269" fmla="*/ 981465 w 1855383"/>
              <a:gd name="connsiteY269" fmla="*/ 1395412 h 1409992"/>
              <a:gd name="connsiteX270" fmla="*/ 919552 w 1855383"/>
              <a:gd name="connsiteY270" fmla="*/ 1404937 h 1409992"/>
              <a:gd name="connsiteX271" fmla="*/ 855259 w 1855383"/>
              <a:gd name="connsiteY271" fmla="*/ 1404937 h 1409992"/>
              <a:gd name="connsiteX272" fmla="*/ 798108 w 1855383"/>
              <a:gd name="connsiteY272" fmla="*/ 1407319 h 1409992"/>
              <a:gd name="connsiteX273" fmla="*/ 774296 w 1855383"/>
              <a:gd name="connsiteY273" fmla="*/ 1409700 h 1409992"/>
              <a:gd name="connsiteX274" fmla="*/ 640946 w 1855383"/>
              <a:gd name="connsiteY274" fmla="*/ 1400175 h 1409992"/>
              <a:gd name="connsiteX275" fmla="*/ 624277 w 1855383"/>
              <a:gd name="connsiteY275" fmla="*/ 1395412 h 1409992"/>
              <a:gd name="connsiteX276" fmla="*/ 598083 w 1855383"/>
              <a:gd name="connsiteY276" fmla="*/ 1388269 h 1409992"/>
              <a:gd name="connsiteX277" fmla="*/ 574271 w 1855383"/>
              <a:gd name="connsiteY277" fmla="*/ 1378744 h 1409992"/>
              <a:gd name="connsiteX278" fmla="*/ 567127 w 1855383"/>
              <a:gd name="connsiteY278" fmla="*/ 1376362 h 1409992"/>
              <a:gd name="connsiteX279" fmla="*/ 548077 w 1855383"/>
              <a:gd name="connsiteY279" fmla="*/ 1371600 h 1409992"/>
              <a:gd name="connsiteX280" fmla="*/ 540933 w 1855383"/>
              <a:gd name="connsiteY280" fmla="*/ 1369219 h 1409992"/>
              <a:gd name="connsiteX281" fmla="*/ 521883 w 1855383"/>
              <a:gd name="connsiteY281" fmla="*/ 1364456 h 1409992"/>
              <a:gd name="connsiteX282" fmla="*/ 512358 w 1855383"/>
              <a:gd name="connsiteY282" fmla="*/ 1362075 h 1409992"/>
              <a:gd name="connsiteX283" fmla="*/ 505215 w 1855383"/>
              <a:gd name="connsiteY283" fmla="*/ 1357312 h 1409992"/>
              <a:gd name="connsiteX284" fmla="*/ 495690 w 1855383"/>
              <a:gd name="connsiteY284" fmla="*/ 1354931 h 1409992"/>
              <a:gd name="connsiteX285" fmla="*/ 479021 w 1855383"/>
              <a:gd name="connsiteY285" fmla="*/ 1350169 h 1409992"/>
              <a:gd name="connsiteX286" fmla="*/ 462352 w 1855383"/>
              <a:gd name="connsiteY286" fmla="*/ 1347787 h 1409992"/>
              <a:gd name="connsiteX287" fmla="*/ 455208 w 1855383"/>
              <a:gd name="connsiteY287" fmla="*/ 1345406 h 1409992"/>
              <a:gd name="connsiteX288" fmla="*/ 445683 w 1855383"/>
              <a:gd name="connsiteY288" fmla="*/ 1343025 h 1409992"/>
              <a:gd name="connsiteX289" fmla="*/ 433777 w 1855383"/>
              <a:gd name="connsiteY289" fmla="*/ 1338262 h 1409992"/>
              <a:gd name="connsiteX290" fmla="*/ 421871 w 1855383"/>
              <a:gd name="connsiteY290" fmla="*/ 1335881 h 1409992"/>
              <a:gd name="connsiteX291" fmla="*/ 407583 w 1855383"/>
              <a:gd name="connsiteY291" fmla="*/ 1331119 h 1409992"/>
              <a:gd name="connsiteX292" fmla="*/ 400440 w 1855383"/>
              <a:gd name="connsiteY292" fmla="*/ 1328737 h 1409992"/>
              <a:gd name="connsiteX293" fmla="*/ 390915 w 1855383"/>
              <a:gd name="connsiteY293" fmla="*/ 1323975 h 1409992"/>
              <a:gd name="connsiteX294" fmla="*/ 381390 w 1855383"/>
              <a:gd name="connsiteY294" fmla="*/ 1321594 h 1409992"/>
              <a:gd name="connsiteX295" fmla="*/ 374246 w 1855383"/>
              <a:gd name="connsiteY295" fmla="*/ 1319212 h 1409992"/>
              <a:gd name="connsiteX296" fmla="*/ 364721 w 1855383"/>
              <a:gd name="connsiteY296" fmla="*/ 1316831 h 1409992"/>
              <a:gd name="connsiteX297" fmla="*/ 355196 w 1855383"/>
              <a:gd name="connsiteY297" fmla="*/ 1312069 h 1409992"/>
              <a:gd name="connsiteX298" fmla="*/ 340908 w 1855383"/>
              <a:gd name="connsiteY298" fmla="*/ 1307306 h 1409992"/>
              <a:gd name="connsiteX299" fmla="*/ 326621 w 1855383"/>
              <a:gd name="connsiteY299" fmla="*/ 1302544 h 1409992"/>
              <a:gd name="connsiteX300" fmla="*/ 319477 w 1855383"/>
              <a:gd name="connsiteY300" fmla="*/ 1300162 h 1409992"/>
              <a:gd name="connsiteX301" fmla="*/ 312333 w 1855383"/>
              <a:gd name="connsiteY301" fmla="*/ 1297781 h 1409992"/>
              <a:gd name="connsiteX302" fmla="*/ 305190 w 1855383"/>
              <a:gd name="connsiteY302" fmla="*/ 1293019 h 1409992"/>
              <a:gd name="connsiteX303" fmla="*/ 290902 w 1855383"/>
              <a:gd name="connsiteY303" fmla="*/ 1288256 h 1409992"/>
              <a:gd name="connsiteX304" fmla="*/ 269471 w 1855383"/>
              <a:gd name="connsiteY304" fmla="*/ 1281112 h 1409992"/>
              <a:gd name="connsiteX305" fmla="*/ 259946 w 1855383"/>
              <a:gd name="connsiteY305" fmla="*/ 1273969 h 1409992"/>
              <a:gd name="connsiteX306" fmla="*/ 252802 w 1855383"/>
              <a:gd name="connsiteY306" fmla="*/ 1271587 h 1409992"/>
              <a:gd name="connsiteX307" fmla="*/ 238515 w 1855383"/>
              <a:gd name="connsiteY307" fmla="*/ 1264444 h 1409992"/>
              <a:gd name="connsiteX308" fmla="*/ 228990 w 1855383"/>
              <a:gd name="connsiteY308" fmla="*/ 1262062 h 1409992"/>
              <a:gd name="connsiteX309" fmla="*/ 214702 w 1855383"/>
              <a:gd name="connsiteY309" fmla="*/ 1257300 h 1409992"/>
              <a:gd name="connsiteX310" fmla="*/ 205177 w 1855383"/>
              <a:gd name="connsiteY310" fmla="*/ 1254919 h 1409992"/>
              <a:gd name="connsiteX311" fmla="*/ 190890 w 1855383"/>
              <a:gd name="connsiteY311" fmla="*/ 1250156 h 1409992"/>
              <a:gd name="connsiteX312" fmla="*/ 183746 w 1855383"/>
              <a:gd name="connsiteY312" fmla="*/ 1245394 h 1409992"/>
              <a:gd name="connsiteX313" fmla="*/ 167077 w 1855383"/>
              <a:gd name="connsiteY313" fmla="*/ 1240631 h 1409992"/>
              <a:gd name="connsiteX314" fmla="*/ 159933 w 1855383"/>
              <a:gd name="connsiteY314" fmla="*/ 1235869 h 1409992"/>
              <a:gd name="connsiteX315" fmla="*/ 145646 w 1855383"/>
              <a:gd name="connsiteY315" fmla="*/ 1231106 h 1409992"/>
              <a:gd name="connsiteX316" fmla="*/ 138502 w 1855383"/>
              <a:gd name="connsiteY316" fmla="*/ 1228725 h 1409992"/>
              <a:gd name="connsiteX317" fmla="*/ 117071 w 1855383"/>
              <a:gd name="connsiteY317" fmla="*/ 1216819 h 1409992"/>
              <a:gd name="connsiteX318" fmla="*/ 109927 w 1855383"/>
              <a:gd name="connsiteY318" fmla="*/ 1212056 h 1409992"/>
              <a:gd name="connsiteX319" fmla="*/ 102783 w 1855383"/>
              <a:gd name="connsiteY319" fmla="*/ 1209675 h 1409992"/>
              <a:gd name="connsiteX320" fmla="*/ 88496 w 1855383"/>
              <a:gd name="connsiteY320" fmla="*/ 1197769 h 1409992"/>
              <a:gd name="connsiteX321" fmla="*/ 71827 w 1855383"/>
              <a:gd name="connsiteY321" fmla="*/ 1188244 h 1409992"/>
              <a:gd name="connsiteX322" fmla="*/ 50396 w 1855383"/>
              <a:gd name="connsiteY322" fmla="*/ 1171575 h 1409992"/>
              <a:gd name="connsiteX323" fmla="*/ 43252 w 1855383"/>
              <a:gd name="connsiteY323" fmla="*/ 1164431 h 1409992"/>
              <a:gd name="connsiteX324" fmla="*/ 28965 w 1855383"/>
              <a:gd name="connsiteY324" fmla="*/ 1154906 h 1409992"/>
              <a:gd name="connsiteX325" fmla="*/ 17058 w 1855383"/>
              <a:gd name="connsiteY325" fmla="*/ 1145381 h 1409992"/>
              <a:gd name="connsiteX326" fmla="*/ 2771 w 1855383"/>
              <a:gd name="connsiteY326" fmla="*/ 1131094 h 1409992"/>
              <a:gd name="connsiteX327" fmla="*/ 390 w 1855383"/>
              <a:gd name="connsiteY327" fmla="*/ 1123950 h 1409992"/>
              <a:gd name="connsiteX328" fmla="*/ 21821 w 1855383"/>
              <a:gd name="connsiteY328" fmla="*/ 1112044 h 1409992"/>
              <a:gd name="connsiteX329" fmla="*/ 36108 w 1855383"/>
              <a:gd name="connsiteY329" fmla="*/ 1116806 h 1409992"/>
              <a:gd name="connsiteX330" fmla="*/ 38490 w 1855383"/>
              <a:gd name="connsiteY330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364846 w 1855383"/>
              <a:gd name="connsiteY251" fmla="*/ 1293019 h 1409992"/>
              <a:gd name="connsiteX252" fmla="*/ 1341033 w 1855383"/>
              <a:gd name="connsiteY252" fmla="*/ 1307306 h 1409992"/>
              <a:gd name="connsiteX253" fmla="*/ 1329127 w 1855383"/>
              <a:gd name="connsiteY253" fmla="*/ 1312069 h 1409992"/>
              <a:gd name="connsiteX254" fmla="*/ 1314840 w 1855383"/>
              <a:gd name="connsiteY254" fmla="*/ 1316831 h 1409992"/>
              <a:gd name="connsiteX255" fmla="*/ 1305315 w 1855383"/>
              <a:gd name="connsiteY255" fmla="*/ 1321594 h 1409992"/>
              <a:gd name="connsiteX256" fmla="*/ 1298171 w 1855383"/>
              <a:gd name="connsiteY256" fmla="*/ 1326356 h 1409992"/>
              <a:gd name="connsiteX257" fmla="*/ 1283883 w 1855383"/>
              <a:gd name="connsiteY257" fmla="*/ 1331119 h 1409992"/>
              <a:gd name="connsiteX258" fmla="*/ 1274358 w 1855383"/>
              <a:gd name="connsiteY258" fmla="*/ 1335881 h 1409992"/>
              <a:gd name="connsiteX259" fmla="*/ 1264833 w 1855383"/>
              <a:gd name="connsiteY259" fmla="*/ 1338262 h 1409992"/>
              <a:gd name="connsiteX260" fmla="*/ 1257690 w 1855383"/>
              <a:gd name="connsiteY260" fmla="*/ 1340644 h 1409992"/>
              <a:gd name="connsiteX261" fmla="*/ 1233877 w 1855383"/>
              <a:gd name="connsiteY261" fmla="*/ 1347787 h 1409992"/>
              <a:gd name="connsiteX262" fmla="*/ 1214827 w 1855383"/>
              <a:gd name="connsiteY262" fmla="*/ 1354931 h 1409992"/>
              <a:gd name="connsiteX263" fmla="*/ 1202921 w 1855383"/>
              <a:gd name="connsiteY263" fmla="*/ 1359694 h 1409992"/>
              <a:gd name="connsiteX264" fmla="*/ 1188633 w 1855383"/>
              <a:gd name="connsiteY264" fmla="*/ 1364456 h 1409992"/>
              <a:gd name="connsiteX265" fmla="*/ 1181490 w 1855383"/>
              <a:gd name="connsiteY265" fmla="*/ 1366837 h 1409992"/>
              <a:gd name="connsiteX266" fmla="*/ 1150533 w 1855383"/>
              <a:gd name="connsiteY266" fmla="*/ 1371600 h 1409992"/>
              <a:gd name="connsiteX267" fmla="*/ 1019565 w 1855383"/>
              <a:gd name="connsiteY267" fmla="*/ 1395413 h 1409992"/>
              <a:gd name="connsiteX268" fmla="*/ 981465 w 1855383"/>
              <a:gd name="connsiteY268" fmla="*/ 1395412 h 1409992"/>
              <a:gd name="connsiteX269" fmla="*/ 919552 w 1855383"/>
              <a:gd name="connsiteY269" fmla="*/ 1404937 h 1409992"/>
              <a:gd name="connsiteX270" fmla="*/ 855259 w 1855383"/>
              <a:gd name="connsiteY270" fmla="*/ 1404937 h 1409992"/>
              <a:gd name="connsiteX271" fmla="*/ 798108 w 1855383"/>
              <a:gd name="connsiteY271" fmla="*/ 1407319 h 1409992"/>
              <a:gd name="connsiteX272" fmla="*/ 774296 w 1855383"/>
              <a:gd name="connsiteY272" fmla="*/ 1409700 h 1409992"/>
              <a:gd name="connsiteX273" fmla="*/ 640946 w 1855383"/>
              <a:gd name="connsiteY273" fmla="*/ 1400175 h 1409992"/>
              <a:gd name="connsiteX274" fmla="*/ 624277 w 1855383"/>
              <a:gd name="connsiteY274" fmla="*/ 1395412 h 1409992"/>
              <a:gd name="connsiteX275" fmla="*/ 598083 w 1855383"/>
              <a:gd name="connsiteY275" fmla="*/ 1388269 h 1409992"/>
              <a:gd name="connsiteX276" fmla="*/ 574271 w 1855383"/>
              <a:gd name="connsiteY276" fmla="*/ 1378744 h 1409992"/>
              <a:gd name="connsiteX277" fmla="*/ 567127 w 1855383"/>
              <a:gd name="connsiteY277" fmla="*/ 1376362 h 1409992"/>
              <a:gd name="connsiteX278" fmla="*/ 548077 w 1855383"/>
              <a:gd name="connsiteY278" fmla="*/ 1371600 h 1409992"/>
              <a:gd name="connsiteX279" fmla="*/ 540933 w 1855383"/>
              <a:gd name="connsiteY279" fmla="*/ 1369219 h 1409992"/>
              <a:gd name="connsiteX280" fmla="*/ 521883 w 1855383"/>
              <a:gd name="connsiteY280" fmla="*/ 1364456 h 1409992"/>
              <a:gd name="connsiteX281" fmla="*/ 512358 w 1855383"/>
              <a:gd name="connsiteY281" fmla="*/ 1362075 h 1409992"/>
              <a:gd name="connsiteX282" fmla="*/ 505215 w 1855383"/>
              <a:gd name="connsiteY282" fmla="*/ 1357312 h 1409992"/>
              <a:gd name="connsiteX283" fmla="*/ 495690 w 1855383"/>
              <a:gd name="connsiteY283" fmla="*/ 1354931 h 1409992"/>
              <a:gd name="connsiteX284" fmla="*/ 479021 w 1855383"/>
              <a:gd name="connsiteY284" fmla="*/ 1350169 h 1409992"/>
              <a:gd name="connsiteX285" fmla="*/ 462352 w 1855383"/>
              <a:gd name="connsiteY285" fmla="*/ 1347787 h 1409992"/>
              <a:gd name="connsiteX286" fmla="*/ 455208 w 1855383"/>
              <a:gd name="connsiteY286" fmla="*/ 1345406 h 1409992"/>
              <a:gd name="connsiteX287" fmla="*/ 445683 w 1855383"/>
              <a:gd name="connsiteY287" fmla="*/ 1343025 h 1409992"/>
              <a:gd name="connsiteX288" fmla="*/ 433777 w 1855383"/>
              <a:gd name="connsiteY288" fmla="*/ 1338262 h 1409992"/>
              <a:gd name="connsiteX289" fmla="*/ 421871 w 1855383"/>
              <a:gd name="connsiteY289" fmla="*/ 1335881 h 1409992"/>
              <a:gd name="connsiteX290" fmla="*/ 407583 w 1855383"/>
              <a:gd name="connsiteY290" fmla="*/ 1331119 h 1409992"/>
              <a:gd name="connsiteX291" fmla="*/ 400440 w 1855383"/>
              <a:gd name="connsiteY291" fmla="*/ 1328737 h 1409992"/>
              <a:gd name="connsiteX292" fmla="*/ 390915 w 1855383"/>
              <a:gd name="connsiteY292" fmla="*/ 1323975 h 1409992"/>
              <a:gd name="connsiteX293" fmla="*/ 381390 w 1855383"/>
              <a:gd name="connsiteY293" fmla="*/ 1321594 h 1409992"/>
              <a:gd name="connsiteX294" fmla="*/ 374246 w 1855383"/>
              <a:gd name="connsiteY294" fmla="*/ 1319212 h 1409992"/>
              <a:gd name="connsiteX295" fmla="*/ 364721 w 1855383"/>
              <a:gd name="connsiteY295" fmla="*/ 1316831 h 1409992"/>
              <a:gd name="connsiteX296" fmla="*/ 355196 w 1855383"/>
              <a:gd name="connsiteY296" fmla="*/ 1312069 h 1409992"/>
              <a:gd name="connsiteX297" fmla="*/ 340908 w 1855383"/>
              <a:gd name="connsiteY297" fmla="*/ 1307306 h 1409992"/>
              <a:gd name="connsiteX298" fmla="*/ 326621 w 1855383"/>
              <a:gd name="connsiteY298" fmla="*/ 1302544 h 1409992"/>
              <a:gd name="connsiteX299" fmla="*/ 319477 w 1855383"/>
              <a:gd name="connsiteY299" fmla="*/ 1300162 h 1409992"/>
              <a:gd name="connsiteX300" fmla="*/ 312333 w 1855383"/>
              <a:gd name="connsiteY300" fmla="*/ 1297781 h 1409992"/>
              <a:gd name="connsiteX301" fmla="*/ 305190 w 1855383"/>
              <a:gd name="connsiteY301" fmla="*/ 1293019 h 1409992"/>
              <a:gd name="connsiteX302" fmla="*/ 290902 w 1855383"/>
              <a:gd name="connsiteY302" fmla="*/ 1288256 h 1409992"/>
              <a:gd name="connsiteX303" fmla="*/ 269471 w 1855383"/>
              <a:gd name="connsiteY303" fmla="*/ 1281112 h 1409992"/>
              <a:gd name="connsiteX304" fmla="*/ 259946 w 1855383"/>
              <a:gd name="connsiteY304" fmla="*/ 1273969 h 1409992"/>
              <a:gd name="connsiteX305" fmla="*/ 252802 w 1855383"/>
              <a:gd name="connsiteY305" fmla="*/ 1271587 h 1409992"/>
              <a:gd name="connsiteX306" fmla="*/ 238515 w 1855383"/>
              <a:gd name="connsiteY306" fmla="*/ 1264444 h 1409992"/>
              <a:gd name="connsiteX307" fmla="*/ 228990 w 1855383"/>
              <a:gd name="connsiteY307" fmla="*/ 1262062 h 1409992"/>
              <a:gd name="connsiteX308" fmla="*/ 214702 w 1855383"/>
              <a:gd name="connsiteY308" fmla="*/ 1257300 h 1409992"/>
              <a:gd name="connsiteX309" fmla="*/ 205177 w 1855383"/>
              <a:gd name="connsiteY309" fmla="*/ 1254919 h 1409992"/>
              <a:gd name="connsiteX310" fmla="*/ 190890 w 1855383"/>
              <a:gd name="connsiteY310" fmla="*/ 1250156 h 1409992"/>
              <a:gd name="connsiteX311" fmla="*/ 183746 w 1855383"/>
              <a:gd name="connsiteY311" fmla="*/ 1245394 h 1409992"/>
              <a:gd name="connsiteX312" fmla="*/ 167077 w 1855383"/>
              <a:gd name="connsiteY312" fmla="*/ 1240631 h 1409992"/>
              <a:gd name="connsiteX313" fmla="*/ 159933 w 1855383"/>
              <a:gd name="connsiteY313" fmla="*/ 1235869 h 1409992"/>
              <a:gd name="connsiteX314" fmla="*/ 145646 w 1855383"/>
              <a:gd name="connsiteY314" fmla="*/ 1231106 h 1409992"/>
              <a:gd name="connsiteX315" fmla="*/ 138502 w 1855383"/>
              <a:gd name="connsiteY315" fmla="*/ 1228725 h 1409992"/>
              <a:gd name="connsiteX316" fmla="*/ 117071 w 1855383"/>
              <a:gd name="connsiteY316" fmla="*/ 1216819 h 1409992"/>
              <a:gd name="connsiteX317" fmla="*/ 109927 w 1855383"/>
              <a:gd name="connsiteY317" fmla="*/ 1212056 h 1409992"/>
              <a:gd name="connsiteX318" fmla="*/ 102783 w 1855383"/>
              <a:gd name="connsiteY318" fmla="*/ 1209675 h 1409992"/>
              <a:gd name="connsiteX319" fmla="*/ 88496 w 1855383"/>
              <a:gd name="connsiteY319" fmla="*/ 1197769 h 1409992"/>
              <a:gd name="connsiteX320" fmla="*/ 71827 w 1855383"/>
              <a:gd name="connsiteY320" fmla="*/ 1188244 h 1409992"/>
              <a:gd name="connsiteX321" fmla="*/ 50396 w 1855383"/>
              <a:gd name="connsiteY321" fmla="*/ 1171575 h 1409992"/>
              <a:gd name="connsiteX322" fmla="*/ 43252 w 1855383"/>
              <a:gd name="connsiteY322" fmla="*/ 1164431 h 1409992"/>
              <a:gd name="connsiteX323" fmla="*/ 28965 w 1855383"/>
              <a:gd name="connsiteY323" fmla="*/ 1154906 h 1409992"/>
              <a:gd name="connsiteX324" fmla="*/ 17058 w 1855383"/>
              <a:gd name="connsiteY324" fmla="*/ 1145381 h 1409992"/>
              <a:gd name="connsiteX325" fmla="*/ 2771 w 1855383"/>
              <a:gd name="connsiteY325" fmla="*/ 1131094 h 1409992"/>
              <a:gd name="connsiteX326" fmla="*/ 390 w 1855383"/>
              <a:gd name="connsiteY326" fmla="*/ 1123950 h 1409992"/>
              <a:gd name="connsiteX327" fmla="*/ 21821 w 1855383"/>
              <a:gd name="connsiteY327" fmla="*/ 1112044 h 1409992"/>
              <a:gd name="connsiteX328" fmla="*/ 36108 w 1855383"/>
              <a:gd name="connsiteY328" fmla="*/ 1116806 h 1409992"/>
              <a:gd name="connsiteX329" fmla="*/ 38490 w 1855383"/>
              <a:gd name="connsiteY329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364846 w 1855383"/>
              <a:gd name="connsiteY250" fmla="*/ 1293019 h 1409992"/>
              <a:gd name="connsiteX251" fmla="*/ 1341033 w 1855383"/>
              <a:gd name="connsiteY251" fmla="*/ 1307306 h 1409992"/>
              <a:gd name="connsiteX252" fmla="*/ 1329127 w 1855383"/>
              <a:gd name="connsiteY252" fmla="*/ 1312069 h 1409992"/>
              <a:gd name="connsiteX253" fmla="*/ 1314840 w 1855383"/>
              <a:gd name="connsiteY253" fmla="*/ 1316831 h 1409992"/>
              <a:gd name="connsiteX254" fmla="*/ 1305315 w 1855383"/>
              <a:gd name="connsiteY254" fmla="*/ 1321594 h 1409992"/>
              <a:gd name="connsiteX255" fmla="*/ 1298171 w 1855383"/>
              <a:gd name="connsiteY255" fmla="*/ 1326356 h 1409992"/>
              <a:gd name="connsiteX256" fmla="*/ 1283883 w 1855383"/>
              <a:gd name="connsiteY256" fmla="*/ 1331119 h 1409992"/>
              <a:gd name="connsiteX257" fmla="*/ 1274358 w 1855383"/>
              <a:gd name="connsiteY257" fmla="*/ 1335881 h 1409992"/>
              <a:gd name="connsiteX258" fmla="*/ 1264833 w 1855383"/>
              <a:gd name="connsiteY258" fmla="*/ 1338262 h 1409992"/>
              <a:gd name="connsiteX259" fmla="*/ 1257690 w 1855383"/>
              <a:gd name="connsiteY259" fmla="*/ 1340644 h 1409992"/>
              <a:gd name="connsiteX260" fmla="*/ 1233877 w 1855383"/>
              <a:gd name="connsiteY260" fmla="*/ 1347787 h 1409992"/>
              <a:gd name="connsiteX261" fmla="*/ 1214827 w 1855383"/>
              <a:gd name="connsiteY261" fmla="*/ 1354931 h 1409992"/>
              <a:gd name="connsiteX262" fmla="*/ 1202921 w 1855383"/>
              <a:gd name="connsiteY262" fmla="*/ 1359694 h 1409992"/>
              <a:gd name="connsiteX263" fmla="*/ 1188633 w 1855383"/>
              <a:gd name="connsiteY263" fmla="*/ 1364456 h 1409992"/>
              <a:gd name="connsiteX264" fmla="*/ 1181490 w 1855383"/>
              <a:gd name="connsiteY264" fmla="*/ 1366837 h 1409992"/>
              <a:gd name="connsiteX265" fmla="*/ 1150533 w 1855383"/>
              <a:gd name="connsiteY265" fmla="*/ 1371600 h 1409992"/>
              <a:gd name="connsiteX266" fmla="*/ 1019565 w 1855383"/>
              <a:gd name="connsiteY266" fmla="*/ 1395413 h 1409992"/>
              <a:gd name="connsiteX267" fmla="*/ 981465 w 1855383"/>
              <a:gd name="connsiteY267" fmla="*/ 1395412 h 1409992"/>
              <a:gd name="connsiteX268" fmla="*/ 919552 w 1855383"/>
              <a:gd name="connsiteY268" fmla="*/ 1404937 h 1409992"/>
              <a:gd name="connsiteX269" fmla="*/ 855259 w 1855383"/>
              <a:gd name="connsiteY269" fmla="*/ 1404937 h 1409992"/>
              <a:gd name="connsiteX270" fmla="*/ 798108 w 1855383"/>
              <a:gd name="connsiteY270" fmla="*/ 1407319 h 1409992"/>
              <a:gd name="connsiteX271" fmla="*/ 774296 w 1855383"/>
              <a:gd name="connsiteY271" fmla="*/ 1409700 h 1409992"/>
              <a:gd name="connsiteX272" fmla="*/ 640946 w 1855383"/>
              <a:gd name="connsiteY272" fmla="*/ 1400175 h 1409992"/>
              <a:gd name="connsiteX273" fmla="*/ 624277 w 1855383"/>
              <a:gd name="connsiteY273" fmla="*/ 1395412 h 1409992"/>
              <a:gd name="connsiteX274" fmla="*/ 598083 w 1855383"/>
              <a:gd name="connsiteY274" fmla="*/ 1388269 h 1409992"/>
              <a:gd name="connsiteX275" fmla="*/ 574271 w 1855383"/>
              <a:gd name="connsiteY275" fmla="*/ 1378744 h 1409992"/>
              <a:gd name="connsiteX276" fmla="*/ 567127 w 1855383"/>
              <a:gd name="connsiteY276" fmla="*/ 1376362 h 1409992"/>
              <a:gd name="connsiteX277" fmla="*/ 548077 w 1855383"/>
              <a:gd name="connsiteY277" fmla="*/ 1371600 h 1409992"/>
              <a:gd name="connsiteX278" fmla="*/ 540933 w 1855383"/>
              <a:gd name="connsiteY278" fmla="*/ 1369219 h 1409992"/>
              <a:gd name="connsiteX279" fmla="*/ 521883 w 1855383"/>
              <a:gd name="connsiteY279" fmla="*/ 1364456 h 1409992"/>
              <a:gd name="connsiteX280" fmla="*/ 512358 w 1855383"/>
              <a:gd name="connsiteY280" fmla="*/ 1362075 h 1409992"/>
              <a:gd name="connsiteX281" fmla="*/ 505215 w 1855383"/>
              <a:gd name="connsiteY281" fmla="*/ 1357312 h 1409992"/>
              <a:gd name="connsiteX282" fmla="*/ 495690 w 1855383"/>
              <a:gd name="connsiteY282" fmla="*/ 1354931 h 1409992"/>
              <a:gd name="connsiteX283" fmla="*/ 479021 w 1855383"/>
              <a:gd name="connsiteY283" fmla="*/ 1350169 h 1409992"/>
              <a:gd name="connsiteX284" fmla="*/ 462352 w 1855383"/>
              <a:gd name="connsiteY284" fmla="*/ 1347787 h 1409992"/>
              <a:gd name="connsiteX285" fmla="*/ 455208 w 1855383"/>
              <a:gd name="connsiteY285" fmla="*/ 1345406 h 1409992"/>
              <a:gd name="connsiteX286" fmla="*/ 445683 w 1855383"/>
              <a:gd name="connsiteY286" fmla="*/ 1343025 h 1409992"/>
              <a:gd name="connsiteX287" fmla="*/ 433777 w 1855383"/>
              <a:gd name="connsiteY287" fmla="*/ 1338262 h 1409992"/>
              <a:gd name="connsiteX288" fmla="*/ 421871 w 1855383"/>
              <a:gd name="connsiteY288" fmla="*/ 1335881 h 1409992"/>
              <a:gd name="connsiteX289" fmla="*/ 407583 w 1855383"/>
              <a:gd name="connsiteY289" fmla="*/ 1331119 h 1409992"/>
              <a:gd name="connsiteX290" fmla="*/ 400440 w 1855383"/>
              <a:gd name="connsiteY290" fmla="*/ 1328737 h 1409992"/>
              <a:gd name="connsiteX291" fmla="*/ 390915 w 1855383"/>
              <a:gd name="connsiteY291" fmla="*/ 1323975 h 1409992"/>
              <a:gd name="connsiteX292" fmla="*/ 381390 w 1855383"/>
              <a:gd name="connsiteY292" fmla="*/ 1321594 h 1409992"/>
              <a:gd name="connsiteX293" fmla="*/ 374246 w 1855383"/>
              <a:gd name="connsiteY293" fmla="*/ 1319212 h 1409992"/>
              <a:gd name="connsiteX294" fmla="*/ 364721 w 1855383"/>
              <a:gd name="connsiteY294" fmla="*/ 1316831 h 1409992"/>
              <a:gd name="connsiteX295" fmla="*/ 355196 w 1855383"/>
              <a:gd name="connsiteY295" fmla="*/ 1312069 h 1409992"/>
              <a:gd name="connsiteX296" fmla="*/ 340908 w 1855383"/>
              <a:gd name="connsiteY296" fmla="*/ 1307306 h 1409992"/>
              <a:gd name="connsiteX297" fmla="*/ 326621 w 1855383"/>
              <a:gd name="connsiteY297" fmla="*/ 1302544 h 1409992"/>
              <a:gd name="connsiteX298" fmla="*/ 319477 w 1855383"/>
              <a:gd name="connsiteY298" fmla="*/ 1300162 h 1409992"/>
              <a:gd name="connsiteX299" fmla="*/ 312333 w 1855383"/>
              <a:gd name="connsiteY299" fmla="*/ 1297781 h 1409992"/>
              <a:gd name="connsiteX300" fmla="*/ 305190 w 1855383"/>
              <a:gd name="connsiteY300" fmla="*/ 1293019 h 1409992"/>
              <a:gd name="connsiteX301" fmla="*/ 290902 w 1855383"/>
              <a:gd name="connsiteY301" fmla="*/ 1288256 h 1409992"/>
              <a:gd name="connsiteX302" fmla="*/ 269471 w 1855383"/>
              <a:gd name="connsiteY302" fmla="*/ 1281112 h 1409992"/>
              <a:gd name="connsiteX303" fmla="*/ 259946 w 1855383"/>
              <a:gd name="connsiteY303" fmla="*/ 1273969 h 1409992"/>
              <a:gd name="connsiteX304" fmla="*/ 252802 w 1855383"/>
              <a:gd name="connsiteY304" fmla="*/ 1271587 h 1409992"/>
              <a:gd name="connsiteX305" fmla="*/ 238515 w 1855383"/>
              <a:gd name="connsiteY305" fmla="*/ 1264444 h 1409992"/>
              <a:gd name="connsiteX306" fmla="*/ 228990 w 1855383"/>
              <a:gd name="connsiteY306" fmla="*/ 1262062 h 1409992"/>
              <a:gd name="connsiteX307" fmla="*/ 214702 w 1855383"/>
              <a:gd name="connsiteY307" fmla="*/ 1257300 h 1409992"/>
              <a:gd name="connsiteX308" fmla="*/ 205177 w 1855383"/>
              <a:gd name="connsiteY308" fmla="*/ 1254919 h 1409992"/>
              <a:gd name="connsiteX309" fmla="*/ 190890 w 1855383"/>
              <a:gd name="connsiteY309" fmla="*/ 1250156 h 1409992"/>
              <a:gd name="connsiteX310" fmla="*/ 183746 w 1855383"/>
              <a:gd name="connsiteY310" fmla="*/ 1245394 h 1409992"/>
              <a:gd name="connsiteX311" fmla="*/ 167077 w 1855383"/>
              <a:gd name="connsiteY311" fmla="*/ 1240631 h 1409992"/>
              <a:gd name="connsiteX312" fmla="*/ 159933 w 1855383"/>
              <a:gd name="connsiteY312" fmla="*/ 1235869 h 1409992"/>
              <a:gd name="connsiteX313" fmla="*/ 145646 w 1855383"/>
              <a:gd name="connsiteY313" fmla="*/ 1231106 h 1409992"/>
              <a:gd name="connsiteX314" fmla="*/ 138502 w 1855383"/>
              <a:gd name="connsiteY314" fmla="*/ 1228725 h 1409992"/>
              <a:gd name="connsiteX315" fmla="*/ 117071 w 1855383"/>
              <a:gd name="connsiteY315" fmla="*/ 1216819 h 1409992"/>
              <a:gd name="connsiteX316" fmla="*/ 109927 w 1855383"/>
              <a:gd name="connsiteY316" fmla="*/ 1212056 h 1409992"/>
              <a:gd name="connsiteX317" fmla="*/ 102783 w 1855383"/>
              <a:gd name="connsiteY317" fmla="*/ 1209675 h 1409992"/>
              <a:gd name="connsiteX318" fmla="*/ 88496 w 1855383"/>
              <a:gd name="connsiteY318" fmla="*/ 1197769 h 1409992"/>
              <a:gd name="connsiteX319" fmla="*/ 71827 w 1855383"/>
              <a:gd name="connsiteY319" fmla="*/ 1188244 h 1409992"/>
              <a:gd name="connsiteX320" fmla="*/ 50396 w 1855383"/>
              <a:gd name="connsiteY320" fmla="*/ 1171575 h 1409992"/>
              <a:gd name="connsiteX321" fmla="*/ 43252 w 1855383"/>
              <a:gd name="connsiteY321" fmla="*/ 1164431 h 1409992"/>
              <a:gd name="connsiteX322" fmla="*/ 28965 w 1855383"/>
              <a:gd name="connsiteY322" fmla="*/ 1154906 h 1409992"/>
              <a:gd name="connsiteX323" fmla="*/ 17058 w 1855383"/>
              <a:gd name="connsiteY323" fmla="*/ 1145381 h 1409992"/>
              <a:gd name="connsiteX324" fmla="*/ 2771 w 1855383"/>
              <a:gd name="connsiteY324" fmla="*/ 1131094 h 1409992"/>
              <a:gd name="connsiteX325" fmla="*/ 390 w 1855383"/>
              <a:gd name="connsiteY325" fmla="*/ 1123950 h 1409992"/>
              <a:gd name="connsiteX326" fmla="*/ 21821 w 1855383"/>
              <a:gd name="connsiteY326" fmla="*/ 1112044 h 1409992"/>
              <a:gd name="connsiteX327" fmla="*/ 36108 w 1855383"/>
              <a:gd name="connsiteY327" fmla="*/ 1116806 h 1409992"/>
              <a:gd name="connsiteX328" fmla="*/ 38490 w 1855383"/>
              <a:gd name="connsiteY328" fmla="*/ 1119187 h 1409992"/>
              <a:gd name="connsiteX0" fmla="*/ 38490 w 1874439"/>
              <a:gd name="connsiteY0" fmla="*/ 1119187 h 1409992"/>
              <a:gd name="connsiteX1" fmla="*/ 50396 w 1874439"/>
              <a:gd name="connsiteY1" fmla="*/ 1123950 h 1409992"/>
              <a:gd name="connsiteX2" fmla="*/ 64683 w 1874439"/>
              <a:gd name="connsiteY2" fmla="*/ 1133475 h 1409992"/>
              <a:gd name="connsiteX3" fmla="*/ 71827 w 1874439"/>
              <a:gd name="connsiteY3" fmla="*/ 1138237 h 1409992"/>
              <a:gd name="connsiteX4" fmla="*/ 81352 w 1874439"/>
              <a:gd name="connsiteY4" fmla="*/ 1140619 h 1409992"/>
              <a:gd name="connsiteX5" fmla="*/ 105165 w 1874439"/>
              <a:gd name="connsiteY5" fmla="*/ 1154906 h 1409992"/>
              <a:gd name="connsiteX6" fmla="*/ 112308 w 1874439"/>
              <a:gd name="connsiteY6" fmla="*/ 1159669 h 1409992"/>
              <a:gd name="connsiteX7" fmla="*/ 121833 w 1874439"/>
              <a:gd name="connsiteY7" fmla="*/ 1164431 h 1409992"/>
              <a:gd name="connsiteX8" fmla="*/ 128977 w 1874439"/>
              <a:gd name="connsiteY8" fmla="*/ 1169194 h 1409992"/>
              <a:gd name="connsiteX9" fmla="*/ 136121 w 1874439"/>
              <a:gd name="connsiteY9" fmla="*/ 1171575 h 1409992"/>
              <a:gd name="connsiteX10" fmla="*/ 157552 w 1874439"/>
              <a:gd name="connsiteY10" fmla="*/ 1183481 h 1409992"/>
              <a:gd name="connsiteX11" fmla="*/ 174221 w 1874439"/>
              <a:gd name="connsiteY11" fmla="*/ 1193006 h 1409992"/>
              <a:gd name="connsiteX12" fmla="*/ 181365 w 1874439"/>
              <a:gd name="connsiteY12" fmla="*/ 1197769 h 1409992"/>
              <a:gd name="connsiteX13" fmla="*/ 188508 w 1874439"/>
              <a:gd name="connsiteY13" fmla="*/ 1200150 h 1409992"/>
              <a:gd name="connsiteX14" fmla="*/ 205177 w 1874439"/>
              <a:gd name="connsiteY14" fmla="*/ 1209675 h 1409992"/>
              <a:gd name="connsiteX15" fmla="*/ 219465 w 1874439"/>
              <a:gd name="connsiteY15" fmla="*/ 1214437 h 1409992"/>
              <a:gd name="connsiteX16" fmla="*/ 231371 w 1874439"/>
              <a:gd name="connsiteY16" fmla="*/ 1219200 h 1409992"/>
              <a:gd name="connsiteX17" fmla="*/ 250421 w 1874439"/>
              <a:gd name="connsiteY17" fmla="*/ 1223962 h 1409992"/>
              <a:gd name="connsiteX18" fmla="*/ 259946 w 1874439"/>
              <a:gd name="connsiteY18" fmla="*/ 1228725 h 1409992"/>
              <a:gd name="connsiteX19" fmla="*/ 278996 w 1874439"/>
              <a:gd name="connsiteY19" fmla="*/ 1233487 h 1409992"/>
              <a:gd name="connsiteX20" fmla="*/ 288521 w 1874439"/>
              <a:gd name="connsiteY20" fmla="*/ 1235869 h 1409992"/>
              <a:gd name="connsiteX21" fmla="*/ 302808 w 1874439"/>
              <a:gd name="connsiteY21" fmla="*/ 1240631 h 1409992"/>
              <a:gd name="connsiteX22" fmla="*/ 309952 w 1874439"/>
              <a:gd name="connsiteY22" fmla="*/ 1245394 h 1409992"/>
              <a:gd name="connsiteX23" fmla="*/ 319477 w 1874439"/>
              <a:gd name="connsiteY23" fmla="*/ 1247775 h 1409992"/>
              <a:gd name="connsiteX24" fmla="*/ 326621 w 1874439"/>
              <a:gd name="connsiteY24" fmla="*/ 1250156 h 1409992"/>
              <a:gd name="connsiteX25" fmla="*/ 343290 w 1874439"/>
              <a:gd name="connsiteY25" fmla="*/ 1257300 h 1409992"/>
              <a:gd name="connsiteX26" fmla="*/ 352815 w 1874439"/>
              <a:gd name="connsiteY26" fmla="*/ 1262062 h 1409992"/>
              <a:gd name="connsiteX27" fmla="*/ 362340 w 1874439"/>
              <a:gd name="connsiteY27" fmla="*/ 1264444 h 1409992"/>
              <a:gd name="connsiteX28" fmla="*/ 376627 w 1874439"/>
              <a:gd name="connsiteY28" fmla="*/ 1269206 h 1409992"/>
              <a:gd name="connsiteX29" fmla="*/ 386152 w 1874439"/>
              <a:gd name="connsiteY29" fmla="*/ 1271587 h 1409992"/>
              <a:gd name="connsiteX30" fmla="*/ 400440 w 1874439"/>
              <a:gd name="connsiteY30" fmla="*/ 1276350 h 1409992"/>
              <a:gd name="connsiteX31" fmla="*/ 421871 w 1874439"/>
              <a:gd name="connsiteY31" fmla="*/ 1283494 h 1409992"/>
              <a:gd name="connsiteX32" fmla="*/ 445683 w 1874439"/>
              <a:gd name="connsiteY32" fmla="*/ 1288256 h 1409992"/>
              <a:gd name="connsiteX33" fmla="*/ 469496 w 1874439"/>
              <a:gd name="connsiteY33" fmla="*/ 1293019 h 1409992"/>
              <a:gd name="connsiteX34" fmla="*/ 498071 w 1874439"/>
              <a:gd name="connsiteY34" fmla="*/ 1300162 h 1409992"/>
              <a:gd name="connsiteX35" fmla="*/ 505215 w 1874439"/>
              <a:gd name="connsiteY35" fmla="*/ 1302544 h 1409992"/>
              <a:gd name="connsiteX36" fmla="*/ 521883 w 1874439"/>
              <a:gd name="connsiteY36" fmla="*/ 1304925 h 1409992"/>
              <a:gd name="connsiteX37" fmla="*/ 536171 w 1874439"/>
              <a:gd name="connsiteY37" fmla="*/ 1307306 h 1409992"/>
              <a:gd name="connsiteX38" fmla="*/ 548077 w 1874439"/>
              <a:gd name="connsiteY38" fmla="*/ 1309687 h 1409992"/>
              <a:gd name="connsiteX39" fmla="*/ 567127 w 1874439"/>
              <a:gd name="connsiteY39" fmla="*/ 1312069 h 1409992"/>
              <a:gd name="connsiteX40" fmla="*/ 595702 w 1874439"/>
              <a:gd name="connsiteY40" fmla="*/ 1316831 h 1409992"/>
              <a:gd name="connsiteX41" fmla="*/ 757627 w 1874439"/>
              <a:gd name="connsiteY41" fmla="*/ 1319212 h 1409992"/>
              <a:gd name="connsiteX42" fmla="*/ 802871 w 1874439"/>
              <a:gd name="connsiteY42" fmla="*/ 1323975 h 1409992"/>
              <a:gd name="connsiteX43" fmla="*/ 819540 w 1874439"/>
              <a:gd name="connsiteY43" fmla="*/ 1326356 h 1409992"/>
              <a:gd name="connsiteX44" fmla="*/ 1007658 w 1874439"/>
              <a:gd name="connsiteY44" fmla="*/ 1323975 h 1409992"/>
              <a:gd name="connsiteX45" fmla="*/ 1017183 w 1874439"/>
              <a:gd name="connsiteY45" fmla="*/ 1319212 h 1409992"/>
              <a:gd name="connsiteX46" fmla="*/ 1031471 w 1874439"/>
              <a:gd name="connsiteY46" fmla="*/ 1314450 h 1409992"/>
              <a:gd name="connsiteX47" fmla="*/ 1057665 w 1874439"/>
              <a:gd name="connsiteY47" fmla="*/ 1307306 h 1409992"/>
              <a:gd name="connsiteX48" fmla="*/ 1074333 w 1874439"/>
              <a:gd name="connsiteY48" fmla="*/ 1304925 h 1409992"/>
              <a:gd name="connsiteX49" fmla="*/ 1098146 w 1874439"/>
              <a:gd name="connsiteY49" fmla="*/ 1300162 h 1409992"/>
              <a:gd name="connsiteX50" fmla="*/ 1112433 w 1874439"/>
              <a:gd name="connsiteY50" fmla="*/ 1295400 h 1409992"/>
              <a:gd name="connsiteX51" fmla="*/ 1133865 w 1874439"/>
              <a:gd name="connsiteY51" fmla="*/ 1285875 h 1409992"/>
              <a:gd name="connsiteX52" fmla="*/ 1141008 w 1874439"/>
              <a:gd name="connsiteY52" fmla="*/ 1283494 h 1409992"/>
              <a:gd name="connsiteX53" fmla="*/ 1155296 w 1874439"/>
              <a:gd name="connsiteY53" fmla="*/ 1278731 h 1409992"/>
              <a:gd name="connsiteX54" fmla="*/ 1169583 w 1874439"/>
              <a:gd name="connsiteY54" fmla="*/ 1276350 h 1409992"/>
              <a:gd name="connsiteX55" fmla="*/ 1176727 w 1874439"/>
              <a:gd name="connsiteY55" fmla="*/ 1271587 h 1409992"/>
              <a:gd name="connsiteX56" fmla="*/ 1195777 w 1874439"/>
              <a:gd name="connsiteY56" fmla="*/ 1266825 h 1409992"/>
              <a:gd name="connsiteX57" fmla="*/ 1214827 w 1874439"/>
              <a:gd name="connsiteY57" fmla="*/ 1257300 h 1409992"/>
              <a:gd name="connsiteX58" fmla="*/ 1231496 w 1874439"/>
              <a:gd name="connsiteY58" fmla="*/ 1252537 h 1409992"/>
              <a:gd name="connsiteX59" fmla="*/ 1248165 w 1874439"/>
              <a:gd name="connsiteY59" fmla="*/ 1243012 h 1409992"/>
              <a:gd name="connsiteX60" fmla="*/ 1264833 w 1874439"/>
              <a:gd name="connsiteY60" fmla="*/ 1238250 h 1409992"/>
              <a:gd name="connsiteX61" fmla="*/ 1271977 w 1874439"/>
              <a:gd name="connsiteY61" fmla="*/ 1235869 h 1409992"/>
              <a:gd name="connsiteX62" fmla="*/ 1295790 w 1874439"/>
              <a:gd name="connsiteY62" fmla="*/ 1221581 h 1409992"/>
              <a:gd name="connsiteX63" fmla="*/ 1305315 w 1874439"/>
              <a:gd name="connsiteY63" fmla="*/ 1219200 h 1409992"/>
              <a:gd name="connsiteX64" fmla="*/ 1312458 w 1874439"/>
              <a:gd name="connsiteY64" fmla="*/ 1214437 h 1409992"/>
              <a:gd name="connsiteX65" fmla="*/ 1326746 w 1874439"/>
              <a:gd name="connsiteY65" fmla="*/ 1212056 h 1409992"/>
              <a:gd name="connsiteX66" fmla="*/ 1333890 w 1874439"/>
              <a:gd name="connsiteY66" fmla="*/ 1209675 h 1409992"/>
              <a:gd name="connsiteX67" fmla="*/ 1341033 w 1874439"/>
              <a:gd name="connsiteY67" fmla="*/ 1204912 h 1409992"/>
              <a:gd name="connsiteX68" fmla="*/ 1355321 w 1874439"/>
              <a:gd name="connsiteY68" fmla="*/ 1202531 h 1409992"/>
              <a:gd name="connsiteX69" fmla="*/ 1364846 w 1874439"/>
              <a:gd name="connsiteY69" fmla="*/ 1200150 h 1409992"/>
              <a:gd name="connsiteX70" fmla="*/ 1374371 w 1874439"/>
              <a:gd name="connsiteY70" fmla="*/ 1195387 h 1409992"/>
              <a:gd name="connsiteX71" fmla="*/ 1379133 w 1874439"/>
              <a:gd name="connsiteY71" fmla="*/ 1188244 h 1409992"/>
              <a:gd name="connsiteX72" fmla="*/ 1386277 w 1874439"/>
              <a:gd name="connsiteY72" fmla="*/ 1183481 h 1409992"/>
              <a:gd name="connsiteX73" fmla="*/ 1391040 w 1874439"/>
              <a:gd name="connsiteY73" fmla="*/ 1176337 h 1409992"/>
              <a:gd name="connsiteX74" fmla="*/ 1405327 w 1874439"/>
              <a:gd name="connsiteY74" fmla="*/ 1166812 h 1409992"/>
              <a:gd name="connsiteX75" fmla="*/ 1414852 w 1874439"/>
              <a:gd name="connsiteY75" fmla="*/ 1159669 h 1409992"/>
              <a:gd name="connsiteX76" fmla="*/ 1421996 w 1874439"/>
              <a:gd name="connsiteY76" fmla="*/ 1152525 h 1409992"/>
              <a:gd name="connsiteX77" fmla="*/ 1429140 w 1874439"/>
              <a:gd name="connsiteY77" fmla="*/ 1147762 h 1409992"/>
              <a:gd name="connsiteX78" fmla="*/ 1436283 w 1874439"/>
              <a:gd name="connsiteY78" fmla="*/ 1140619 h 1409992"/>
              <a:gd name="connsiteX79" fmla="*/ 1445808 w 1874439"/>
              <a:gd name="connsiteY79" fmla="*/ 1135856 h 1409992"/>
              <a:gd name="connsiteX80" fmla="*/ 1467240 w 1874439"/>
              <a:gd name="connsiteY80" fmla="*/ 1121569 h 1409992"/>
              <a:gd name="connsiteX81" fmla="*/ 1474383 w 1874439"/>
              <a:gd name="connsiteY81" fmla="*/ 1116806 h 1409992"/>
              <a:gd name="connsiteX82" fmla="*/ 1481527 w 1874439"/>
              <a:gd name="connsiteY82" fmla="*/ 1109662 h 1409992"/>
              <a:gd name="connsiteX83" fmla="*/ 1491052 w 1874439"/>
              <a:gd name="connsiteY83" fmla="*/ 1107281 h 1409992"/>
              <a:gd name="connsiteX84" fmla="*/ 1500577 w 1874439"/>
              <a:gd name="connsiteY84" fmla="*/ 1100137 h 1409992"/>
              <a:gd name="connsiteX85" fmla="*/ 1507721 w 1874439"/>
              <a:gd name="connsiteY85" fmla="*/ 1095375 h 1409992"/>
              <a:gd name="connsiteX86" fmla="*/ 1514865 w 1874439"/>
              <a:gd name="connsiteY86" fmla="*/ 1088231 h 1409992"/>
              <a:gd name="connsiteX87" fmla="*/ 1524390 w 1874439"/>
              <a:gd name="connsiteY87" fmla="*/ 1081087 h 1409992"/>
              <a:gd name="connsiteX88" fmla="*/ 1531533 w 1874439"/>
              <a:gd name="connsiteY88" fmla="*/ 1076325 h 1409992"/>
              <a:gd name="connsiteX89" fmla="*/ 1538677 w 1874439"/>
              <a:gd name="connsiteY89" fmla="*/ 1069181 h 1409992"/>
              <a:gd name="connsiteX90" fmla="*/ 1552965 w 1874439"/>
              <a:gd name="connsiteY90" fmla="*/ 1059656 h 1409992"/>
              <a:gd name="connsiteX91" fmla="*/ 1560108 w 1874439"/>
              <a:gd name="connsiteY91" fmla="*/ 1054894 h 1409992"/>
              <a:gd name="connsiteX92" fmla="*/ 1574396 w 1874439"/>
              <a:gd name="connsiteY92" fmla="*/ 1040606 h 1409992"/>
              <a:gd name="connsiteX93" fmla="*/ 1588683 w 1874439"/>
              <a:gd name="connsiteY93" fmla="*/ 1021556 h 1409992"/>
              <a:gd name="connsiteX94" fmla="*/ 1612496 w 1874439"/>
              <a:gd name="connsiteY94" fmla="*/ 995362 h 1409992"/>
              <a:gd name="connsiteX95" fmla="*/ 1619640 w 1874439"/>
              <a:gd name="connsiteY95" fmla="*/ 988219 h 1409992"/>
              <a:gd name="connsiteX96" fmla="*/ 1629165 w 1874439"/>
              <a:gd name="connsiteY96" fmla="*/ 971550 h 1409992"/>
              <a:gd name="connsiteX97" fmla="*/ 1633927 w 1874439"/>
              <a:gd name="connsiteY97" fmla="*/ 964406 h 1409992"/>
              <a:gd name="connsiteX98" fmla="*/ 1638690 w 1874439"/>
              <a:gd name="connsiteY98" fmla="*/ 950119 h 1409992"/>
              <a:gd name="connsiteX99" fmla="*/ 1641071 w 1874439"/>
              <a:gd name="connsiteY99" fmla="*/ 942975 h 1409992"/>
              <a:gd name="connsiteX100" fmla="*/ 1645833 w 1874439"/>
              <a:gd name="connsiteY100" fmla="*/ 926306 h 1409992"/>
              <a:gd name="connsiteX101" fmla="*/ 1650596 w 1874439"/>
              <a:gd name="connsiteY101" fmla="*/ 919162 h 1409992"/>
              <a:gd name="connsiteX102" fmla="*/ 1655358 w 1874439"/>
              <a:gd name="connsiteY102" fmla="*/ 904875 h 1409992"/>
              <a:gd name="connsiteX103" fmla="*/ 1657740 w 1874439"/>
              <a:gd name="connsiteY103" fmla="*/ 895350 h 1409992"/>
              <a:gd name="connsiteX104" fmla="*/ 1662502 w 1874439"/>
              <a:gd name="connsiteY104" fmla="*/ 885825 h 1409992"/>
              <a:gd name="connsiteX105" fmla="*/ 1667265 w 1874439"/>
              <a:gd name="connsiteY105" fmla="*/ 871537 h 1409992"/>
              <a:gd name="connsiteX106" fmla="*/ 1669646 w 1874439"/>
              <a:gd name="connsiteY106" fmla="*/ 864394 h 1409992"/>
              <a:gd name="connsiteX107" fmla="*/ 1674408 w 1874439"/>
              <a:gd name="connsiteY107" fmla="*/ 857250 h 1409992"/>
              <a:gd name="connsiteX108" fmla="*/ 1676790 w 1874439"/>
              <a:gd name="connsiteY108" fmla="*/ 847725 h 1409992"/>
              <a:gd name="connsiteX109" fmla="*/ 1681552 w 1874439"/>
              <a:gd name="connsiteY109" fmla="*/ 840581 h 1409992"/>
              <a:gd name="connsiteX110" fmla="*/ 1686315 w 1874439"/>
              <a:gd name="connsiteY110" fmla="*/ 826294 h 1409992"/>
              <a:gd name="connsiteX111" fmla="*/ 1688696 w 1874439"/>
              <a:gd name="connsiteY111" fmla="*/ 819150 h 1409992"/>
              <a:gd name="connsiteX112" fmla="*/ 1693458 w 1874439"/>
              <a:gd name="connsiteY112" fmla="*/ 800100 h 1409992"/>
              <a:gd name="connsiteX113" fmla="*/ 1698221 w 1874439"/>
              <a:gd name="connsiteY113" fmla="*/ 781050 h 1409992"/>
              <a:gd name="connsiteX114" fmla="*/ 1700602 w 1874439"/>
              <a:gd name="connsiteY114" fmla="*/ 773906 h 1409992"/>
              <a:gd name="connsiteX115" fmla="*/ 1702983 w 1874439"/>
              <a:gd name="connsiteY115" fmla="*/ 762000 h 1409992"/>
              <a:gd name="connsiteX116" fmla="*/ 1705365 w 1874439"/>
              <a:gd name="connsiteY116" fmla="*/ 754856 h 1409992"/>
              <a:gd name="connsiteX117" fmla="*/ 1710127 w 1874439"/>
              <a:gd name="connsiteY117" fmla="*/ 731044 h 1409992"/>
              <a:gd name="connsiteX118" fmla="*/ 1712508 w 1874439"/>
              <a:gd name="connsiteY118" fmla="*/ 719137 h 1409992"/>
              <a:gd name="connsiteX119" fmla="*/ 1717271 w 1874439"/>
              <a:gd name="connsiteY119" fmla="*/ 676275 h 1409992"/>
              <a:gd name="connsiteX120" fmla="*/ 1719652 w 1874439"/>
              <a:gd name="connsiteY120" fmla="*/ 652462 h 1409992"/>
              <a:gd name="connsiteX121" fmla="*/ 1722033 w 1874439"/>
              <a:gd name="connsiteY121" fmla="*/ 645319 h 1409992"/>
              <a:gd name="connsiteX122" fmla="*/ 1724415 w 1874439"/>
              <a:gd name="connsiteY122" fmla="*/ 633412 h 1409992"/>
              <a:gd name="connsiteX123" fmla="*/ 1724415 w 1874439"/>
              <a:gd name="connsiteY123" fmla="*/ 438150 h 1409992"/>
              <a:gd name="connsiteX124" fmla="*/ 1719652 w 1874439"/>
              <a:gd name="connsiteY124" fmla="*/ 426244 h 1409992"/>
              <a:gd name="connsiteX125" fmla="*/ 1712508 w 1874439"/>
              <a:gd name="connsiteY125" fmla="*/ 411956 h 1409992"/>
              <a:gd name="connsiteX126" fmla="*/ 1710127 w 1874439"/>
              <a:gd name="connsiteY126" fmla="*/ 402431 h 1409992"/>
              <a:gd name="connsiteX127" fmla="*/ 1700602 w 1874439"/>
              <a:gd name="connsiteY127" fmla="*/ 383381 h 1409992"/>
              <a:gd name="connsiteX128" fmla="*/ 1695840 w 1874439"/>
              <a:gd name="connsiteY128" fmla="*/ 366712 h 1409992"/>
              <a:gd name="connsiteX129" fmla="*/ 1686315 w 1874439"/>
              <a:gd name="connsiteY129" fmla="*/ 352425 h 1409992"/>
              <a:gd name="connsiteX130" fmla="*/ 1674408 w 1874439"/>
              <a:gd name="connsiteY130" fmla="*/ 326231 h 1409992"/>
              <a:gd name="connsiteX131" fmla="*/ 1667265 w 1874439"/>
              <a:gd name="connsiteY131" fmla="*/ 316706 h 1409992"/>
              <a:gd name="connsiteX132" fmla="*/ 1657740 w 1874439"/>
              <a:gd name="connsiteY132" fmla="*/ 297656 h 1409992"/>
              <a:gd name="connsiteX133" fmla="*/ 1655358 w 1874439"/>
              <a:gd name="connsiteY133" fmla="*/ 288131 h 1409992"/>
              <a:gd name="connsiteX134" fmla="*/ 1650596 w 1874439"/>
              <a:gd name="connsiteY134" fmla="*/ 280987 h 1409992"/>
              <a:gd name="connsiteX135" fmla="*/ 1645833 w 1874439"/>
              <a:gd name="connsiteY135" fmla="*/ 266700 h 1409992"/>
              <a:gd name="connsiteX136" fmla="*/ 1633927 w 1874439"/>
              <a:gd name="connsiteY136" fmla="*/ 250031 h 1409992"/>
              <a:gd name="connsiteX137" fmla="*/ 1624402 w 1874439"/>
              <a:gd name="connsiteY137" fmla="*/ 233362 h 1409992"/>
              <a:gd name="connsiteX138" fmla="*/ 1619640 w 1874439"/>
              <a:gd name="connsiteY138" fmla="*/ 226219 h 1409992"/>
              <a:gd name="connsiteX139" fmla="*/ 1612496 w 1874439"/>
              <a:gd name="connsiteY139" fmla="*/ 219075 h 1409992"/>
              <a:gd name="connsiteX140" fmla="*/ 1600590 w 1874439"/>
              <a:gd name="connsiteY140" fmla="*/ 202406 h 1409992"/>
              <a:gd name="connsiteX141" fmla="*/ 1583921 w 1874439"/>
              <a:gd name="connsiteY141" fmla="*/ 185737 h 1409992"/>
              <a:gd name="connsiteX142" fmla="*/ 1579158 w 1874439"/>
              <a:gd name="connsiteY142" fmla="*/ 178594 h 1409992"/>
              <a:gd name="connsiteX143" fmla="*/ 1572015 w 1874439"/>
              <a:gd name="connsiteY143" fmla="*/ 173831 h 1409992"/>
              <a:gd name="connsiteX144" fmla="*/ 1564871 w 1874439"/>
              <a:gd name="connsiteY144" fmla="*/ 166687 h 1409992"/>
              <a:gd name="connsiteX145" fmla="*/ 1557727 w 1874439"/>
              <a:gd name="connsiteY145" fmla="*/ 161925 h 1409992"/>
              <a:gd name="connsiteX146" fmla="*/ 1538677 w 1874439"/>
              <a:gd name="connsiteY146" fmla="*/ 150019 h 1409992"/>
              <a:gd name="connsiteX147" fmla="*/ 1531533 w 1874439"/>
              <a:gd name="connsiteY147" fmla="*/ 142875 h 1409992"/>
              <a:gd name="connsiteX148" fmla="*/ 1524390 w 1874439"/>
              <a:gd name="connsiteY148" fmla="*/ 140494 h 1409992"/>
              <a:gd name="connsiteX149" fmla="*/ 1514865 w 1874439"/>
              <a:gd name="connsiteY149" fmla="*/ 135731 h 1409992"/>
              <a:gd name="connsiteX150" fmla="*/ 1500577 w 1874439"/>
              <a:gd name="connsiteY150" fmla="*/ 128587 h 1409992"/>
              <a:gd name="connsiteX151" fmla="*/ 1476765 w 1874439"/>
              <a:gd name="connsiteY151" fmla="*/ 111919 h 1409992"/>
              <a:gd name="connsiteX152" fmla="*/ 1462477 w 1874439"/>
              <a:gd name="connsiteY152" fmla="*/ 102394 h 1409992"/>
              <a:gd name="connsiteX153" fmla="*/ 1452952 w 1874439"/>
              <a:gd name="connsiteY153" fmla="*/ 97631 h 1409992"/>
              <a:gd name="connsiteX154" fmla="*/ 1445808 w 1874439"/>
              <a:gd name="connsiteY154" fmla="*/ 92869 h 1409992"/>
              <a:gd name="connsiteX155" fmla="*/ 1438665 w 1874439"/>
              <a:gd name="connsiteY155" fmla="*/ 90487 h 1409992"/>
              <a:gd name="connsiteX156" fmla="*/ 1424377 w 1874439"/>
              <a:gd name="connsiteY156" fmla="*/ 78581 h 1409992"/>
              <a:gd name="connsiteX157" fmla="*/ 1414852 w 1874439"/>
              <a:gd name="connsiteY157" fmla="*/ 73819 h 1409992"/>
              <a:gd name="connsiteX158" fmla="*/ 1398183 w 1874439"/>
              <a:gd name="connsiteY158" fmla="*/ 61912 h 1409992"/>
              <a:gd name="connsiteX159" fmla="*/ 1391040 w 1874439"/>
              <a:gd name="connsiteY159" fmla="*/ 57150 h 1409992"/>
              <a:gd name="connsiteX160" fmla="*/ 1381515 w 1874439"/>
              <a:gd name="connsiteY160" fmla="*/ 50006 h 1409992"/>
              <a:gd name="connsiteX161" fmla="*/ 1371990 w 1874439"/>
              <a:gd name="connsiteY161" fmla="*/ 45244 h 1409992"/>
              <a:gd name="connsiteX162" fmla="*/ 1350558 w 1874439"/>
              <a:gd name="connsiteY162" fmla="*/ 28575 h 1409992"/>
              <a:gd name="connsiteX163" fmla="*/ 1336271 w 1874439"/>
              <a:gd name="connsiteY163" fmla="*/ 19050 h 1409992"/>
              <a:gd name="connsiteX164" fmla="*/ 1331508 w 1874439"/>
              <a:gd name="connsiteY164" fmla="*/ 11906 h 1409992"/>
              <a:gd name="connsiteX165" fmla="*/ 1324365 w 1874439"/>
              <a:gd name="connsiteY165" fmla="*/ 7144 h 1409992"/>
              <a:gd name="connsiteX166" fmla="*/ 1326746 w 1874439"/>
              <a:gd name="connsiteY166" fmla="*/ 0 h 1409992"/>
              <a:gd name="connsiteX167" fmla="*/ 1386277 w 1874439"/>
              <a:gd name="connsiteY167" fmla="*/ 4762 h 1409992"/>
              <a:gd name="connsiteX168" fmla="*/ 1395802 w 1874439"/>
              <a:gd name="connsiteY168" fmla="*/ 7144 h 1409992"/>
              <a:gd name="connsiteX169" fmla="*/ 1410090 w 1874439"/>
              <a:gd name="connsiteY169" fmla="*/ 9525 h 1409992"/>
              <a:gd name="connsiteX170" fmla="*/ 1421996 w 1874439"/>
              <a:gd name="connsiteY170" fmla="*/ 11906 h 1409992"/>
              <a:gd name="connsiteX171" fmla="*/ 1431521 w 1874439"/>
              <a:gd name="connsiteY171" fmla="*/ 14287 h 1409992"/>
              <a:gd name="connsiteX172" fmla="*/ 1448190 w 1874439"/>
              <a:gd name="connsiteY172" fmla="*/ 16669 h 1409992"/>
              <a:gd name="connsiteX173" fmla="*/ 1469621 w 1874439"/>
              <a:gd name="connsiteY173" fmla="*/ 21431 h 1409992"/>
              <a:gd name="connsiteX174" fmla="*/ 1488671 w 1874439"/>
              <a:gd name="connsiteY174" fmla="*/ 26194 h 1409992"/>
              <a:gd name="connsiteX175" fmla="*/ 1495815 w 1874439"/>
              <a:gd name="connsiteY175" fmla="*/ 28575 h 1409992"/>
              <a:gd name="connsiteX176" fmla="*/ 1512483 w 1874439"/>
              <a:gd name="connsiteY176" fmla="*/ 30956 h 1409992"/>
              <a:gd name="connsiteX177" fmla="*/ 1538677 w 1874439"/>
              <a:gd name="connsiteY177" fmla="*/ 38100 h 1409992"/>
              <a:gd name="connsiteX178" fmla="*/ 1548202 w 1874439"/>
              <a:gd name="connsiteY178" fmla="*/ 40481 h 1409992"/>
              <a:gd name="connsiteX179" fmla="*/ 1569633 w 1874439"/>
              <a:gd name="connsiteY179" fmla="*/ 47625 h 1409992"/>
              <a:gd name="connsiteX180" fmla="*/ 1576777 w 1874439"/>
              <a:gd name="connsiteY180" fmla="*/ 50006 h 1409992"/>
              <a:gd name="connsiteX181" fmla="*/ 1583921 w 1874439"/>
              <a:gd name="connsiteY181" fmla="*/ 52387 h 1409992"/>
              <a:gd name="connsiteX182" fmla="*/ 1610115 w 1874439"/>
              <a:gd name="connsiteY182" fmla="*/ 59531 h 1409992"/>
              <a:gd name="connsiteX183" fmla="*/ 1619640 w 1874439"/>
              <a:gd name="connsiteY183" fmla="*/ 66675 h 1409992"/>
              <a:gd name="connsiteX184" fmla="*/ 1626783 w 1874439"/>
              <a:gd name="connsiteY184" fmla="*/ 69056 h 1409992"/>
              <a:gd name="connsiteX185" fmla="*/ 1633927 w 1874439"/>
              <a:gd name="connsiteY185" fmla="*/ 76200 h 1409992"/>
              <a:gd name="connsiteX186" fmla="*/ 1648215 w 1874439"/>
              <a:gd name="connsiteY186" fmla="*/ 85725 h 1409992"/>
              <a:gd name="connsiteX187" fmla="*/ 1662502 w 1874439"/>
              <a:gd name="connsiteY187" fmla="*/ 95250 h 1409992"/>
              <a:gd name="connsiteX188" fmla="*/ 1676790 w 1874439"/>
              <a:gd name="connsiteY188" fmla="*/ 104775 h 1409992"/>
              <a:gd name="connsiteX189" fmla="*/ 1683933 w 1874439"/>
              <a:gd name="connsiteY189" fmla="*/ 109537 h 1409992"/>
              <a:gd name="connsiteX190" fmla="*/ 1698221 w 1874439"/>
              <a:gd name="connsiteY190" fmla="*/ 123825 h 1409992"/>
              <a:gd name="connsiteX191" fmla="*/ 1722033 w 1874439"/>
              <a:gd name="connsiteY191" fmla="*/ 140494 h 1409992"/>
              <a:gd name="connsiteX192" fmla="*/ 1736321 w 1874439"/>
              <a:gd name="connsiteY192" fmla="*/ 152400 h 1409992"/>
              <a:gd name="connsiteX193" fmla="*/ 1741083 w 1874439"/>
              <a:gd name="connsiteY193" fmla="*/ 159544 h 1409992"/>
              <a:gd name="connsiteX194" fmla="*/ 1748227 w 1874439"/>
              <a:gd name="connsiteY194" fmla="*/ 166687 h 1409992"/>
              <a:gd name="connsiteX195" fmla="*/ 1755371 w 1874439"/>
              <a:gd name="connsiteY195" fmla="*/ 178594 h 1409992"/>
              <a:gd name="connsiteX196" fmla="*/ 1769658 w 1874439"/>
              <a:gd name="connsiteY196" fmla="*/ 195262 h 1409992"/>
              <a:gd name="connsiteX197" fmla="*/ 1776802 w 1874439"/>
              <a:gd name="connsiteY197" fmla="*/ 209550 h 1409992"/>
              <a:gd name="connsiteX198" fmla="*/ 1781565 w 1874439"/>
              <a:gd name="connsiteY198" fmla="*/ 219075 h 1409992"/>
              <a:gd name="connsiteX199" fmla="*/ 1793471 w 1874439"/>
              <a:gd name="connsiteY199" fmla="*/ 238125 h 1409992"/>
              <a:gd name="connsiteX200" fmla="*/ 1795852 w 1874439"/>
              <a:gd name="connsiteY200" fmla="*/ 245269 h 1409992"/>
              <a:gd name="connsiteX201" fmla="*/ 1805377 w 1874439"/>
              <a:gd name="connsiteY201" fmla="*/ 261937 h 1409992"/>
              <a:gd name="connsiteX202" fmla="*/ 1812521 w 1874439"/>
              <a:gd name="connsiteY202" fmla="*/ 278606 h 1409992"/>
              <a:gd name="connsiteX203" fmla="*/ 1822046 w 1874439"/>
              <a:gd name="connsiteY203" fmla="*/ 304800 h 1409992"/>
              <a:gd name="connsiteX204" fmla="*/ 1829190 w 1874439"/>
              <a:gd name="connsiteY204" fmla="*/ 328612 h 1409992"/>
              <a:gd name="connsiteX205" fmla="*/ 1833952 w 1874439"/>
              <a:gd name="connsiteY205" fmla="*/ 345281 h 1409992"/>
              <a:gd name="connsiteX206" fmla="*/ 1836333 w 1874439"/>
              <a:gd name="connsiteY206" fmla="*/ 352425 h 1409992"/>
              <a:gd name="connsiteX207" fmla="*/ 1838715 w 1874439"/>
              <a:gd name="connsiteY207" fmla="*/ 366712 h 1409992"/>
              <a:gd name="connsiteX208" fmla="*/ 1845858 w 1874439"/>
              <a:gd name="connsiteY208" fmla="*/ 385762 h 1409992"/>
              <a:gd name="connsiteX209" fmla="*/ 1848240 w 1874439"/>
              <a:gd name="connsiteY209" fmla="*/ 404812 h 1409992"/>
              <a:gd name="connsiteX210" fmla="*/ 1850621 w 1874439"/>
              <a:gd name="connsiteY210" fmla="*/ 414337 h 1409992"/>
              <a:gd name="connsiteX211" fmla="*/ 1855383 w 1874439"/>
              <a:gd name="connsiteY211" fmla="*/ 511969 h 1409992"/>
              <a:gd name="connsiteX212" fmla="*/ 1874433 w 1874439"/>
              <a:gd name="connsiteY212" fmla="*/ 621507 h 1409992"/>
              <a:gd name="connsiteX213" fmla="*/ 1853002 w 1874439"/>
              <a:gd name="connsiteY213" fmla="*/ 819150 h 1409992"/>
              <a:gd name="connsiteX214" fmla="*/ 1850621 w 1874439"/>
              <a:gd name="connsiteY214" fmla="*/ 828675 h 1409992"/>
              <a:gd name="connsiteX215" fmla="*/ 1845858 w 1874439"/>
              <a:gd name="connsiteY215" fmla="*/ 842962 h 1409992"/>
              <a:gd name="connsiteX216" fmla="*/ 1843477 w 1874439"/>
              <a:gd name="connsiteY216" fmla="*/ 852487 h 1409992"/>
              <a:gd name="connsiteX217" fmla="*/ 1838715 w 1874439"/>
              <a:gd name="connsiteY217" fmla="*/ 859631 h 1409992"/>
              <a:gd name="connsiteX218" fmla="*/ 1831571 w 1874439"/>
              <a:gd name="connsiteY218" fmla="*/ 876300 h 1409992"/>
              <a:gd name="connsiteX219" fmla="*/ 1826808 w 1874439"/>
              <a:gd name="connsiteY219" fmla="*/ 892969 h 1409992"/>
              <a:gd name="connsiteX220" fmla="*/ 1822046 w 1874439"/>
              <a:gd name="connsiteY220" fmla="*/ 900112 h 1409992"/>
              <a:gd name="connsiteX221" fmla="*/ 1814902 w 1874439"/>
              <a:gd name="connsiteY221" fmla="*/ 914400 h 1409992"/>
              <a:gd name="connsiteX222" fmla="*/ 1810140 w 1874439"/>
              <a:gd name="connsiteY222" fmla="*/ 928687 h 1409992"/>
              <a:gd name="connsiteX223" fmla="*/ 1805377 w 1874439"/>
              <a:gd name="connsiteY223" fmla="*/ 942975 h 1409992"/>
              <a:gd name="connsiteX224" fmla="*/ 1802996 w 1874439"/>
              <a:gd name="connsiteY224" fmla="*/ 952500 h 1409992"/>
              <a:gd name="connsiteX225" fmla="*/ 1798233 w 1874439"/>
              <a:gd name="connsiteY225" fmla="*/ 966787 h 1409992"/>
              <a:gd name="connsiteX226" fmla="*/ 1793471 w 1874439"/>
              <a:gd name="connsiteY226" fmla="*/ 973931 h 1409992"/>
              <a:gd name="connsiteX227" fmla="*/ 1788708 w 1874439"/>
              <a:gd name="connsiteY227" fmla="*/ 990600 h 1409992"/>
              <a:gd name="connsiteX228" fmla="*/ 1783946 w 1874439"/>
              <a:gd name="connsiteY228" fmla="*/ 997744 h 1409992"/>
              <a:gd name="connsiteX229" fmla="*/ 1781565 w 1874439"/>
              <a:gd name="connsiteY229" fmla="*/ 1004887 h 1409992"/>
              <a:gd name="connsiteX230" fmla="*/ 1767277 w 1874439"/>
              <a:gd name="connsiteY230" fmla="*/ 1028700 h 1409992"/>
              <a:gd name="connsiteX231" fmla="*/ 1757752 w 1874439"/>
              <a:gd name="connsiteY231" fmla="*/ 1042987 h 1409992"/>
              <a:gd name="connsiteX232" fmla="*/ 1750608 w 1874439"/>
              <a:gd name="connsiteY232" fmla="*/ 1050131 h 1409992"/>
              <a:gd name="connsiteX233" fmla="*/ 1745846 w 1874439"/>
              <a:gd name="connsiteY233" fmla="*/ 1057275 h 1409992"/>
              <a:gd name="connsiteX234" fmla="*/ 1738702 w 1874439"/>
              <a:gd name="connsiteY234" fmla="*/ 1062037 h 1409992"/>
              <a:gd name="connsiteX235" fmla="*/ 1724415 w 1874439"/>
              <a:gd name="connsiteY235" fmla="*/ 1076325 h 1409992"/>
              <a:gd name="connsiteX236" fmla="*/ 1717271 w 1874439"/>
              <a:gd name="connsiteY236" fmla="*/ 1083469 h 1409992"/>
              <a:gd name="connsiteX237" fmla="*/ 1710127 w 1874439"/>
              <a:gd name="connsiteY237" fmla="*/ 1090612 h 1409992"/>
              <a:gd name="connsiteX238" fmla="*/ 1705365 w 1874439"/>
              <a:gd name="connsiteY238" fmla="*/ 1097756 h 1409992"/>
              <a:gd name="connsiteX239" fmla="*/ 1695840 w 1874439"/>
              <a:gd name="connsiteY239" fmla="*/ 1104900 h 1409992"/>
              <a:gd name="connsiteX240" fmla="*/ 1691077 w 1874439"/>
              <a:gd name="connsiteY240" fmla="*/ 1112044 h 1409992"/>
              <a:gd name="connsiteX241" fmla="*/ 1676790 w 1874439"/>
              <a:gd name="connsiteY241" fmla="*/ 1126331 h 1409992"/>
              <a:gd name="connsiteX242" fmla="*/ 1662502 w 1874439"/>
              <a:gd name="connsiteY242" fmla="*/ 1135856 h 1409992"/>
              <a:gd name="connsiteX243" fmla="*/ 1641071 w 1874439"/>
              <a:gd name="connsiteY243" fmla="*/ 1152525 h 1409992"/>
              <a:gd name="connsiteX244" fmla="*/ 1633927 w 1874439"/>
              <a:gd name="connsiteY244" fmla="*/ 1154906 h 1409992"/>
              <a:gd name="connsiteX245" fmla="*/ 1612496 w 1874439"/>
              <a:gd name="connsiteY245" fmla="*/ 1169194 h 1409992"/>
              <a:gd name="connsiteX246" fmla="*/ 1605352 w 1874439"/>
              <a:gd name="connsiteY246" fmla="*/ 1173956 h 1409992"/>
              <a:gd name="connsiteX247" fmla="*/ 1598208 w 1874439"/>
              <a:gd name="connsiteY247" fmla="*/ 1176337 h 1409992"/>
              <a:gd name="connsiteX248" fmla="*/ 1583921 w 1874439"/>
              <a:gd name="connsiteY248" fmla="*/ 1185862 h 1409992"/>
              <a:gd name="connsiteX249" fmla="*/ 1576777 w 1874439"/>
              <a:gd name="connsiteY249" fmla="*/ 1188244 h 1409992"/>
              <a:gd name="connsiteX250" fmla="*/ 1560108 w 1874439"/>
              <a:gd name="connsiteY250" fmla="*/ 1195387 h 1409992"/>
              <a:gd name="connsiteX251" fmla="*/ 1364846 w 1874439"/>
              <a:gd name="connsiteY251" fmla="*/ 1293019 h 1409992"/>
              <a:gd name="connsiteX252" fmla="*/ 1341033 w 1874439"/>
              <a:gd name="connsiteY252" fmla="*/ 1307306 h 1409992"/>
              <a:gd name="connsiteX253" fmla="*/ 1329127 w 1874439"/>
              <a:gd name="connsiteY253" fmla="*/ 1312069 h 1409992"/>
              <a:gd name="connsiteX254" fmla="*/ 1314840 w 1874439"/>
              <a:gd name="connsiteY254" fmla="*/ 1316831 h 1409992"/>
              <a:gd name="connsiteX255" fmla="*/ 1305315 w 1874439"/>
              <a:gd name="connsiteY255" fmla="*/ 1321594 h 1409992"/>
              <a:gd name="connsiteX256" fmla="*/ 1298171 w 1874439"/>
              <a:gd name="connsiteY256" fmla="*/ 1326356 h 1409992"/>
              <a:gd name="connsiteX257" fmla="*/ 1283883 w 1874439"/>
              <a:gd name="connsiteY257" fmla="*/ 1331119 h 1409992"/>
              <a:gd name="connsiteX258" fmla="*/ 1274358 w 1874439"/>
              <a:gd name="connsiteY258" fmla="*/ 1335881 h 1409992"/>
              <a:gd name="connsiteX259" fmla="*/ 1264833 w 1874439"/>
              <a:gd name="connsiteY259" fmla="*/ 1338262 h 1409992"/>
              <a:gd name="connsiteX260" fmla="*/ 1257690 w 1874439"/>
              <a:gd name="connsiteY260" fmla="*/ 1340644 h 1409992"/>
              <a:gd name="connsiteX261" fmla="*/ 1233877 w 1874439"/>
              <a:gd name="connsiteY261" fmla="*/ 1347787 h 1409992"/>
              <a:gd name="connsiteX262" fmla="*/ 1214827 w 1874439"/>
              <a:gd name="connsiteY262" fmla="*/ 1354931 h 1409992"/>
              <a:gd name="connsiteX263" fmla="*/ 1202921 w 1874439"/>
              <a:gd name="connsiteY263" fmla="*/ 1359694 h 1409992"/>
              <a:gd name="connsiteX264" fmla="*/ 1188633 w 1874439"/>
              <a:gd name="connsiteY264" fmla="*/ 1364456 h 1409992"/>
              <a:gd name="connsiteX265" fmla="*/ 1181490 w 1874439"/>
              <a:gd name="connsiteY265" fmla="*/ 1366837 h 1409992"/>
              <a:gd name="connsiteX266" fmla="*/ 1150533 w 1874439"/>
              <a:gd name="connsiteY266" fmla="*/ 1371600 h 1409992"/>
              <a:gd name="connsiteX267" fmla="*/ 1019565 w 1874439"/>
              <a:gd name="connsiteY267" fmla="*/ 1395413 h 1409992"/>
              <a:gd name="connsiteX268" fmla="*/ 981465 w 1874439"/>
              <a:gd name="connsiteY268" fmla="*/ 1395412 h 1409992"/>
              <a:gd name="connsiteX269" fmla="*/ 919552 w 1874439"/>
              <a:gd name="connsiteY269" fmla="*/ 1404937 h 1409992"/>
              <a:gd name="connsiteX270" fmla="*/ 855259 w 1874439"/>
              <a:gd name="connsiteY270" fmla="*/ 1404937 h 1409992"/>
              <a:gd name="connsiteX271" fmla="*/ 798108 w 1874439"/>
              <a:gd name="connsiteY271" fmla="*/ 1407319 h 1409992"/>
              <a:gd name="connsiteX272" fmla="*/ 774296 w 1874439"/>
              <a:gd name="connsiteY272" fmla="*/ 1409700 h 1409992"/>
              <a:gd name="connsiteX273" fmla="*/ 640946 w 1874439"/>
              <a:gd name="connsiteY273" fmla="*/ 1400175 h 1409992"/>
              <a:gd name="connsiteX274" fmla="*/ 624277 w 1874439"/>
              <a:gd name="connsiteY274" fmla="*/ 1395412 h 1409992"/>
              <a:gd name="connsiteX275" fmla="*/ 598083 w 1874439"/>
              <a:gd name="connsiteY275" fmla="*/ 1388269 h 1409992"/>
              <a:gd name="connsiteX276" fmla="*/ 574271 w 1874439"/>
              <a:gd name="connsiteY276" fmla="*/ 1378744 h 1409992"/>
              <a:gd name="connsiteX277" fmla="*/ 567127 w 1874439"/>
              <a:gd name="connsiteY277" fmla="*/ 1376362 h 1409992"/>
              <a:gd name="connsiteX278" fmla="*/ 548077 w 1874439"/>
              <a:gd name="connsiteY278" fmla="*/ 1371600 h 1409992"/>
              <a:gd name="connsiteX279" fmla="*/ 540933 w 1874439"/>
              <a:gd name="connsiteY279" fmla="*/ 1369219 h 1409992"/>
              <a:gd name="connsiteX280" fmla="*/ 521883 w 1874439"/>
              <a:gd name="connsiteY280" fmla="*/ 1364456 h 1409992"/>
              <a:gd name="connsiteX281" fmla="*/ 512358 w 1874439"/>
              <a:gd name="connsiteY281" fmla="*/ 1362075 h 1409992"/>
              <a:gd name="connsiteX282" fmla="*/ 505215 w 1874439"/>
              <a:gd name="connsiteY282" fmla="*/ 1357312 h 1409992"/>
              <a:gd name="connsiteX283" fmla="*/ 495690 w 1874439"/>
              <a:gd name="connsiteY283" fmla="*/ 1354931 h 1409992"/>
              <a:gd name="connsiteX284" fmla="*/ 479021 w 1874439"/>
              <a:gd name="connsiteY284" fmla="*/ 1350169 h 1409992"/>
              <a:gd name="connsiteX285" fmla="*/ 462352 w 1874439"/>
              <a:gd name="connsiteY285" fmla="*/ 1347787 h 1409992"/>
              <a:gd name="connsiteX286" fmla="*/ 455208 w 1874439"/>
              <a:gd name="connsiteY286" fmla="*/ 1345406 h 1409992"/>
              <a:gd name="connsiteX287" fmla="*/ 445683 w 1874439"/>
              <a:gd name="connsiteY287" fmla="*/ 1343025 h 1409992"/>
              <a:gd name="connsiteX288" fmla="*/ 433777 w 1874439"/>
              <a:gd name="connsiteY288" fmla="*/ 1338262 h 1409992"/>
              <a:gd name="connsiteX289" fmla="*/ 421871 w 1874439"/>
              <a:gd name="connsiteY289" fmla="*/ 1335881 h 1409992"/>
              <a:gd name="connsiteX290" fmla="*/ 407583 w 1874439"/>
              <a:gd name="connsiteY290" fmla="*/ 1331119 h 1409992"/>
              <a:gd name="connsiteX291" fmla="*/ 400440 w 1874439"/>
              <a:gd name="connsiteY291" fmla="*/ 1328737 h 1409992"/>
              <a:gd name="connsiteX292" fmla="*/ 390915 w 1874439"/>
              <a:gd name="connsiteY292" fmla="*/ 1323975 h 1409992"/>
              <a:gd name="connsiteX293" fmla="*/ 381390 w 1874439"/>
              <a:gd name="connsiteY293" fmla="*/ 1321594 h 1409992"/>
              <a:gd name="connsiteX294" fmla="*/ 374246 w 1874439"/>
              <a:gd name="connsiteY294" fmla="*/ 1319212 h 1409992"/>
              <a:gd name="connsiteX295" fmla="*/ 364721 w 1874439"/>
              <a:gd name="connsiteY295" fmla="*/ 1316831 h 1409992"/>
              <a:gd name="connsiteX296" fmla="*/ 355196 w 1874439"/>
              <a:gd name="connsiteY296" fmla="*/ 1312069 h 1409992"/>
              <a:gd name="connsiteX297" fmla="*/ 340908 w 1874439"/>
              <a:gd name="connsiteY297" fmla="*/ 1307306 h 1409992"/>
              <a:gd name="connsiteX298" fmla="*/ 326621 w 1874439"/>
              <a:gd name="connsiteY298" fmla="*/ 1302544 h 1409992"/>
              <a:gd name="connsiteX299" fmla="*/ 319477 w 1874439"/>
              <a:gd name="connsiteY299" fmla="*/ 1300162 h 1409992"/>
              <a:gd name="connsiteX300" fmla="*/ 312333 w 1874439"/>
              <a:gd name="connsiteY300" fmla="*/ 1297781 h 1409992"/>
              <a:gd name="connsiteX301" fmla="*/ 305190 w 1874439"/>
              <a:gd name="connsiteY301" fmla="*/ 1293019 h 1409992"/>
              <a:gd name="connsiteX302" fmla="*/ 290902 w 1874439"/>
              <a:gd name="connsiteY302" fmla="*/ 1288256 h 1409992"/>
              <a:gd name="connsiteX303" fmla="*/ 269471 w 1874439"/>
              <a:gd name="connsiteY303" fmla="*/ 1281112 h 1409992"/>
              <a:gd name="connsiteX304" fmla="*/ 259946 w 1874439"/>
              <a:gd name="connsiteY304" fmla="*/ 1273969 h 1409992"/>
              <a:gd name="connsiteX305" fmla="*/ 252802 w 1874439"/>
              <a:gd name="connsiteY305" fmla="*/ 1271587 h 1409992"/>
              <a:gd name="connsiteX306" fmla="*/ 238515 w 1874439"/>
              <a:gd name="connsiteY306" fmla="*/ 1264444 h 1409992"/>
              <a:gd name="connsiteX307" fmla="*/ 228990 w 1874439"/>
              <a:gd name="connsiteY307" fmla="*/ 1262062 h 1409992"/>
              <a:gd name="connsiteX308" fmla="*/ 214702 w 1874439"/>
              <a:gd name="connsiteY308" fmla="*/ 1257300 h 1409992"/>
              <a:gd name="connsiteX309" fmla="*/ 205177 w 1874439"/>
              <a:gd name="connsiteY309" fmla="*/ 1254919 h 1409992"/>
              <a:gd name="connsiteX310" fmla="*/ 190890 w 1874439"/>
              <a:gd name="connsiteY310" fmla="*/ 1250156 h 1409992"/>
              <a:gd name="connsiteX311" fmla="*/ 183746 w 1874439"/>
              <a:gd name="connsiteY311" fmla="*/ 1245394 h 1409992"/>
              <a:gd name="connsiteX312" fmla="*/ 167077 w 1874439"/>
              <a:gd name="connsiteY312" fmla="*/ 1240631 h 1409992"/>
              <a:gd name="connsiteX313" fmla="*/ 159933 w 1874439"/>
              <a:gd name="connsiteY313" fmla="*/ 1235869 h 1409992"/>
              <a:gd name="connsiteX314" fmla="*/ 145646 w 1874439"/>
              <a:gd name="connsiteY314" fmla="*/ 1231106 h 1409992"/>
              <a:gd name="connsiteX315" fmla="*/ 138502 w 1874439"/>
              <a:gd name="connsiteY315" fmla="*/ 1228725 h 1409992"/>
              <a:gd name="connsiteX316" fmla="*/ 117071 w 1874439"/>
              <a:gd name="connsiteY316" fmla="*/ 1216819 h 1409992"/>
              <a:gd name="connsiteX317" fmla="*/ 109927 w 1874439"/>
              <a:gd name="connsiteY317" fmla="*/ 1212056 h 1409992"/>
              <a:gd name="connsiteX318" fmla="*/ 102783 w 1874439"/>
              <a:gd name="connsiteY318" fmla="*/ 1209675 h 1409992"/>
              <a:gd name="connsiteX319" fmla="*/ 88496 w 1874439"/>
              <a:gd name="connsiteY319" fmla="*/ 1197769 h 1409992"/>
              <a:gd name="connsiteX320" fmla="*/ 71827 w 1874439"/>
              <a:gd name="connsiteY320" fmla="*/ 1188244 h 1409992"/>
              <a:gd name="connsiteX321" fmla="*/ 50396 w 1874439"/>
              <a:gd name="connsiteY321" fmla="*/ 1171575 h 1409992"/>
              <a:gd name="connsiteX322" fmla="*/ 43252 w 1874439"/>
              <a:gd name="connsiteY322" fmla="*/ 1164431 h 1409992"/>
              <a:gd name="connsiteX323" fmla="*/ 28965 w 1874439"/>
              <a:gd name="connsiteY323" fmla="*/ 1154906 h 1409992"/>
              <a:gd name="connsiteX324" fmla="*/ 17058 w 1874439"/>
              <a:gd name="connsiteY324" fmla="*/ 1145381 h 1409992"/>
              <a:gd name="connsiteX325" fmla="*/ 2771 w 1874439"/>
              <a:gd name="connsiteY325" fmla="*/ 1131094 h 1409992"/>
              <a:gd name="connsiteX326" fmla="*/ 390 w 1874439"/>
              <a:gd name="connsiteY326" fmla="*/ 1123950 h 1409992"/>
              <a:gd name="connsiteX327" fmla="*/ 21821 w 1874439"/>
              <a:gd name="connsiteY327" fmla="*/ 1112044 h 1409992"/>
              <a:gd name="connsiteX328" fmla="*/ 36108 w 1874439"/>
              <a:gd name="connsiteY328" fmla="*/ 1116806 h 1409992"/>
              <a:gd name="connsiteX329" fmla="*/ 38490 w 1874439"/>
              <a:gd name="connsiteY329" fmla="*/ 1119187 h 1409992"/>
              <a:gd name="connsiteX0" fmla="*/ 38490 w 1874891"/>
              <a:gd name="connsiteY0" fmla="*/ 1119187 h 1409992"/>
              <a:gd name="connsiteX1" fmla="*/ 50396 w 1874891"/>
              <a:gd name="connsiteY1" fmla="*/ 1123950 h 1409992"/>
              <a:gd name="connsiteX2" fmla="*/ 64683 w 1874891"/>
              <a:gd name="connsiteY2" fmla="*/ 1133475 h 1409992"/>
              <a:gd name="connsiteX3" fmla="*/ 71827 w 1874891"/>
              <a:gd name="connsiteY3" fmla="*/ 1138237 h 1409992"/>
              <a:gd name="connsiteX4" fmla="*/ 81352 w 1874891"/>
              <a:gd name="connsiteY4" fmla="*/ 1140619 h 1409992"/>
              <a:gd name="connsiteX5" fmla="*/ 105165 w 1874891"/>
              <a:gd name="connsiteY5" fmla="*/ 1154906 h 1409992"/>
              <a:gd name="connsiteX6" fmla="*/ 112308 w 1874891"/>
              <a:gd name="connsiteY6" fmla="*/ 1159669 h 1409992"/>
              <a:gd name="connsiteX7" fmla="*/ 121833 w 1874891"/>
              <a:gd name="connsiteY7" fmla="*/ 1164431 h 1409992"/>
              <a:gd name="connsiteX8" fmla="*/ 128977 w 1874891"/>
              <a:gd name="connsiteY8" fmla="*/ 1169194 h 1409992"/>
              <a:gd name="connsiteX9" fmla="*/ 136121 w 1874891"/>
              <a:gd name="connsiteY9" fmla="*/ 1171575 h 1409992"/>
              <a:gd name="connsiteX10" fmla="*/ 157552 w 1874891"/>
              <a:gd name="connsiteY10" fmla="*/ 1183481 h 1409992"/>
              <a:gd name="connsiteX11" fmla="*/ 174221 w 1874891"/>
              <a:gd name="connsiteY11" fmla="*/ 1193006 h 1409992"/>
              <a:gd name="connsiteX12" fmla="*/ 181365 w 1874891"/>
              <a:gd name="connsiteY12" fmla="*/ 1197769 h 1409992"/>
              <a:gd name="connsiteX13" fmla="*/ 188508 w 1874891"/>
              <a:gd name="connsiteY13" fmla="*/ 1200150 h 1409992"/>
              <a:gd name="connsiteX14" fmla="*/ 205177 w 1874891"/>
              <a:gd name="connsiteY14" fmla="*/ 1209675 h 1409992"/>
              <a:gd name="connsiteX15" fmla="*/ 219465 w 1874891"/>
              <a:gd name="connsiteY15" fmla="*/ 1214437 h 1409992"/>
              <a:gd name="connsiteX16" fmla="*/ 231371 w 1874891"/>
              <a:gd name="connsiteY16" fmla="*/ 1219200 h 1409992"/>
              <a:gd name="connsiteX17" fmla="*/ 250421 w 1874891"/>
              <a:gd name="connsiteY17" fmla="*/ 1223962 h 1409992"/>
              <a:gd name="connsiteX18" fmla="*/ 259946 w 1874891"/>
              <a:gd name="connsiteY18" fmla="*/ 1228725 h 1409992"/>
              <a:gd name="connsiteX19" fmla="*/ 278996 w 1874891"/>
              <a:gd name="connsiteY19" fmla="*/ 1233487 h 1409992"/>
              <a:gd name="connsiteX20" fmla="*/ 288521 w 1874891"/>
              <a:gd name="connsiteY20" fmla="*/ 1235869 h 1409992"/>
              <a:gd name="connsiteX21" fmla="*/ 302808 w 1874891"/>
              <a:gd name="connsiteY21" fmla="*/ 1240631 h 1409992"/>
              <a:gd name="connsiteX22" fmla="*/ 309952 w 1874891"/>
              <a:gd name="connsiteY22" fmla="*/ 1245394 h 1409992"/>
              <a:gd name="connsiteX23" fmla="*/ 319477 w 1874891"/>
              <a:gd name="connsiteY23" fmla="*/ 1247775 h 1409992"/>
              <a:gd name="connsiteX24" fmla="*/ 326621 w 1874891"/>
              <a:gd name="connsiteY24" fmla="*/ 1250156 h 1409992"/>
              <a:gd name="connsiteX25" fmla="*/ 343290 w 1874891"/>
              <a:gd name="connsiteY25" fmla="*/ 1257300 h 1409992"/>
              <a:gd name="connsiteX26" fmla="*/ 352815 w 1874891"/>
              <a:gd name="connsiteY26" fmla="*/ 1262062 h 1409992"/>
              <a:gd name="connsiteX27" fmla="*/ 362340 w 1874891"/>
              <a:gd name="connsiteY27" fmla="*/ 1264444 h 1409992"/>
              <a:gd name="connsiteX28" fmla="*/ 376627 w 1874891"/>
              <a:gd name="connsiteY28" fmla="*/ 1269206 h 1409992"/>
              <a:gd name="connsiteX29" fmla="*/ 386152 w 1874891"/>
              <a:gd name="connsiteY29" fmla="*/ 1271587 h 1409992"/>
              <a:gd name="connsiteX30" fmla="*/ 400440 w 1874891"/>
              <a:gd name="connsiteY30" fmla="*/ 1276350 h 1409992"/>
              <a:gd name="connsiteX31" fmla="*/ 421871 w 1874891"/>
              <a:gd name="connsiteY31" fmla="*/ 1283494 h 1409992"/>
              <a:gd name="connsiteX32" fmla="*/ 445683 w 1874891"/>
              <a:gd name="connsiteY32" fmla="*/ 1288256 h 1409992"/>
              <a:gd name="connsiteX33" fmla="*/ 469496 w 1874891"/>
              <a:gd name="connsiteY33" fmla="*/ 1293019 h 1409992"/>
              <a:gd name="connsiteX34" fmla="*/ 498071 w 1874891"/>
              <a:gd name="connsiteY34" fmla="*/ 1300162 h 1409992"/>
              <a:gd name="connsiteX35" fmla="*/ 505215 w 1874891"/>
              <a:gd name="connsiteY35" fmla="*/ 1302544 h 1409992"/>
              <a:gd name="connsiteX36" fmla="*/ 521883 w 1874891"/>
              <a:gd name="connsiteY36" fmla="*/ 1304925 h 1409992"/>
              <a:gd name="connsiteX37" fmla="*/ 536171 w 1874891"/>
              <a:gd name="connsiteY37" fmla="*/ 1307306 h 1409992"/>
              <a:gd name="connsiteX38" fmla="*/ 548077 w 1874891"/>
              <a:gd name="connsiteY38" fmla="*/ 1309687 h 1409992"/>
              <a:gd name="connsiteX39" fmla="*/ 567127 w 1874891"/>
              <a:gd name="connsiteY39" fmla="*/ 1312069 h 1409992"/>
              <a:gd name="connsiteX40" fmla="*/ 595702 w 1874891"/>
              <a:gd name="connsiteY40" fmla="*/ 1316831 h 1409992"/>
              <a:gd name="connsiteX41" fmla="*/ 757627 w 1874891"/>
              <a:gd name="connsiteY41" fmla="*/ 1319212 h 1409992"/>
              <a:gd name="connsiteX42" fmla="*/ 802871 w 1874891"/>
              <a:gd name="connsiteY42" fmla="*/ 1323975 h 1409992"/>
              <a:gd name="connsiteX43" fmla="*/ 819540 w 1874891"/>
              <a:gd name="connsiteY43" fmla="*/ 1326356 h 1409992"/>
              <a:gd name="connsiteX44" fmla="*/ 1007658 w 1874891"/>
              <a:gd name="connsiteY44" fmla="*/ 1323975 h 1409992"/>
              <a:gd name="connsiteX45" fmla="*/ 1017183 w 1874891"/>
              <a:gd name="connsiteY45" fmla="*/ 1319212 h 1409992"/>
              <a:gd name="connsiteX46" fmla="*/ 1031471 w 1874891"/>
              <a:gd name="connsiteY46" fmla="*/ 1314450 h 1409992"/>
              <a:gd name="connsiteX47" fmla="*/ 1057665 w 1874891"/>
              <a:gd name="connsiteY47" fmla="*/ 1307306 h 1409992"/>
              <a:gd name="connsiteX48" fmla="*/ 1074333 w 1874891"/>
              <a:gd name="connsiteY48" fmla="*/ 1304925 h 1409992"/>
              <a:gd name="connsiteX49" fmla="*/ 1098146 w 1874891"/>
              <a:gd name="connsiteY49" fmla="*/ 1300162 h 1409992"/>
              <a:gd name="connsiteX50" fmla="*/ 1112433 w 1874891"/>
              <a:gd name="connsiteY50" fmla="*/ 1295400 h 1409992"/>
              <a:gd name="connsiteX51" fmla="*/ 1133865 w 1874891"/>
              <a:gd name="connsiteY51" fmla="*/ 1285875 h 1409992"/>
              <a:gd name="connsiteX52" fmla="*/ 1141008 w 1874891"/>
              <a:gd name="connsiteY52" fmla="*/ 1283494 h 1409992"/>
              <a:gd name="connsiteX53" fmla="*/ 1155296 w 1874891"/>
              <a:gd name="connsiteY53" fmla="*/ 1278731 h 1409992"/>
              <a:gd name="connsiteX54" fmla="*/ 1169583 w 1874891"/>
              <a:gd name="connsiteY54" fmla="*/ 1276350 h 1409992"/>
              <a:gd name="connsiteX55" fmla="*/ 1176727 w 1874891"/>
              <a:gd name="connsiteY55" fmla="*/ 1271587 h 1409992"/>
              <a:gd name="connsiteX56" fmla="*/ 1195777 w 1874891"/>
              <a:gd name="connsiteY56" fmla="*/ 1266825 h 1409992"/>
              <a:gd name="connsiteX57" fmla="*/ 1214827 w 1874891"/>
              <a:gd name="connsiteY57" fmla="*/ 1257300 h 1409992"/>
              <a:gd name="connsiteX58" fmla="*/ 1231496 w 1874891"/>
              <a:gd name="connsiteY58" fmla="*/ 1252537 h 1409992"/>
              <a:gd name="connsiteX59" fmla="*/ 1248165 w 1874891"/>
              <a:gd name="connsiteY59" fmla="*/ 1243012 h 1409992"/>
              <a:gd name="connsiteX60" fmla="*/ 1264833 w 1874891"/>
              <a:gd name="connsiteY60" fmla="*/ 1238250 h 1409992"/>
              <a:gd name="connsiteX61" fmla="*/ 1271977 w 1874891"/>
              <a:gd name="connsiteY61" fmla="*/ 1235869 h 1409992"/>
              <a:gd name="connsiteX62" fmla="*/ 1295790 w 1874891"/>
              <a:gd name="connsiteY62" fmla="*/ 1221581 h 1409992"/>
              <a:gd name="connsiteX63" fmla="*/ 1305315 w 1874891"/>
              <a:gd name="connsiteY63" fmla="*/ 1219200 h 1409992"/>
              <a:gd name="connsiteX64" fmla="*/ 1312458 w 1874891"/>
              <a:gd name="connsiteY64" fmla="*/ 1214437 h 1409992"/>
              <a:gd name="connsiteX65" fmla="*/ 1326746 w 1874891"/>
              <a:gd name="connsiteY65" fmla="*/ 1212056 h 1409992"/>
              <a:gd name="connsiteX66" fmla="*/ 1333890 w 1874891"/>
              <a:gd name="connsiteY66" fmla="*/ 1209675 h 1409992"/>
              <a:gd name="connsiteX67" fmla="*/ 1341033 w 1874891"/>
              <a:gd name="connsiteY67" fmla="*/ 1204912 h 1409992"/>
              <a:gd name="connsiteX68" fmla="*/ 1355321 w 1874891"/>
              <a:gd name="connsiteY68" fmla="*/ 1202531 h 1409992"/>
              <a:gd name="connsiteX69" fmla="*/ 1364846 w 1874891"/>
              <a:gd name="connsiteY69" fmla="*/ 1200150 h 1409992"/>
              <a:gd name="connsiteX70" fmla="*/ 1374371 w 1874891"/>
              <a:gd name="connsiteY70" fmla="*/ 1195387 h 1409992"/>
              <a:gd name="connsiteX71" fmla="*/ 1379133 w 1874891"/>
              <a:gd name="connsiteY71" fmla="*/ 1188244 h 1409992"/>
              <a:gd name="connsiteX72" fmla="*/ 1386277 w 1874891"/>
              <a:gd name="connsiteY72" fmla="*/ 1183481 h 1409992"/>
              <a:gd name="connsiteX73" fmla="*/ 1391040 w 1874891"/>
              <a:gd name="connsiteY73" fmla="*/ 1176337 h 1409992"/>
              <a:gd name="connsiteX74" fmla="*/ 1405327 w 1874891"/>
              <a:gd name="connsiteY74" fmla="*/ 1166812 h 1409992"/>
              <a:gd name="connsiteX75" fmla="*/ 1414852 w 1874891"/>
              <a:gd name="connsiteY75" fmla="*/ 1159669 h 1409992"/>
              <a:gd name="connsiteX76" fmla="*/ 1421996 w 1874891"/>
              <a:gd name="connsiteY76" fmla="*/ 1152525 h 1409992"/>
              <a:gd name="connsiteX77" fmla="*/ 1429140 w 1874891"/>
              <a:gd name="connsiteY77" fmla="*/ 1147762 h 1409992"/>
              <a:gd name="connsiteX78" fmla="*/ 1436283 w 1874891"/>
              <a:gd name="connsiteY78" fmla="*/ 1140619 h 1409992"/>
              <a:gd name="connsiteX79" fmla="*/ 1445808 w 1874891"/>
              <a:gd name="connsiteY79" fmla="*/ 1135856 h 1409992"/>
              <a:gd name="connsiteX80" fmla="*/ 1467240 w 1874891"/>
              <a:gd name="connsiteY80" fmla="*/ 1121569 h 1409992"/>
              <a:gd name="connsiteX81" fmla="*/ 1474383 w 1874891"/>
              <a:gd name="connsiteY81" fmla="*/ 1116806 h 1409992"/>
              <a:gd name="connsiteX82" fmla="*/ 1481527 w 1874891"/>
              <a:gd name="connsiteY82" fmla="*/ 1109662 h 1409992"/>
              <a:gd name="connsiteX83" fmla="*/ 1491052 w 1874891"/>
              <a:gd name="connsiteY83" fmla="*/ 1107281 h 1409992"/>
              <a:gd name="connsiteX84" fmla="*/ 1500577 w 1874891"/>
              <a:gd name="connsiteY84" fmla="*/ 1100137 h 1409992"/>
              <a:gd name="connsiteX85" fmla="*/ 1507721 w 1874891"/>
              <a:gd name="connsiteY85" fmla="*/ 1095375 h 1409992"/>
              <a:gd name="connsiteX86" fmla="*/ 1514865 w 1874891"/>
              <a:gd name="connsiteY86" fmla="*/ 1088231 h 1409992"/>
              <a:gd name="connsiteX87" fmla="*/ 1524390 w 1874891"/>
              <a:gd name="connsiteY87" fmla="*/ 1081087 h 1409992"/>
              <a:gd name="connsiteX88" fmla="*/ 1531533 w 1874891"/>
              <a:gd name="connsiteY88" fmla="*/ 1076325 h 1409992"/>
              <a:gd name="connsiteX89" fmla="*/ 1538677 w 1874891"/>
              <a:gd name="connsiteY89" fmla="*/ 1069181 h 1409992"/>
              <a:gd name="connsiteX90" fmla="*/ 1552965 w 1874891"/>
              <a:gd name="connsiteY90" fmla="*/ 1059656 h 1409992"/>
              <a:gd name="connsiteX91" fmla="*/ 1560108 w 1874891"/>
              <a:gd name="connsiteY91" fmla="*/ 1054894 h 1409992"/>
              <a:gd name="connsiteX92" fmla="*/ 1574396 w 1874891"/>
              <a:gd name="connsiteY92" fmla="*/ 1040606 h 1409992"/>
              <a:gd name="connsiteX93" fmla="*/ 1588683 w 1874891"/>
              <a:gd name="connsiteY93" fmla="*/ 1021556 h 1409992"/>
              <a:gd name="connsiteX94" fmla="*/ 1612496 w 1874891"/>
              <a:gd name="connsiteY94" fmla="*/ 995362 h 1409992"/>
              <a:gd name="connsiteX95" fmla="*/ 1619640 w 1874891"/>
              <a:gd name="connsiteY95" fmla="*/ 988219 h 1409992"/>
              <a:gd name="connsiteX96" fmla="*/ 1629165 w 1874891"/>
              <a:gd name="connsiteY96" fmla="*/ 971550 h 1409992"/>
              <a:gd name="connsiteX97" fmla="*/ 1633927 w 1874891"/>
              <a:gd name="connsiteY97" fmla="*/ 964406 h 1409992"/>
              <a:gd name="connsiteX98" fmla="*/ 1638690 w 1874891"/>
              <a:gd name="connsiteY98" fmla="*/ 950119 h 1409992"/>
              <a:gd name="connsiteX99" fmla="*/ 1641071 w 1874891"/>
              <a:gd name="connsiteY99" fmla="*/ 942975 h 1409992"/>
              <a:gd name="connsiteX100" fmla="*/ 1645833 w 1874891"/>
              <a:gd name="connsiteY100" fmla="*/ 926306 h 1409992"/>
              <a:gd name="connsiteX101" fmla="*/ 1650596 w 1874891"/>
              <a:gd name="connsiteY101" fmla="*/ 919162 h 1409992"/>
              <a:gd name="connsiteX102" fmla="*/ 1655358 w 1874891"/>
              <a:gd name="connsiteY102" fmla="*/ 904875 h 1409992"/>
              <a:gd name="connsiteX103" fmla="*/ 1657740 w 1874891"/>
              <a:gd name="connsiteY103" fmla="*/ 895350 h 1409992"/>
              <a:gd name="connsiteX104" fmla="*/ 1662502 w 1874891"/>
              <a:gd name="connsiteY104" fmla="*/ 885825 h 1409992"/>
              <a:gd name="connsiteX105" fmla="*/ 1667265 w 1874891"/>
              <a:gd name="connsiteY105" fmla="*/ 871537 h 1409992"/>
              <a:gd name="connsiteX106" fmla="*/ 1669646 w 1874891"/>
              <a:gd name="connsiteY106" fmla="*/ 864394 h 1409992"/>
              <a:gd name="connsiteX107" fmla="*/ 1674408 w 1874891"/>
              <a:gd name="connsiteY107" fmla="*/ 857250 h 1409992"/>
              <a:gd name="connsiteX108" fmla="*/ 1676790 w 1874891"/>
              <a:gd name="connsiteY108" fmla="*/ 847725 h 1409992"/>
              <a:gd name="connsiteX109" fmla="*/ 1681552 w 1874891"/>
              <a:gd name="connsiteY109" fmla="*/ 840581 h 1409992"/>
              <a:gd name="connsiteX110" fmla="*/ 1686315 w 1874891"/>
              <a:gd name="connsiteY110" fmla="*/ 826294 h 1409992"/>
              <a:gd name="connsiteX111" fmla="*/ 1688696 w 1874891"/>
              <a:gd name="connsiteY111" fmla="*/ 819150 h 1409992"/>
              <a:gd name="connsiteX112" fmla="*/ 1693458 w 1874891"/>
              <a:gd name="connsiteY112" fmla="*/ 800100 h 1409992"/>
              <a:gd name="connsiteX113" fmla="*/ 1698221 w 1874891"/>
              <a:gd name="connsiteY113" fmla="*/ 781050 h 1409992"/>
              <a:gd name="connsiteX114" fmla="*/ 1700602 w 1874891"/>
              <a:gd name="connsiteY114" fmla="*/ 773906 h 1409992"/>
              <a:gd name="connsiteX115" fmla="*/ 1702983 w 1874891"/>
              <a:gd name="connsiteY115" fmla="*/ 762000 h 1409992"/>
              <a:gd name="connsiteX116" fmla="*/ 1705365 w 1874891"/>
              <a:gd name="connsiteY116" fmla="*/ 754856 h 1409992"/>
              <a:gd name="connsiteX117" fmla="*/ 1710127 w 1874891"/>
              <a:gd name="connsiteY117" fmla="*/ 731044 h 1409992"/>
              <a:gd name="connsiteX118" fmla="*/ 1712508 w 1874891"/>
              <a:gd name="connsiteY118" fmla="*/ 719137 h 1409992"/>
              <a:gd name="connsiteX119" fmla="*/ 1717271 w 1874891"/>
              <a:gd name="connsiteY119" fmla="*/ 676275 h 1409992"/>
              <a:gd name="connsiteX120" fmla="*/ 1719652 w 1874891"/>
              <a:gd name="connsiteY120" fmla="*/ 652462 h 1409992"/>
              <a:gd name="connsiteX121" fmla="*/ 1722033 w 1874891"/>
              <a:gd name="connsiteY121" fmla="*/ 645319 h 1409992"/>
              <a:gd name="connsiteX122" fmla="*/ 1724415 w 1874891"/>
              <a:gd name="connsiteY122" fmla="*/ 633412 h 1409992"/>
              <a:gd name="connsiteX123" fmla="*/ 1724415 w 1874891"/>
              <a:gd name="connsiteY123" fmla="*/ 438150 h 1409992"/>
              <a:gd name="connsiteX124" fmla="*/ 1719652 w 1874891"/>
              <a:gd name="connsiteY124" fmla="*/ 426244 h 1409992"/>
              <a:gd name="connsiteX125" fmla="*/ 1712508 w 1874891"/>
              <a:gd name="connsiteY125" fmla="*/ 411956 h 1409992"/>
              <a:gd name="connsiteX126" fmla="*/ 1710127 w 1874891"/>
              <a:gd name="connsiteY126" fmla="*/ 402431 h 1409992"/>
              <a:gd name="connsiteX127" fmla="*/ 1700602 w 1874891"/>
              <a:gd name="connsiteY127" fmla="*/ 383381 h 1409992"/>
              <a:gd name="connsiteX128" fmla="*/ 1695840 w 1874891"/>
              <a:gd name="connsiteY128" fmla="*/ 366712 h 1409992"/>
              <a:gd name="connsiteX129" fmla="*/ 1686315 w 1874891"/>
              <a:gd name="connsiteY129" fmla="*/ 352425 h 1409992"/>
              <a:gd name="connsiteX130" fmla="*/ 1674408 w 1874891"/>
              <a:gd name="connsiteY130" fmla="*/ 326231 h 1409992"/>
              <a:gd name="connsiteX131" fmla="*/ 1667265 w 1874891"/>
              <a:gd name="connsiteY131" fmla="*/ 316706 h 1409992"/>
              <a:gd name="connsiteX132" fmla="*/ 1657740 w 1874891"/>
              <a:gd name="connsiteY132" fmla="*/ 297656 h 1409992"/>
              <a:gd name="connsiteX133" fmla="*/ 1655358 w 1874891"/>
              <a:gd name="connsiteY133" fmla="*/ 288131 h 1409992"/>
              <a:gd name="connsiteX134" fmla="*/ 1650596 w 1874891"/>
              <a:gd name="connsiteY134" fmla="*/ 280987 h 1409992"/>
              <a:gd name="connsiteX135" fmla="*/ 1645833 w 1874891"/>
              <a:gd name="connsiteY135" fmla="*/ 266700 h 1409992"/>
              <a:gd name="connsiteX136" fmla="*/ 1633927 w 1874891"/>
              <a:gd name="connsiteY136" fmla="*/ 250031 h 1409992"/>
              <a:gd name="connsiteX137" fmla="*/ 1624402 w 1874891"/>
              <a:gd name="connsiteY137" fmla="*/ 233362 h 1409992"/>
              <a:gd name="connsiteX138" fmla="*/ 1619640 w 1874891"/>
              <a:gd name="connsiteY138" fmla="*/ 226219 h 1409992"/>
              <a:gd name="connsiteX139" fmla="*/ 1612496 w 1874891"/>
              <a:gd name="connsiteY139" fmla="*/ 219075 h 1409992"/>
              <a:gd name="connsiteX140" fmla="*/ 1600590 w 1874891"/>
              <a:gd name="connsiteY140" fmla="*/ 202406 h 1409992"/>
              <a:gd name="connsiteX141" fmla="*/ 1583921 w 1874891"/>
              <a:gd name="connsiteY141" fmla="*/ 185737 h 1409992"/>
              <a:gd name="connsiteX142" fmla="*/ 1579158 w 1874891"/>
              <a:gd name="connsiteY142" fmla="*/ 178594 h 1409992"/>
              <a:gd name="connsiteX143" fmla="*/ 1572015 w 1874891"/>
              <a:gd name="connsiteY143" fmla="*/ 173831 h 1409992"/>
              <a:gd name="connsiteX144" fmla="*/ 1564871 w 1874891"/>
              <a:gd name="connsiteY144" fmla="*/ 166687 h 1409992"/>
              <a:gd name="connsiteX145" fmla="*/ 1557727 w 1874891"/>
              <a:gd name="connsiteY145" fmla="*/ 161925 h 1409992"/>
              <a:gd name="connsiteX146" fmla="*/ 1538677 w 1874891"/>
              <a:gd name="connsiteY146" fmla="*/ 150019 h 1409992"/>
              <a:gd name="connsiteX147" fmla="*/ 1531533 w 1874891"/>
              <a:gd name="connsiteY147" fmla="*/ 142875 h 1409992"/>
              <a:gd name="connsiteX148" fmla="*/ 1524390 w 1874891"/>
              <a:gd name="connsiteY148" fmla="*/ 140494 h 1409992"/>
              <a:gd name="connsiteX149" fmla="*/ 1514865 w 1874891"/>
              <a:gd name="connsiteY149" fmla="*/ 135731 h 1409992"/>
              <a:gd name="connsiteX150" fmla="*/ 1500577 w 1874891"/>
              <a:gd name="connsiteY150" fmla="*/ 128587 h 1409992"/>
              <a:gd name="connsiteX151" fmla="*/ 1476765 w 1874891"/>
              <a:gd name="connsiteY151" fmla="*/ 111919 h 1409992"/>
              <a:gd name="connsiteX152" fmla="*/ 1462477 w 1874891"/>
              <a:gd name="connsiteY152" fmla="*/ 102394 h 1409992"/>
              <a:gd name="connsiteX153" fmla="*/ 1452952 w 1874891"/>
              <a:gd name="connsiteY153" fmla="*/ 97631 h 1409992"/>
              <a:gd name="connsiteX154" fmla="*/ 1445808 w 1874891"/>
              <a:gd name="connsiteY154" fmla="*/ 92869 h 1409992"/>
              <a:gd name="connsiteX155" fmla="*/ 1438665 w 1874891"/>
              <a:gd name="connsiteY155" fmla="*/ 90487 h 1409992"/>
              <a:gd name="connsiteX156" fmla="*/ 1424377 w 1874891"/>
              <a:gd name="connsiteY156" fmla="*/ 78581 h 1409992"/>
              <a:gd name="connsiteX157" fmla="*/ 1414852 w 1874891"/>
              <a:gd name="connsiteY157" fmla="*/ 73819 h 1409992"/>
              <a:gd name="connsiteX158" fmla="*/ 1398183 w 1874891"/>
              <a:gd name="connsiteY158" fmla="*/ 61912 h 1409992"/>
              <a:gd name="connsiteX159" fmla="*/ 1391040 w 1874891"/>
              <a:gd name="connsiteY159" fmla="*/ 57150 h 1409992"/>
              <a:gd name="connsiteX160" fmla="*/ 1381515 w 1874891"/>
              <a:gd name="connsiteY160" fmla="*/ 50006 h 1409992"/>
              <a:gd name="connsiteX161" fmla="*/ 1371990 w 1874891"/>
              <a:gd name="connsiteY161" fmla="*/ 45244 h 1409992"/>
              <a:gd name="connsiteX162" fmla="*/ 1350558 w 1874891"/>
              <a:gd name="connsiteY162" fmla="*/ 28575 h 1409992"/>
              <a:gd name="connsiteX163" fmla="*/ 1336271 w 1874891"/>
              <a:gd name="connsiteY163" fmla="*/ 19050 h 1409992"/>
              <a:gd name="connsiteX164" fmla="*/ 1331508 w 1874891"/>
              <a:gd name="connsiteY164" fmla="*/ 11906 h 1409992"/>
              <a:gd name="connsiteX165" fmla="*/ 1324365 w 1874891"/>
              <a:gd name="connsiteY165" fmla="*/ 7144 h 1409992"/>
              <a:gd name="connsiteX166" fmla="*/ 1326746 w 1874891"/>
              <a:gd name="connsiteY166" fmla="*/ 0 h 1409992"/>
              <a:gd name="connsiteX167" fmla="*/ 1386277 w 1874891"/>
              <a:gd name="connsiteY167" fmla="*/ 4762 h 1409992"/>
              <a:gd name="connsiteX168" fmla="*/ 1395802 w 1874891"/>
              <a:gd name="connsiteY168" fmla="*/ 7144 h 1409992"/>
              <a:gd name="connsiteX169" fmla="*/ 1410090 w 1874891"/>
              <a:gd name="connsiteY169" fmla="*/ 9525 h 1409992"/>
              <a:gd name="connsiteX170" fmla="*/ 1421996 w 1874891"/>
              <a:gd name="connsiteY170" fmla="*/ 11906 h 1409992"/>
              <a:gd name="connsiteX171" fmla="*/ 1431521 w 1874891"/>
              <a:gd name="connsiteY171" fmla="*/ 14287 h 1409992"/>
              <a:gd name="connsiteX172" fmla="*/ 1448190 w 1874891"/>
              <a:gd name="connsiteY172" fmla="*/ 16669 h 1409992"/>
              <a:gd name="connsiteX173" fmla="*/ 1469621 w 1874891"/>
              <a:gd name="connsiteY173" fmla="*/ 21431 h 1409992"/>
              <a:gd name="connsiteX174" fmla="*/ 1488671 w 1874891"/>
              <a:gd name="connsiteY174" fmla="*/ 26194 h 1409992"/>
              <a:gd name="connsiteX175" fmla="*/ 1495815 w 1874891"/>
              <a:gd name="connsiteY175" fmla="*/ 28575 h 1409992"/>
              <a:gd name="connsiteX176" fmla="*/ 1512483 w 1874891"/>
              <a:gd name="connsiteY176" fmla="*/ 30956 h 1409992"/>
              <a:gd name="connsiteX177" fmla="*/ 1538677 w 1874891"/>
              <a:gd name="connsiteY177" fmla="*/ 38100 h 1409992"/>
              <a:gd name="connsiteX178" fmla="*/ 1548202 w 1874891"/>
              <a:gd name="connsiteY178" fmla="*/ 40481 h 1409992"/>
              <a:gd name="connsiteX179" fmla="*/ 1569633 w 1874891"/>
              <a:gd name="connsiteY179" fmla="*/ 47625 h 1409992"/>
              <a:gd name="connsiteX180" fmla="*/ 1576777 w 1874891"/>
              <a:gd name="connsiteY180" fmla="*/ 50006 h 1409992"/>
              <a:gd name="connsiteX181" fmla="*/ 1583921 w 1874891"/>
              <a:gd name="connsiteY181" fmla="*/ 52387 h 1409992"/>
              <a:gd name="connsiteX182" fmla="*/ 1610115 w 1874891"/>
              <a:gd name="connsiteY182" fmla="*/ 59531 h 1409992"/>
              <a:gd name="connsiteX183" fmla="*/ 1619640 w 1874891"/>
              <a:gd name="connsiteY183" fmla="*/ 66675 h 1409992"/>
              <a:gd name="connsiteX184" fmla="*/ 1626783 w 1874891"/>
              <a:gd name="connsiteY184" fmla="*/ 69056 h 1409992"/>
              <a:gd name="connsiteX185" fmla="*/ 1633927 w 1874891"/>
              <a:gd name="connsiteY185" fmla="*/ 76200 h 1409992"/>
              <a:gd name="connsiteX186" fmla="*/ 1648215 w 1874891"/>
              <a:gd name="connsiteY186" fmla="*/ 85725 h 1409992"/>
              <a:gd name="connsiteX187" fmla="*/ 1662502 w 1874891"/>
              <a:gd name="connsiteY187" fmla="*/ 95250 h 1409992"/>
              <a:gd name="connsiteX188" fmla="*/ 1676790 w 1874891"/>
              <a:gd name="connsiteY188" fmla="*/ 104775 h 1409992"/>
              <a:gd name="connsiteX189" fmla="*/ 1683933 w 1874891"/>
              <a:gd name="connsiteY189" fmla="*/ 109537 h 1409992"/>
              <a:gd name="connsiteX190" fmla="*/ 1698221 w 1874891"/>
              <a:gd name="connsiteY190" fmla="*/ 123825 h 1409992"/>
              <a:gd name="connsiteX191" fmla="*/ 1722033 w 1874891"/>
              <a:gd name="connsiteY191" fmla="*/ 140494 h 1409992"/>
              <a:gd name="connsiteX192" fmla="*/ 1736321 w 1874891"/>
              <a:gd name="connsiteY192" fmla="*/ 152400 h 1409992"/>
              <a:gd name="connsiteX193" fmla="*/ 1741083 w 1874891"/>
              <a:gd name="connsiteY193" fmla="*/ 159544 h 1409992"/>
              <a:gd name="connsiteX194" fmla="*/ 1748227 w 1874891"/>
              <a:gd name="connsiteY194" fmla="*/ 166687 h 1409992"/>
              <a:gd name="connsiteX195" fmla="*/ 1755371 w 1874891"/>
              <a:gd name="connsiteY195" fmla="*/ 178594 h 1409992"/>
              <a:gd name="connsiteX196" fmla="*/ 1769658 w 1874891"/>
              <a:gd name="connsiteY196" fmla="*/ 195262 h 1409992"/>
              <a:gd name="connsiteX197" fmla="*/ 1776802 w 1874891"/>
              <a:gd name="connsiteY197" fmla="*/ 209550 h 1409992"/>
              <a:gd name="connsiteX198" fmla="*/ 1781565 w 1874891"/>
              <a:gd name="connsiteY198" fmla="*/ 219075 h 1409992"/>
              <a:gd name="connsiteX199" fmla="*/ 1793471 w 1874891"/>
              <a:gd name="connsiteY199" fmla="*/ 238125 h 1409992"/>
              <a:gd name="connsiteX200" fmla="*/ 1795852 w 1874891"/>
              <a:gd name="connsiteY200" fmla="*/ 245269 h 1409992"/>
              <a:gd name="connsiteX201" fmla="*/ 1805377 w 1874891"/>
              <a:gd name="connsiteY201" fmla="*/ 261937 h 1409992"/>
              <a:gd name="connsiteX202" fmla="*/ 1812521 w 1874891"/>
              <a:gd name="connsiteY202" fmla="*/ 278606 h 1409992"/>
              <a:gd name="connsiteX203" fmla="*/ 1822046 w 1874891"/>
              <a:gd name="connsiteY203" fmla="*/ 304800 h 1409992"/>
              <a:gd name="connsiteX204" fmla="*/ 1829190 w 1874891"/>
              <a:gd name="connsiteY204" fmla="*/ 328612 h 1409992"/>
              <a:gd name="connsiteX205" fmla="*/ 1833952 w 1874891"/>
              <a:gd name="connsiteY205" fmla="*/ 345281 h 1409992"/>
              <a:gd name="connsiteX206" fmla="*/ 1836333 w 1874891"/>
              <a:gd name="connsiteY206" fmla="*/ 352425 h 1409992"/>
              <a:gd name="connsiteX207" fmla="*/ 1838715 w 1874891"/>
              <a:gd name="connsiteY207" fmla="*/ 366712 h 1409992"/>
              <a:gd name="connsiteX208" fmla="*/ 1845858 w 1874891"/>
              <a:gd name="connsiteY208" fmla="*/ 385762 h 1409992"/>
              <a:gd name="connsiteX209" fmla="*/ 1848240 w 1874891"/>
              <a:gd name="connsiteY209" fmla="*/ 404812 h 1409992"/>
              <a:gd name="connsiteX210" fmla="*/ 1850621 w 1874891"/>
              <a:gd name="connsiteY210" fmla="*/ 414337 h 1409992"/>
              <a:gd name="connsiteX211" fmla="*/ 1874433 w 1874891"/>
              <a:gd name="connsiteY211" fmla="*/ 507207 h 1409992"/>
              <a:gd name="connsiteX212" fmla="*/ 1874433 w 1874891"/>
              <a:gd name="connsiteY212" fmla="*/ 621507 h 1409992"/>
              <a:gd name="connsiteX213" fmla="*/ 1853002 w 1874891"/>
              <a:gd name="connsiteY213" fmla="*/ 819150 h 1409992"/>
              <a:gd name="connsiteX214" fmla="*/ 1850621 w 1874891"/>
              <a:gd name="connsiteY214" fmla="*/ 828675 h 1409992"/>
              <a:gd name="connsiteX215" fmla="*/ 1845858 w 1874891"/>
              <a:gd name="connsiteY215" fmla="*/ 842962 h 1409992"/>
              <a:gd name="connsiteX216" fmla="*/ 1843477 w 1874891"/>
              <a:gd name="connsiteY216" fmla="*/ 852487 h 1409992"/>
              <a:gd name="connsiteX217" fmla="*/ 1838715 w 1874891"/>
              <a:gd name="connsiteY217" fmla="*/ 859631 h 1409992"/>
              <a:gd name="connsiteX218" fmla="*/ 1831571 w 1874891"/>
              <a:gd name="connsiteY218" fmla="*/ 876300 h 1409992"/>
              <a:gd name="connsiteX219" fmla="*/ 1826808 w 1874891"/>
              <a:gd name="connsiteY219" fmla="*/ 892969 h 1409992"/>
              <a:gd name="connsiteX220" fmla="*/ 1822046 w 1874891"/>
              <a:gd name="connsiteY220" fmla="*/ 900112 h 1409992"/>
              <a:gd name="connsiteX221" fmla="*/ 1814902 w 1874891"/>
              <a:gd name="connsiteY221" fmla="*/ 914400 h 1409992"/>
              <a:gd name="connsiteX222" fmla="*/ 1810140 w 1874891"/>
              <a:gd name="connsiteY222" fmla="*/ 928687 h 1409992"/>
              <a:gd name="connsiteX223" fmla="*/ 1805377 w 1874891"/>
              <a:gd name="connsiteY223" fmla="*/ 942975 h 1409992"/>
              <a:gd name="connsiteX224" fmla="*/ 1802996 w 1874891"/>
              <a:gd name="connsiteY224" fmla="*/ 952500 h 1409992"/>
              <a:gd name="connsiteX225" fmla="*/ 1798233 w 1874891"/>
              <a:gd name="connsiteY225" fmla="*/ 966787 h 1409992"/>
              <a:gd name="connsiteX226" fmla="*/ 1793471 w 1874891"/>
              <a:gd name="connsiteY226" fmla="*/ 973931 h 1409992"/>
              <a:gd name="connsiteX227" fmla="*/ 1788708 w 1874891"/>
              <a:gd name="connsiteY227" fmla="*/ 990600 h 1409992"/>
              <a:gd name="connsiteX228" fmla="*/ 1783946 w 1874891"/>
              <a:gd name="connsiteY228" fmla="*/ 997744 h 1409992"/>
              <a:gd name="connsiteX229" fmla="*/ 1781565 w 1874891"/>
              <a:gd name="connsiteY229" fmla="*/ 1004887 h 1409992"/>
              <a:gd name="connsiteX230" fmla="*/ 1767277 w 1874891"/>
              <a:gd name="connsiteY230" fmla="*/ 1028700 h 1409992"/>
              <a:gd name="connsiteX231" fmla="*/ 1757752 w 1874891"/>
              <a:gd name="connsiteY231" fmla="*/ 1042987 h 1409992"/>
              <a:gd name="connsiteX232" fmla="*/ 1750608 w 1874891"/>
              <a:gd name="connsiteY232" fmla="*/ 1050131 h 1409992"/>
              <a:gd name="connsiteX233" fmla="*/ 1745846 w 1874891"/>
              <a:gd name="connsiteY233" fmla="*/ 1057275 h 1409992"/>
              <a:gd name="connsiteX234" fmla="*/ 1738702 w 1874891"/>
              <a:gd name="connsiteY234" fmla="*/ 1062037 h 1409992"/>
              <a:gd name="connsiteX235" fmla="*/ 1724415 w 1874891"/>
              <a:gd name="connsiteY235" fmla="*/ 1076325 h 1409992"/>
              <a:gd name="connsiteX236" fmla="*/ 1717271 w 1874891"/>
              <a:gd name="connsiteY236" fmla="*/ 1083469 h 1409992"/>
              <a:gd name="connsiteX237" fmla="*/ 1710127 w 1874891"/>
              <a:gd name="connsiteY237" fmla="*/ 1090612 h 1409992"/>
              <a:gd name="connsiteX238" fmla="*/ 1705365 w 1874891"/>
              <a:gd name="connsiteY238" fmla="*/ 1097756 h 1409992"/>
              <a:gd name="connsiteX239" fmla="*/ 1695840 w 1874891"/>
              <a:gd name="connsiteY239" fmla="*/ 1104900 h 1409992"/>
              <a:gd name="connsiteX240" fmla="*/ 1691077 w 1874891"/>
              <a:gd name="connsiteY240" fmla="*/ 1112044 h 1409992"/>
              <a:gd name="connsiteX241" fmla="*/ 1676790 w 1874891"/>
              <a:gd name="connsiteY241" fmla="*/ 1126331 h 1409992"/>
              <a:gd name="connsiteX242" fmla="*/ 1662502 w 1874891"/>
              <a:gd name="connsiteY242" fmla="*/ 1135856 h 1409992"/>
              <a:gd name="connsiteX243" fmla="*/ 1641071 w 1874891"/>
              <a:gd name="connsiteY243" fmla="*/ 1152525 h 1409992"/>
              <a:gd name="connsiteX244" fmla="*/ 1633927 w 1874891"/>
              <a:gd name="connsiteY244" fmla="*/ 1154906 h 1409992"/>
              <a:gd name="connsiteX245" fmla="*/ 1612496 w 1874891"/>
              <a:gd name="connsiteY245" fmla="*/ 1169194 h 1409992"/>
              <a:gd name="connsiteX246" fmla="*/ 1605352 w 1874891"/>
              <a:gd name="connsiteY246" fmla="*/ 1173956 h 1409992"/>
              <a:gd name="connsiteX247" fmla="*/ 1598208 w 1874891"/>
              <a:gd name="connsiteY247" fmla="*/ 1176337 h 1409992"/>
              <a:gd name="connsiteX248" fmla="*/ 1583921 w 1874891"/>
              <a:gd name="connsiteY248" fmla="*/ 1185862 h 1409992"/>
              <a:gd name="connsiteX249" fmla="*/ 1576777 w 1874891"/>
              <a:gd name="connsiteY249" fmla="*/ 1188244 h 1409992"/>
              <a:gd name="connsiteX250" fmla="*/ 1560108 w 1874891"/>
              <a:gd name="connsiteY250" fmla="*/ 1195387 h 1409992"/>
              <a:gd name="connsiteX251" fmla="*/ 1364846 w 1874891"/>
              <a:gd name="connsiteY251" fmla="*/ 1293019 h 1409992"/>
              <a:gd name="connsiteX252" fmla="*/ 1341033 w 1874891"/>
              <a:gd name="connsiteY252" fmla="*/ 1307306 h 1409992"/>
              <a:gd name="connsiteX253" fmla="*/ 1329127 w 1874891"/>
              <a:gd name="connsiteY253" fmla="*/ 1312069 h 1409992"/>
              <a:gd name="connsiteX254" fmla="*/ 1314840 w 1874891"/>
              <a:gd name="connsiteY254" fmla="*/ 1316831 h 1409992"/>
              <a:gd name="connsiteX255" fmla="*/ 1305315 w 1874891"/>
              <a:gd name="connsiteY255" fmla="*/ 1321594 h 1409992"/>
              <a:gd name="connsiteX256" fmla="*/ 1298171 w 1874891"/>
              <a:gd name="connsiteY256" fmla="*/ 1326356 h 1409992"/>
              <a:gd name="connsiteX257" fmla="*/ 1283883 w 1874891"/>
              <a:gd name="connsiteY257" fmla="*/ 1331119 h 1409992"/>
              <a:gd name="connsiteX258" fmla="*/ 1274358 w 1874891"/>
              <a:gd name="connsiteY258" fmla="*/ 1335881 h 1409992"/>
              <a:gd name="connsiteX259" fmla="*/ 1264833 w 1874891"/>
              <a:gd name="connsiteY259" fmla="*/ 1338262 h 1409992"/>
              <a:gd name="connsiteX260" fmla="*/ 1257690 w 1874891"/>
              <a:gd name="connsiteY260" fmla="*/ 1340644 h 1409992"/>
              <a:gd name="connsiteX261" fmla="*/ 1233877 w 1874891"/>
              <a:gd name="connsiteY261" fmla="*/ 1347787 h 1409992"/>
              <a:gd name="connsiteX262" fmla="*/ 1214827 w 1874891"/>
              <a:gd name="connsiteY262" fmla="*/ 1354931 h 1409992"/>
              <a:gd name="connsiteX263" fmla="*/ 1202921 w 1874891"/>
              <a:gd name="connsiteY263" fmla="*/ 1359694 h 1409992"/>
              <a:gd name="connsiteX264" fmla="*/ 1188633 w 1874891"/>
              <a:gd name="connsiteY264" fmla="*/ 1364456 h 1409992"/>
              <a:gd name="connsiteX265" fmla="*/ 1181490 w 1874891"/>
              <a:gd name="connsiteY265" fmla="*/ 1366837 h 1409992"/>
              <a:gd name="connsiteX266" fmla="*/ 1150533 w 1874891"/>
              <a:gd name="connsiteY266" fmla="*/ 1371600 h 1409992"/>
              <a:gd name="connsiteX267" fmla="*/ 1019565 w 1874891"/>
              <a:gd name="connsiteY267" fmla="*/ 1395413 h 1409992"/>
              <a:gd name="connsiteX268" fmla="*/ 981465 w 1874891"/>
              <a:gd name="connsiteY268" fmla="*/ 1395412 h 1409992"/>
              <a:gd name="connsiteX269" fmla="*/ 919552 w 1874891"/>
              <a:gd name="connsiteY269" fmla="*/ 1404937 h 1409992"/>
              <a:gd name="connsiteX270" fmla="*/ 855259 w 1874891"/>
              <a:gd name="connsiteY270" fmla="*/ 1404937 h 1409992"/>
              <a:gd name="connsiteX271" fmla="*/ 798108 w 1874891"/>
              <a:gd name="connsiteY271" fmla="*/ 1407319 h 1409992"/>
              <a:gd name="connsiteX272" fmla="*/ 774296 w 1874891"/>
              <a:gd name="connsiteY272" fmla="*/ 1409700 h 1409992"/>
              <a:gd name="connsiteX273" fmla="*/ 640946 w 1874891"/>
              <a:gd name="connsiteY273" fmla="*/ 1400175 h 1409992"/>
              <a:gd name="connsiteX274" fmla="*/ 624277 w 1874891"/>
              <a:gd name="connsiteY274" fmla="*/ 1395412 h 1409992"/>
              <a:gd name="connsiteX275" fmla="*/ 598083 w 1874891"/>
              <a:gd name="connsiteY275" fmla="*/ 1388269 h 1409992"/>
              <a:gd name="connsiteX276" fmla="*/ 574271 w 1874891"/>
              <a:gd name="connsiteY276" fmla="*/ 1378744 h 1409992"/>
              <a:gd name="connsiteX277" fmla="*/ 567127 w 1874891"/>
              <a:gd name="connsiteY277" fmla="*/ 1376362 h 1409992"/>
              <a:gd name="connsiteX278" fmla="*/ 548077 w 1874891"/>
              <a:gd name="connsiteY278" fmla="*/ 1371600 h 1409992"/>
              <a:gd name="connsiteX279" fmla="*/ 540933 w 1874891"/>
              <a:gd name="connsiteY279" fmla="*/ 1369219 h 1409992"/>
              <a:gd name="connsiteX280" fmla="*/ 521883 w 1874891"/>
              <a:gd name="connsiteY280" fmla="*/ 1364456 h 1409992"/>
              <a:gd name="connsiteX281" fmla="*/ 512358 w 1874891"/>
              <a:gd name="connsiteY281" fmla="*/ 1362075 h 1409992"/>
              <a:gd name="connsiteX282" fmla="*/ 505215 w 1874891"/>
              <a:gd name="connsiteY282" fmla="*/ 1357312 h 1409992"/>
              <a:gd name="connsiteX283" fmla="*/ 495690 w 1874891"/>
              <a:gd name="connsiteY283" fmla="*/ 1354931 h 1409992"/>
              <a:gd name="connsiteX284" fmla="*/ 479021 w 1874891"/>
              <a:gd name="connsiteY284" fmla="*/ 1350169 h 1409992"/>
              <a:gd name="connsiteX285" fmla="*/ 462352 w 1874891"/>
              <a:gd name="connsiteY285" fmla="*/ 1347787 h 1409992"/>
              <a:gd name="connsiteX286" fmla="*/ 455208 w 1874891"/>
              <a:gd name="connsiteY286" fmla="*/ 1345406 h 1409992"/>
              <a:gd name="connsiteX287" fmla="*/ 445683 w 1874891"/>
              <a:gd name="connsiteY287" fmla="*/ 1343025 h 1409992"/>
              <a:gd name="connsiteX288" fmla="*/ 433777 w 1874891"/>
              <a:gd name="connsiteY288" fmla="*/ 1338262 h 1409992"/>
              <a:gd name="connsiteX289" fmla="*/ 421871 w 1874891"/>
              <a:gd name="connsiteY289" fmla="*/ 1335881 h 1409992"/>
              <a:gd name="connsiteX290" fmla="*/ 407583 w 1874891"/>
              <a:gd name="connsiteY290" fmla="*/ 1331119 h 1409992"/>
              <a:gd name="connsiteX291" fmla="*/ 400440 w 1874891"/>
              <a:gd name="connsiteY291" fmla="*/ 1328737 h 1409992"/>
              <a:gd name="connsiteX292" fmla="*/ 390915 w 1874891"/>
              <a:gd name="connsiteY292" fmla="*/ 1323975 h 1409992"/>
              <a:gd name="connsiteX293" fmla="*/ 381390 w 1874891"/>
              <a:gd name="connsiteY293" fmla="*/ 1321594 h 1409992"/>
              <a:gd name="connsiteX294" fmla="*/ 374246 w 1874891"/>
              <a:gd name="connsiteY294" fmla="*/ 1319212 h 1409992"/>
              <a:gd name="connsiteX295" fmla="*/ 364721 w 1874891"/>
              <a:gd name="connsiteY295" fmla="*/ 1316831 h 1409992"/>
              <a:gd name="connsiteX296" fmla="*/ 355196 w 1874891"/>
              <a:gd name="connsiteY296" fmla="*/ 1312069 h 1409992"/>
              <a:gd name="connsiteX297" fmla="*/ 340908 w 1874891"/>
              <a:gd name="connsiteY297" fmla="*/ 1307306 h 1409992"/>
              <a:gd name="connsiteX298" fmla="*/ 326621 w 1874891"/>
              <a:gd name="connsiteY298" fmla="*/ 1302544 h 1409992"/>
              <a:gd name="connsiteX299" fmla="*/ 319477 w 1874891"/>
              <a:gd name="connsiteY299" fmla="*/ 1300162 h 1409992"/>
              <a:gd name="connsiteX300" fmla="*/ 312333 w 1874891"/>
              <a:gd name="connsiteY300" fmla="*/ 1297781 h 1409992"/>
              <a:gd name="connsiteX301" fmla="*/ 305190 w 1874891"/>
              <a:gd name="connsiteY301" fmla="*/ 1293019 h 1409992"/>
              <a:gd name="connsiteX302" fmla="*/ 290902 w 1874891"/>
              <a:gd name="connsiteY302" fmla="*/ 1288256 h 1409992"/>
              <a:gd name="connsiteX303" fmla="*/ 269471 w 1874891"/>
              <a:gd name="connsiteY303" fmla="*/ 1281112 h 1409992"/>
              <a:gd name="connsiteX304" fmla="*/ 259946 w 1874891"/>
              <a:gd name="connsiteY304" fmla="*/ 1273969 h 1409992"/>
              <a:gd name="connsiteX305" fmla="*/ 252802 w 1874891"/>
              <a:gd name="connsiteY305" fmla="*/ 1271587 h 1409992"/>
              <a:gd name="connsiteX306" fmla="*/ 238515 w 1874891"/>
              <a:gd name="connsiteY306" fmla="*/ 1264444 h 1409992"/>
              <a:gd name="connsiteX307" fmla="*/ 228990 w 1874891"/>
              <a:gd name="connsiteY307" fmla="*/ 1262062 h 1409992"/>
              <a:gd name="connsiteX308" fmla="*/ 214702 w 1874891"/>
              <a:gd name="connsiteY308" fmla="*/ 1257300 h 1409992"/>
              <a:gd name="connsiteX309" fmla="*/ 205177 w 1874891"/>
              <a:gd name="connsiteY309" fmla="*/ 1254919 h 1409992"/>
              <a:gd name="connsiteX310" fmla="*/ 190890 w 1874891"/>
              <a:gd name="connsiteY310" fmla="*/ 1250156 h 1409992"/>
              <a:gd name="connsiteX311" fmla="*/ 183746 w 1874891"/>
              <a:gd name="connsiteY311" fmla="*/ 1245394 h 1409992"/>
              <a:gd name="connsiteX312" fmla="*/ 167077 w 1874891"/>
              <a:gd name="connsiteY312" fmla="*/ 1240631 h 1409992"/>
              <a:gd name="connsiteX313" fmla="*/ 159933 w 1874891"/>
              <a:gd name="connsiteY313" fmla="*/ 1235869 h 1409992"/>
              <a:gd name="connsiteX314" fmla="*/ 145646 w 1874891"/>
              <a:gd name="connsiteY314" fmla="*/ 1231106 h 1409992"/>
              <a:gd name="connsiteX315" fmla="*/ 138502 w 1874891"/>
              <a:gd name="connsiteY315" fmla="*/ 1228725 h 1409992"/>
              <a:gd name="connsiteX316" fmla="*/ 117071 w 1874891"/>
              <a:gd name="connsiteY316" fmla="*/ 1216819 h 1409992"/>
              <a:gd name="connsiteX317" fmla="*/ 109927 w 1874891"/>
              <a:gd name="connsiteY317" fmla="*/ 1212056 h 1409992"/>
              <a:gd name="connsiteX318" fmla="*/ 102783 w 1874891"/>
              <a:gd name="connsiteY318" fmla="*/ 1209675 h 1409992"/>
              <a:gd name="connsiteX319" fmla="*/ 88496 w 1874891"/>
              <a:gd name="connsiteY319" fmla="*/ 1197769 h 1409992"/>
              <a:gd name="connsiteX320" fmla="*/ 71827 w 1874891"/>
              <a:gd name="connsiteY320" fmla="*/ 1188244 h 1409992"/>
              <a:gd name="connsiteX321" fmla="*/ 50396 w 1874891"/>
              <a:gd name="connsiteY321" fmla="*/ 1171575 h 1409992"/>
              <a:gd name="connsiteX322" fmla="*/ 43252 w 1874891"/>
              <a:gd name="connsiteY322" fmla="*/ 1164431 h 1409992"/>
              <a:gd name="connsiteX323" fmla="*/ 28965 w 1874891"/>
              <a:gd name="connsiteY323" fmla="*/ 1154906 h 1409992"/>
              <a:gd name="connsiteX324" fmla="*/ 17058 w 1874891"/>
              <a:gd name="connsiteY324" fmla="*/ 1145381 h 1409992"/>
              <a:gd name="connsiteX325" fmla="*/ 2771 w 1874891"/>
              <a:gd name="connsiteY325" fmla="*/ 1131094 h 1409992"/>
              <a:gd name="connsiteX326" fmla="*/ 390 w 1874891"/>
              <a:gd name="connsiteY326" fmla="*/ 1123950 h 1409992"/>
              <a:gd name="connsiteX327" fmla="*/ 21821 w 1874891"/>
              <a:gd name="connsiteY327" fmla="*/ 1112044 h 1409992"/>
              <a:gd name="connsiteX328" fmla="*/ 36108 w 1874891"/>
              <a:gd name="connsiteY328" fmla="*/ 1116806 h 1409992"/>
              <a:gd name="connsiteX329" fmla="*/ 38490 w 1874891"/>
              <a:gd name="connsiteY329" fmla="*/ 1119187 h 1409992"/>
              <a:gd name="connsiteX0" fmla="*/ 38490 w 1874891"/>
              <a:gd name="connsiteY0" fmla="*/ 1119187 h 1409992"/>
              <a:gd name="connsiteX1" fmla="*/ 50396 w 1874891"/>
              <a:gd name="connsiteY1" fmla="*/ 1123950 h 1409992"/>
              <a:gd name="connsiteX2" fmla="*/ 64683 w 1874891"/>
              <a:gd name="connsiteY2" fmla="*/ 1133475 h 1409992"/>
              <a:gd name="connsiteX3" fmla="*/ 71827 w 1874891"/>
              <a:gd name="connsiteY3" fmla="*/ 1138237 h 1409992"/>
              <a:gd name="connsiteX4" fmla="*/ 81352 w 1874891"/>
              <a:gd name="connsiteY4" fmla="*/ 1140619 h 1409992"/>
              <a:gd name="connsiteX5" fmla="*/ 105165 w 1874891"/>
              <a:gd name="connsiteY5" fmla="*/ 1154906 h 1409992"/>
              <a:gd name="connsiteX6" fmla="*/ 112308 w 1874891"/>
              <a:gd name="connsiteY6" fmla="*/ 1159669 h 1409992"/>
              <a:gd name="connsiteX7" fmla="*/ 121833 w 1874891"/>
              <a:gd name="connsiteY7" fmla="*/ 1164431 h 1409992"/>
              <a:gd name="connsiteX8" fmla="*/ 128977 w 1874891"/>
              <a:gd name="connsiteY8" fmla="*/ 1169194 h 1409992"/>
              <a:gd name="connsiteX9" fmla="*/ 136121 w 1874891"/>
              <a:gd name="connsiteY9" fmla="*/ 1171575 h 1409992"/>
              <a:gd name="connsiteX10" fmla="*/ 157552 w 1874891"/>
              <a:gd name="connsiteY10" fmla="*/ 1183481 h 1409992"/>
              <a:gd name="connsiteX11" fmla="*/ 174221 w 1874891"/>
              <a:gd name="connsiteY11" fmla="*/ 1193006 h 1409992"/>
              <a:gd name="connsiteX12" fmla="*/ 181365 w 1874891"/>
              <a:gd name="connsiteY12" fmla="*/ 1197769 h 1409992"/>
              <a:gd name="connsiteX13" fmla="*/ 188508 w 1874891"/>
              <a:gd name="connsiteY13" fmla="*/ 1200150 h 1409992"/>
              <a:gd name="connsiteX14" fmla="*/ 205177 w 1874891"/>
              <a:gd name="connsiteY14" fmla="*/ 1209675 h 1409992"/>
              <a:gd name="connsiteX15" fmla="*/ 219465 w 1874891"/>
              <a:gd name="connsiteY15" fmla="*/ 1214437 h 1409992"/>
              <a:gd name="connsiteX16" fmla="*/ 231371 w 1874891"/>
              <a:gd name="connsiteY16" fmla="*/ 1219200 h 1409992"/>
              <a:gd name="connsiteX17" fmla="*/ 250421 w 1874891"/>
              <a:gd name="connsiteY17" fmla="*/ 1223962 h 1409992"/>
              <a:gd name="connsiteX18" fmla="*/ 259946 w 1874891"/>
              <a:gd name="connsiteY18" fmla="*/ 1228725 h 1409992"/>
              <a:gd name="connsiteX19" fmla="*/ 278996 w 1874891"/>
              <a:gd name="connsiteY19" fmla="*/ 1233487 h 1409992"/>
              <a:gd name="connsiteX20" fmla="*/ 288521 w 1874891"/>
              <a:gd name="connsiteY20" fmla="*/ 1235869 h 1409992"/>
              <a:gd name="connsiteX21" fmla="*/ 302808 w 1874891"/>
              <a:gd name="connsiteY21" fmla="*/ 1240631 h 1409992"/>
              <a:gd name="connsiteX22" fmla="*/ 309952 w 1874891"/>
              <a:gd name="connsiteY22" fmla="*/ 1245394 h 1409992"/>
              <a:gd name="connsiteX23" fmla="*/ 319477 w 1874891"/>
              <a:gd name="connsiteY23" fmla="*/ 1247775 h 1409992"/>
              <a:gd name="connsiteX24" fmla="*/ 326621 w 1874891"/>
              <a:gd name="connsiteY24" fmla="*/ 1250156 h 1409992"/>
              <a:gd name="connsiteX25" fmla="*/ 343290 w 1874891"/>
              <a:gd name="connsiteY25" fmla="*/ 1257300 h 1409992"/>
              <a:gd name="connsiteX26" fmla="*/ 352815 w 1874891"/>
              <a:gd name="connsiteY26" fmla="*/ 1262062 h 1409992"/>
              <a:gd name="connsiteX27" fmla="*/ 362340 w 1874891"/>
              <a:gd name="connsiteY27" fmla="*/ 1264444 h 1409992"/>
              <a:gd name="connsiteX28" fmla="*/ 376627 w 1874891"/>
              <a:gd name="connsiteY28" fmla="*/ 1269206 h 1409992"/>
              <a:gd name="connsiteX29" fmla="*/ 386152 w 1874891"/>
              <a:gd name="connsiteY29" fmla="*/ 1271587 h 1409992"/>
              <a:gd name="connsiteX30" fmla="*/ 400440 w 1874891"/>
              <a:gd name="connsiteY30" fmla="*/ 1276350 h 1409992"/>
              <a:gd name="connsiteX31" fmla="*/ 421871 w 1874891"/>
              <a:gd name="connsiteY31" fmla="*/ 1283494 h 1409992"/>
              <a:gd name="connsiteX32" fmla="*/ 445683 w 1874891"/>
              <a:gd name="connsiteY32" fmla="*/ 1288256 h 1409992"/>
              <a:gd name="connsiteX33" fmla="*/ 469496 w 1874891"/>
              <a:gd name="connsiteY33" fmla="*/ 1293019 h 1409992"/>
              <a:gd name="connsiteX34" fmla="*/ 498071 w 1874891"/>
              <a:gd name="connsiteY34" fmla="*/ 1300162 h 1409992"/>
              <a:gd name="connsiteX35" fmla="*/ 505215 w 1874891"/>
              <a:gd name="connsiteY35" fmla="*/ 1302544 h 1409992"/>
              <a:gd name="connsiteX36" fmla="*/ 521883 w 1874891"/>
              <a:gd name="connsiteY36" fmla="*/ 1304925 h 1409992"/>
              <a:gd name="connsiteX37" fmla="*/ 536171 w 1874891"/>
              <a:gd name="connsiteY37" fmla="*/ 1307306 h 1409992"/>
              <a:gd name="connsiteX38" fmla="*/ 548077 w 1874891"/>
              <a:gd name="connsiteY38" fmla="*/ 1309687 h 1409992"/>
              <a:gd name="connsiteX39" fmla="*/ 567127 w 1874891"/>
              <a:gd name="connsiteY39" fmla="*/ 1312069 h 1409992"/>
              <a:gd name="connsiteX40" fmla="*/ 595702 w 1874891"/>
              <a:gd name="connsiteY40" fmla="*/ 1316831 h 1409992"/>
              <a:gd name="connsiteX41" fmla="*/ 757627 w 1874891"/>
              <a:gd name="connsiteY41" fmla="*/ 1319212 h 1409992"/>
              <a:gd name="connsiteX42" fmla="*/ 802871 w 1874891"/>
              <a:gd name="connsiteY42" fmla="*/ 1323975 h 1409992"/>
              <a:gd name="connsiteX43" fmla="*/ 819540 w 1874891"/>
              <a:gd name="connsiteY43" fmla="*/ 1326356 h 1409992"/>
              <a:gd name="connsiteX44" fmla="*/ 1007658 w 1874891"/>
              <a:gd name="connsiteY44" fmla="*/ 1323975 h 1409992"/>
              <a:gd name="connsiteX45" fmla="*/ 1017183 w 1874891"/>
              <a:gd name="connsiteY45" fmla="*/ 1319212 h 1409992"/>
              <a:gd name="connsiteX46" fmla="*/ 1031471 w 1874891"/>
              <a:gd name="connsiteY46" fmla="*/ 1314450 h 1409992"/>
              <a:gd name="connsiteX47" fmla="*/ 1057665 w 1874891"/>
              <a:gd name="connsiteY47" fmla="*/ 1307306 h 1409992"/>
              <a:gd name="connsiteX48" fmla="*/ 1074333 w 1874891"/>
              <a:gd name="connsiteY48" fmla="*/ 1304925 h 1409992"/>
              <a:gd name="connsiteX49" fmla="*/ 1098146 w 1874891"/>
              <a:gd name="connsiteY49" fmla="*/ 1300162 h 1409992"/>
              <a:gd name="connsiteX50" fmla="*/ 1112433 w 1874891"/>
              <a:gd name="connsiteY50" fmla="*/ 1295400 h 1409992"/>
              <a:gd name="connsiteX51" fmla="*/ 1133865 w 1874891"/>
              <a:gd name="connsiteY51" fmla="*/ 1285875 h 1409992"/>
              <a:gd name="connsiteX52" fmla="*/ 1141008 w 1874891"/>
              <a:gd name="connsiteY52" fmla="*/ 1283494 h 1409992"/>
              <a:gd name="connsiteX53" fmla="*/ 1155296 w 1874891"/>
              <a:gd name="connsiteY53" fmla="*/ 1278731 h 1409992"/>
              <a:gd name="connsiteX54" fmla="*/ 1169583 w 1874891"/>
              <a:gd name="connsiteY54" fmla="*/ 1276350 h 1409992"/>
              <a:gd name="connsiteX55" fmla="*/ 1176727 w 1874891"/>
              <a:gd name="connsiteY55" fmla="*/ 1271587 h 1409992"/>
              <a:gd name="connsiteX56" fmla="*/ 1195777 w 1874891"/>
              <a:gd name="connsiteY56" fmla="*/ 1266825 h 1409992"/>
              <a:gd name="connsiteX57" fmla="*/ 1214827 w 1874891"/>
              <a:gd name="connsiteY57" fmla="*/ 1257300 h 1409992"/>
              <a:gd name="connsiteX58" fmla="*/ 1231496 w 1874891"/>
              <a:gd name="connsiteY58" fmla="*/ 1252537 h 1409992"/>
              <a:gd name="connsiteX59" fmla="*/ 1248165 w 1874891"/>
              <a:gd name="connsiteY59" fmla="*/ 1243012 h 1409992"/>
              <a:gd name="connsiteX60" fmla="*/ 1264833 w 1874891"/>
              <a:gd name="connsiteY60" fmla="*/ 1238250 h 1409992"/>
              <a:gd name="connsiteX61" fmla="*/ 1271977 w 1874891"/>
              <a:gd name="connsiteY61" fmla="*/ 1235869 h 1409992"/>
              <a:gd name="connsiteX62" fmla="*/ 1295790 w 1874891"/>
              <a:gd name="connsiteY62" fmla="*/ 1221581 h 1409992"/>
              <a:gd name="connsiteX63" fmla="*/ 1305315 w 1874891"/>
              <a:gd name="connsiteY63" fmla="*/ 1219200 h 1409992"/>
              <a:gd name="connsiteX64" fmla="*/ 1312458 w 1874891"/>
              <a:gd name="connsiteY64" fmla="*/ 1214437 h 1409992"/>
              <a:gd name="connsiteX65" fmla="*/ 1326746 w 1874891"/>
              <a:gd name="connsiteY65" fmla="*/ 1212056 h 1409992"/>
              <a:gd name="connsiteX66" fmla="*/ 1333890 w 1874891"/>
              <a:gd name="connsiteY66" fmla="*/ 1209675 h 1409992"/>
              <a:gd name="connsiteX67" fmla="*/ 1341033 w 1874891"/>
              <a:gd name="connsiteY67" fmla="*/ 1204912 h 1409992"/>
              <a:gd name="connsiteX68" fmla="*/ 1355321 w 1874891"/>
              <a:gd name="connsiteY68" fmla="*/ 1202531 h 1409992"/>
              <a:gd name="connsiteX69" fmla="*/ 1364846 w 1874891"/>
              <a:gd name="connsiteY69" fmla="*/ 1200150 h 1409992"/>
              <a:gd name="connsiteX70" fmla="*/ 1374371 w 1874891"/>
              <a:gd name="connsiteY70" fmla="*/ 1195387 h 1409992"/>
              <a:gd name="connsiteX71" fmla="*/ 1379133 w 1874891"/>
              <a:gd name="connsiteY71" fmla="*/ 1188244 h 1409992"/>
              <a:gd name="connsiteX72" fmla="*/ 1386277 w 1874891"/>
              <a:gd name="connsiteY72" fmla="*/ 1183481 h 1409992"/>
              <a:gd name="connsiteX73" fmla="*/ 1391040 w 1874891"/>
              <a:gd name="connsiteY73" fmla="*/ 1176337 h 1409992"/>
              <a:gd name="connsiteX74" fmla="*/ 1405327 w 1874891"/>
              <a:gd name="connsiteY74" fmla="*/ 1166812 h 1409992"/>
              <a:gd name="connsiteX75" fmla="*/ 1414852 w 1874891"/>
              <a:gd name="connsiteY75" fmla="*/ 1159669 h 1409992"/>
              <a:gd name="connsiteX76" fmla="*/ 1421996 w 1874891"/>
              <a:gd name="connsiteY76" fmla="*/ 1152525 h 1409992"/>
              <a:gd name="connsiteX77" fmla="*/ 1429140 w 1874891"/>
              <a:gd name="connsiteY77" fmla="*/ 1147762 h 1409992"/>
              <a:gd name="connsiteX78" fmla="*/ 1436283 w 1874891"/>
              <a:gd name="connsiteY78" fmla="*/ 1140619 h 1409992"/>
              <a:gd name="connsiteX79" fmla="*/ 1445808 w 1874891"/>
              <a:gd name="connsiteY79" fmla="*/ 1135856 h 1409992"/>
              <a:gd name="connsiteX80" fmla="*/ 1467240 w 1874891"/>
              <a:gd name="connsiteY80" fmla="*/ 1121569 h 1409992"/>
              <a:gd name="connsiteX81" fmla="*/ 1474383 w 1874891"/>
              <a:gd name="connsiteY81" fmla="*/ 1116806 h 1409992"/>
              <a:gd name="connsiteX82" fmla="*/ 1481527 w 1874891"/>
              <a:gd name="connsiteY82" fmla="*/ 1109662 h 1409992"/>
              <a:gd name="connsiteX83" fmla="*/ 1491052 w 1874891"/>
              <a:gd name="connsiteY83" fmla="*/ 1107281 h 1409992"/>
              <a:gd name="connsiteX84" fmla="*/ 1500577 w 1874891"/>
              <a:gd name="connsiteY84" fmla="*/ 1100137 h 1409992"/>
              <a:gd name="connsiteX85" fmla="*/ 1507721 w 1874891"/>
              <a:gd name="connsiteY85" fmla="*/ 1095375 h 1409992"/>
              <a:gd name="connsiteX86" fmla="*/ 1514865 w 1874891"/>
              <a:gd name="connsiteY86" fmla="*/ 1088231 h 1409992"/>
              <a:gd name="connsiteX87" fmla="*/ 1524390 w 1874891"/>
              <a:gd name="connsiteY87" fmla="*/ 1081087 h 1409992"/>
              <a:gd name="connsiteX88" fmla="*/ 1531533 w 1874891"/>
              <a:gd name="connsiteY88" fmla="*/ 1076325 h 1409992"/>
              <a:gd name="connsiteX89" fmla="*/ 1538677 w 1874891"/>
              <a:gd name="connsiteY89" fmla="*/ 1069181 h 1409992"/>
              <a:gd name="connsiteX90" fmla="*/ 1552965 w 1874891"/>
              <a:gd name="connsiteY90" fmla="*/ 1059656 h 1409992"/>
              <a:gd name="connsiteX91" fmla="*/ 1560108 w 1874891"/>
              <a:gd name="connsiteY91" fmla="*/ 1054894 h 1409992"/>
              <a:gd name="connsiteX92" fmla="*/ 1574396 w 1874891"/>
              <a:gd name="connsiteY92" fmla="*/ 1040606 h 1409992"/>
              <a:gd name="connsiteX93" fmla="*/ 1588683 w 1874891"/>
              <a:gd name="connsiteY93" fmla="*/ 1021556 h 1409992"/>
              <a:gd name="connsiteX94" fmla="*/ 1612496 w 1874891"/>
              <a:gd name="connsiteY94" fmla="*/ 995362 h 1409992"/>
              <a:gd name="connsiteX95" fmla="*/ 1619640 w 1874891"/>
              <a:gd name="connsiteY95" fmla="*/ 988219 h 1409992"/>
              <a:gd name="connsiteX96" fmla="*/ 1629165 w 1874891"/>
              <a:gd name="connsiteY96" fmla="*/ 971550 h 1409992"/>
              <a:gd name="connsiteX97" fmla="*/ 1633927 w 1874891"/>
              <a:gd name="connsiteY97" fmla="*/ 964406 h 1409992"/>
              <a:gd name="connsiteX98" fmla="*/ 1638690 w 1874891"/>
              <a:gd name="connsiteY98" fmla="*/ 950119 h 1409992"/>
              <a:gd name="connsiteX99" fmla="*/ 1641071 w 1874891"/>
              <a:gd name="connsiteY99" fmla="*/ 942975 h 1409992"/>
              <a:gd name="connsiteX100" fmla="*/ 1645833 w 1874891"/>
              <a:gd name="connsiteY100" fmla="*/ 926306 h 1409992"/>
              <a:gd name="connsiteX101" fmla="*/ 1650596 w 1874891"/>
              <a:gd name="connsiteY101" fmla="*/ 919162 h 1409992"/>
              <a:gd name="connsiteX102" fmla="*/ 1655358 w 1874891"/>
              <a:gd name="connsiteY102" fmla="*/ 904875 h 1409992"/>
              <a:gd name="connsiteX103" fmla="*/ 1657740 w 1874891"/>
              <a:gd name="connsiteY103" fmla="*/ 895350 h 1409992"/>
              <a:gd name="connsiteX104" fmla="*/ 1662502 w 1874891"/>
              <a:gd name="connsiteY104" fmla="*/ 885825 h 1409992"/>
              <a:gd name="connsiteX105" fmla="*/ 1667265 w 1874891"/>
              <a:gd name="connsiteY105" fmla="*/ 871537 h 1409992"/>
              <a:gd name="connsiteX106" fmla="*/ 1669646 w 1874891"/>
              <a:gd name="connsiteY106" fmla="*/ 864394 h 1409992"/>
              <a:gd name="connsiteX107" fmla="*/ 1674408 w 1874891"/>
              <a:gd name="connsiteY107" fmla="*/ 857250 h 1409992"/>
              <a:gd name="connsiteX108" fmla="*/ 1676790 w 1874891"/>
              <a:gd name="connsiteY108" fmla="*/ 847725 h 1409992"/>
              <a:gd name="connsiteX109" fmla="*/ 1681552 w 1874891"/>
              <a:gd name="connsiteY109" fmla="*/ 840581 h 1409992"/>
              <a:gd name="connsiteX110" fmla="*/ 1686315 w 1874891"/>
              <a:gd name="connsiteY110" fmla="*/ 826294 h 1409992"/>
              <a:gd name="connsiteX111" fmla="*/ 1688696 w 1874891"/>
              <a:gd name="connsiteY111" fmla="*/ 819150 h 1409992"/>
              <a:gd name="connsiteX112" fmla="*/ 1693458 w 1874891"/>
              <a:gd name="connsiteY112" fmla="*/ 800100 h 1409992"/>
              <a:gd name="connsiteX113" fmla="*/ 1698221 w 1874891"/>
              <a:gd name="connsiteY113" fmla="*/ 781050 h 1409992"/>
              <a:gd name="connsiteX114" fmla="*/ 1700602 w 1874891"/>
              <a:gd name="connsiteY114" fmla="*/ 773906 h 1409992"/>
              <a:gd name="connsiteX115" fmla="*/ 1702983 w 1874891"/>
              <a:gd name="connsiteY115" fmla="*/ 762000 h 1409992"/>
              <a:gd name="connsiteX116" fmla="*/ 1705365 w 1874891"/>
              <a:gd name="connsiteY116" fmla="*/ 754856 h 1409992"/>
              <a:gd name="connsiteX117" fmla="*/ 1710127 w 1874891"/>
              <a:gd name="connsiteY117" fmla="*/ 731044 h 1409992"/>
              <a:gd name="connsiteX118" fmla="*/ 1712508 w 1874891"/>
              <a:gd name="connsiteY118" fmla="*/ 719137 h 1409992"/>
              <a:gd name="connsiteX119" fmla="*/ 1717271 w 1874891"/>
              <a:gd name="connsiteY119" fmla="*/ 676275 h 1409992"/>
              <a:gd name="connsiteX120" fmla="*/ 1719652 w 1874891"/>
              <a:gd name="connsiteY120" fmla="*/ 652462 h 1409992"/>
              <a:gd name="connsiteX121" fmla="*/ 1722033 w 1874891"/>
              <a:gd name="connsiteY121" fmla="*/ 645319 h 1409992"/>
              <a:gd name="connsiteX122" fmla="*/ 1724415 w 1874891"/>
              <a:gd name="connsiteY122" fmla="*/ 633412 h 1409992"/>
              <a:gd name="connsiteX123" fmla="*/ 1724415 w 1874891"/>
              <a:gd name="connsiteY123" fmla="*/ 438150 h 1409992"/>
              <a:gd name="connsiteX124" fmla="*/ 1719652 w 1874891"/>
              <a:gd name="connsiteY124" fmla="*/ 426244 h 1409992"/>
              <a:gd name="connsiteX125" fmla="*/ 1712508 w 1874891"/>
              <a:gd name="connsiteY125" fmla="*/ 411956 h 1409992"/>
              <a:gd name="connsiteX126" fmla="*/ 1710127 w 1874891"/>
              <a:gd name="connsiteY126" fmla="*/ 402431 h 1409992"/>
              <a:gd name="connsiteX127" fmla="*/ 1700602 w 1874891"/>
              <a:gd name="connsiteY127" fmla="*/ 383381 h 1409992"/>
              <a:gd name="connsiteX128" fmla="*/ 1695840 w 1874891"/>
              <a:gd name="connsiteY128" fmla="*/ 366712 h 1409992"/>
              <a:gd name="connsiteX129" fmla="*/ 1686315 w 1874891"/>
              <a:gd name="connsiteY129" fmla="*/ 352425 h 1409992"/>
              <a:gd name="connsiteX130" fmla="*/ 1674408 w 1874891"/>
              <a:gd name="connsiteY130" fmla="*/ 326231 h 1409992"/>
              <a:gd name="connsiteX131" fmla="*/ 1667265 w 1874891"/>
              <a:gd name="connsiteY131" fmla="*/ 316706 h 1409992"/>
              <a:gd name="connsiteX132" fmla="*/ 1657740 w 1874891"/>
              <a:gd name="connsiteY132" fmla="*/ 297656 h 1409992"/>
              <a:gd name="connsiteX133" fmla="*/ 1655358 w 1874891"/>
              <a:gd name="connsiteY133" fmla="*/ 288131 h 1409992"/>
              <a:gd name="connsiteX134" fmla="*/ 1650596 w 1874891"/>
              <a:gd name="connsiteY134" fmla="*/ 280987 h 1409992"/>
              <a:gd name="connsiteX135" fmla="*/ 1645833 w 1874891"/>
              <a:gd name="connsiteY135" fmla="*/ 266700 h 1409992"/>
              <a:gd name="connsiteX136" fmla="*/ 1633927 w 1874891"/>
              <a:gd name="connsiteY136" fmla="*/ 250031 h 1409992"/>
              <a:gd name="connsiteX137" fmla="*/ 1624402 w 1874891"/>
              <a:gd name="connsiteY137" fmla="*/ 233362 h 1409992"/>
              <a:gd name="connsiteX138" fmla="*/ 1619640 w 1874891"/>
              <a:gd name="connsiteY138" fmla="*/ 226219 h 1409992"/>
              <a:gd name="connsiteX139" fmla="*/ 1612496 w 1874891"/>
              <a:gd name="connsiteY139" fmla="*/ 219075 h 1409992"/>
              <a:gd name="connsiteX140" fmla="*/ 1600590 w 1874891"/>
              <a:gd name="connsiteY140" fmla="*/ 202406 h 1409992"/>
              <a:gd name="connsiteX141" fmla="*/ 1583921 w 1874891"/>
              <a:gd name="connsiteY141" fmla="*/ 185737 h 1409992"/>
              <a:gd name="connsiteX142" fmla="*/ 1579158 w 1874891"/>
              <a:gd name="connsiteY142" fmla="*/ 178594 h 1409992"/>
              <a:gd name="connsiteX143" fmla="*/ 1572015 w 1874891"/>
              <a:gd name="connsiteY143" fmla="*/ 173831 h 1409992"/>
              <a:gd name="connsiteX144" fmla="*/ 1564871 w 1874891"/>
              <a:gd name="connsiteY144" fmla="*/ 166687 h 1409992"/>
              <a:gd name="connsiteX145" fmla="*/ 1557727 w 1874891"/>
              <a:gd name="connsiteY145" fmla="*/ 161925 h 1409992"/>
              <a:gd name="connsiteX146" fmla="*/ 1538677 w 1874891"/>
              <a:gd name="connsiteY146" fmla="*/ 150019 h 1409992"/>
              <a:gd name="connsiteX147" fmla="*/ 1531533 w 1874891"/>
              <a:gd name="connsiteY147" fmla="*/ 142875 h 1409992"/>
              <a:gd name="connsiteX148" fmla="*/ 1524390 w 1874891"/>
              <a:gd name="connsiteY148" fmla="*/ 140494 h 1409992"/>
              <a:gd name="connsiteX149" fmla="*/ 1514865 w 1874891"/>
              <a:gd name="connsiteY149" fmla="*/ 135731 h 1409992"/>
              <a:gd name="connsiteX150" fmla="*/ 1500577 w 1874891"/>
              <a:gd name="connsiteY150" fmla="*/ 128587 h 1409992"/>
              <a:gd name="connsiteX151" fmla="*/ 1476765 w 1874891"/>
              <a:gd name="connsiteY151" fmla="*/ 111919 h 1409992"/>
              <a:gd name="connsiteX152" fmla="*/ 1462477 w 1874891"/>
              <a:gd name="connsiteY152" fmla="*/ 102394 h 1409992"/>
              <a:gd name="connsiteX153" fmla="*/ 1452952 w 1874891"/>
              <a:gd name="connsiteY153" fmla="*/ 97631 h 1409992"/>
              <a:gd name="connsiteX154" fmla="*/ 1445808 w 1874891"/>
              <a:gd name="connsiteY154" fmla="*/ 92869 h 1409992"/>
              <a:gd name="connsiteX155" fmla="*/ 1438665 w 1874891"/>
              <a:gd name="connsiteY155" fmla="*/ 90487 h 1409992"/>
              <a:gd name="connsiteX156" fmla="*/ 1424377 w 1874891"/>
              <a:gd name="connsiteY156" fmla="*/ 78581 h 1409992"/>
              <a:gd name="connsiteX157" fmla="*/ 1414852 w 1874891"/>
              <a:gd name="connsiteY157" fmla="*/ 73819 h 1409992"/>
              <a:gd name="connsiteX158" fmla="*/ 1398183 w 1874891"/>
              <a:gd name="connsiteY158" fmla="*/ 61912 h 1409992"/>
              <a:gd name="connsiteX159" fmla="*/ 1391040 w 1874891"/>
              <a:gd name="connsiteY159" fmla="*/ 57150 h 1409992"/>
              <a:gd name="connsiteX160" fmla="*/ 1381515 w 1874891"/>
              <a:gd name="connsiteY160" fmla="*/ 50006 h 1409992"/>
              <a:gd name="connsiteX161" fmla="*/ 1371990 w 1874891"/>
              <a:gd name="connsiteY161" fmla="*/ 45244 h 1409992"/>
              <a:gd name="connsiteX162" fmla="*/ 1350558 w 1874891"/>
              <a:gd name="connsiteY162" fmla="*/ 28575 h 1409992"/>
              <a:gd name="connsiteX163" fmla="*/ 1336271 w 1874891"/>
              <a:gd name="connsiteY163" fmla="*/ 19050 h 1409992"/>
              <a:gd name="connsiteX164" fmla="*/ 1331508 w 1874891"/>
              <a:gd name="connsiteY164" fmla="*/ 11906 h 1409992"/>
              <a:gd name="connsiteX165" fmla="*/ 1324365 w 1874891"/>
              <a:gd name="connsiteY165" fmla="*/ 7144 h 1409992"/>
              <a:gd name="connsiteX166" fmla="*/ 1326746 w 1874891"/>
              <a:gd name="connsiteY166" fmla="*/ 0 h 1409992"/>
              <a:gd name="connsiteX167" fmla="*/ 1386277 w 1874891"/>
              <a:gd name="connsiteY167" fmla="*/ 4762 h 1409992"/>
              <a:gd name="connsiteX168" fmla="*/ 1395802 w 1874891"/>
              <a:gd name="connsiteY168" fmla="*/ 7144 h 1409992"/>
              <a:gd name="connsiteX169" fmla="*/ 1410090 w 1874891"/>
              <a:gd name="connsiteY169" fmla="*/ 9525 h 1409992"/>
              <a:gd name="connsiteX170" fmla="*/ 1421996 w 1874891"/>
              <a:gd name="connsiteY170" fmla="*/ 11906 h 1409992"/>
              <a:gd name="connsiteX171" fmla="*/ 1431521 w 1874891"/>
              <a:gd name="connsiteY171" fmla="*/ 14287 h 1409992"/>
              <a:gd name="connsiteX172" fmla="*/ 1448190 w 1874891"/>
              <a:gd name="connsiteY172" fmla="*/ 16669 h 1409992"/>
              <a:gd name="connsiteX173" fmla="*/ 1469621 w 1874891"/>
              <a:gd name="connsiteY173" fmla="*/ 21431 h 1409992"/>
              <a:gd name="connsiteX174" fmla="*/ 1488671 w 1874891"/>
              <a:gd name="connsiteY174" fmla="*/ 26194 h 1409992"/>
              <a:gd name="connsiteX175" fmla="*/ 1495815 w 1874891"/>
              <a:gd name="connsiteY175" fmla="*/ 28575 h 1409992"/>
              <a:gd name="connsiteX176" fmla="*/ 1512483 w 1874891"/>
              <a:gd name="connsiteY176" fmla="*/ 30956 h 1409992"/>
              <a:gd name="connsiteX177" fmla="*/ 1538677 w 1874891"/>
              <a:gd name="connsiteY177" fmla="*/ 38100 h 1409992"/>
              <a:gd name="connsiteX178" fmla="*/ 1548202 w 1874891"/>
              <a:gd name="connsiteY178" fmla="*/ 40481 h 1409992"/>
              <a:gd name="connsiteX179" fmla="*/ 1569633 w 1874891"/>
              <a:gd name="connsiteY179" fmla="*/ 47625 h 1409992"/>
              <a:gd name="connsiteX180" fmla="*/ 1576777 w 1874891"/>
              <a:gd name="connsiteY180" fmla="*/ 50006 h 1409992"/>
              <a:gd name="connsiteX181" fmla="*/ 1583921 w 1874891"/>
              <a:gd name="connsiteY181" fmla="*/ 52387 h 1409992"/>
              <a:gd name="connsiteX182" fmla="*/ 1610115 w 1874891"/>
              <a:gd name="connsiteY182" fmla="*/ 59531 h 1409992"/>
              <a:gd name="connsiteX183" fmla="*/ 1619640 w 1874891"/>
              <a:gd name="connsiteY183" fmla="*/ 66675 h 1409992"/>
              <a:gd name="connsiteX184" fmla="*/ 1626783 w 1874891"/>
              <a:gd name="connsiteY184" fmla="*/ 69056 h 1409992"/>
              <a:gd name="connsiteX185" fmla="*/ 1633927 w 1874891"/>
              <a:gd name="connsiteY185" fmla="*/ 76200 h 1409992"/>
              <a:gd name="connsiteX186" fmla="*/ 1648215 w 1874891"/>
              <a:gd name="connsiteY186" fmla="*/ 85725 h 1409992"/>
              <a:gd name="connsiteX187" fmla="*/ 1662502 w 1874891"/>
              <a:gd name="connsiteY187" fmla="*/ 95250 h 1409992"/>
              <a:gd name="connsiteX188" fmla="*/ 1676790 w 1874891"/>
              <a:gd name="connsiteY188" fmla="*/ 104775 h 1409992"/>
              <a:gd name="connsiteX189" fmla="*/ 1683933 w 1874891"/>
              <a:gd name="connsiteY189" fmla="*/ 109537 h 1409992"/>
              <a:gd name="connsiteX190" fmla="*/ 1698221 w 1874891"/>
              <a:gd name="connsiteY190" fmla="*/ 123825 h 1409992"/>
              <a:gd name="connsiteX191" fmla="*/ 1722033 w 1874891"/>
              <a:gd name="connsiteY191" fmla="*/ 140494 h 1409992"/>
              <a:gd name="connsiteX192" fmla="*/ 1736321 w 1874891"/>
              <a:gd name="connsiteY192" fmla="*/ 152400 h 1409992"/>
              <a:gd name="connsiteX193" fmla="*/ 1741083 w 1874891"/>
              <a:gd name="connsiteY193" fmla="*/ 159544 h 1409992"/>
              <a:gd name="connsiteX194" fmla="*/ 1748227 w 1874891"/>
              <a:gd name="connsiteY194" fmla="*/ 166687 h 1409992"/>
              <a:gd name="connsiteX195" fmla="*/ 1755371 w 1874891"/>
              <a:gd name="connsiteY195" fmla="*/ 178594 h 1409992"/>
              <a:gd name="connsiteX196" fmla="*/ 1769658 w 1874891"/>
              <a:gd name="connsiteY196" fmla="*/ 195262 h 1409992"/>
              <a:gd name="connsiteX197" fmla="*/ 1776802 w 1874891"/>
              <a:gd name="connsiteY197" fmla="*/ 209550 h 1409992"/>
              <a:gd name="connsiteX198" fmla="*/ 1781565 w 1874891"/>
              <a:gd name="connsiteY198" fmla="*/ 219075 h 1409992"/>
              <a:gd name="connsiteX199" fmla="*/ 1793471 w 1874891"/>
              <a:gd name="connsiteY199" fmla="*/ 238125 h 1409992"/>
              <a:gd name="connsiteX200" fmla="*/ 1795852 w 1874891"/>
              <a:gd name="connsiteY200" fmla="*/ 245269 h 1409992"/>
              <a:gd name="connsiteX201" fmla="*/ 1805377 w 1874891"/>
              <a:gd name="connsiteY201" fmla="*/ 261937 h 1409992"/>
              <a:gd name="connsiteX202" fmla="*/ 1812521 w 1874891"/>
              <a:gd name="connsiteY202" fmla="*/ 278606 h 1409992"/>
              <a:gd name="connsiteX203" fmla="*/ 1822046 w 1874891"/>
              <a:gd name="connsiteY203" fmla="*/ 304800 h 1409992"/>
              <a:gd name="connsiteX204" fmla="*/ 1829190 w 1874891"/>
              <a:gd name="connsiteY204" fmla="*/ 328612 h 1409992"/>
              <a:gd name="connsiteX205" fmla="*/ 1833952 w 1874891"/>
              <a:gd name="connsiteY205" fmla="*/ 345281 h 1409992"/>
              <a:gd name="connsiteX206" fmla="*/ 1836333 w 1874891"/>
              <a:gd name="connsiteY206" fmla="*/ 352425 h 1409992"/>
              <a:gd name="connsiteX207" fmla="*/ 1838715 w 1874891"/>
              <a:gd name="connsiteY207" fmla="*/ 366712 h 1409992"/>
              <a:gd name="connsiteX208" fmla="*/ 1845858 w 1874891"/>
              <a:gd name="connsiteY208" fmla="*/ 385762 h 1409992"/>
              <a:gd name="connsiteX209" fmla="*/ 1848240 w 1874891"/>
              <a:gd name="connsiteY209" fmla="*/ 404812 h 1409992"/>
              <a:gd name="connsiteX210" fmla="*/ 1850621 w 1874891"/>
              <a:gd name="connsiteY210" fmla="*/ 414337 h 1409992"/>
              <a:gd name="connsiteX211" fmla="*/ 1874433 w 1874891"/>
              <a:gd name="connsiteY211" fmla="*/ 507207 h 1409992"/>
              <a:gd name="connsiteX212" fmla="*/ 1874433 w 1874891"/>
              <a:gd name="connsiteY212" fmla="*/ 621507 h 1409992"/>
              <a:gd name="connsiteX213" fmla="*/ 1853002 w 1874891"/>
              <a:gd name="connsiteY213" fmla="*/ 819150 h 1409992"/>
              <a:gd name="connsiteX214" fmla="*/ 1850621 w 1874891"/>
              <a:gd name="connsiteY214" fmla="*/ 828675 h 1409992"/>
              <a:gd name="connsiteX215" fmla="*/ 1845858 w 1874891"/>
              <a:gd name="connsiteY215" fmla="*/ 842962 h 1409992"/>
              <a:gd name="connsiteX216" fmla="*/ 1843477 w 1874891"/>
              <a:gd name="connsiteY216" fmla="*/ 852487 h 1409992"/>
              <a:gd name="connsiteX217" fmla="*/ 1838715 w 1874891"/>
              <a:gd name="connsiteY217" fmla="*/ 859631 h 1409992"/>
              <a:gd name="connsiteX218" fmla="*/ 1831571 w 1874891"/>
              <a:gd name="connsiteY218" fmla="*/ 876300 h 1409992"/>
              <a:gd name="connsiteX219" fmla="*/ 1826808 w 1874891"/>
              <a:gd name="connsiteY219" fmla="*/ 892969 h 1409992"/>
              <a:gd name="connsiteX220" fmla="*/ 1822046 w 1874891"/>
              <a:gd name="connsiteY220" fmla="*/ 900112 h 1409992"/>
              <a:gd name="connsiteX221" fmla="*/ 1814902 w 1874891"/>
              <a:gd name="connsiteY221" fmla="*/ 914400 h 1409992"/>
              <a:gd name="connsiteX222" fmla="*/ 1810140 w 1874891"/>
              <a:gd name="connsiteY222" fmla="*/ 928687 h 1409992"/>
              <a:gd name="connsiteX223" fmla="*/ 1805377 w 1874891"/>
              <a:gd name="connsiteY223" fmla="*/ 942975 h 1409992"/>
              <a:gd name="connsiteX224" fmla="*/ 1802996 w 1874891"/>
              <a:gd name="connsiteY224" fmla="*/ 952500 h 1409992"/>
              <a:gd name="connsiteX225" fmla="*/ 1798233 w 1874891"/>
              <a:gd name="connsiteY225" fmla="*/ 966787 h 1409992"/>
              <a:gd name="connsiteX226" fmla="*/ 1793471 w 1874891"/>
              <a:gd name="connsiteY226" fmla="*/ 973931 h 1409992"/>
              <a:gd name="connsiteX227" fmla="*/ 1788708 w 1874891"/>
              <a:gd name="connsiteY227" fmla="*/ 990600 h 1409992"/>
              <a:gd name="connsiteX228" fmla="*/ 1783946 w 1874891"/>
              <a:gd name="connsiteY228" fmla="*/ 997744 h 1409992"/>
              <a:gd name="connsiteX229" fmla="*/ 1781565 w 1874891"/>
              <a:gd name="connsiteY229" fmla="*/ 1004887 h 1409992"/>
              <a:gd name="connsiteX230" fmla="*/ 1767277 w 1874891"/>
              <a:gd name="connsiteY230" fmla="*/ 1028700 h 1409992"/>
              <a:gd name="connsiteX231" fmla="*/ 1757752 w 1874891"/>
              <a:gd name="connsiteY231" fmla="*/ 1042987 h 1409992"/>
              <a:gd name="connsiteX232" fmla="*/ 1750608 w 1874891"/>
              <a:gd name="connsiteY232" fmla="*/ 1050131 h 1409992"/>
              <a:gd name="connsiteX233" fmla="*/ 1745846 w 1874891"/>
              <a:gd name="connsiteY233" fmla="*/ 1057275 h 1409992"/>
              <a:gd name="connsiteX234" fmla="*/ 1738702 w 1874891"/>
              <a:gd name="connsiteY234" fmla="*/ 1062037 h 1409992"/>
              <a:gd name="connsiteX235" fmla="*/ 1724415 w 1874891"/>
              <a:gd name="connsiteY235" fmla="*/ 1076325 h 1409992"/>
              <a:gd name="connsiteX236" fmla="*/ 1717271 w 1874891"/>
              <a:gd name="connsiteY236" fmla="*/ 1083469 h 1409992"/>
              <a:gd name="connsiteX237" fmla="*/ 1710127 w 1874891"/>
              <a:gd name="connsiteY237" fmla="*/ 1090612 h 1409992"/>
              <a:gd name="connsiteX238" fmla="*/ 1705365 w 1874891"/>
              <a:gd name="connsiteY238" fmla="*/ 1097756 h 1409992"/>
              <a:gd name="connsiteX239" fmla="*/ 1695840 w 1874891"/>
              <a:gd name="connsiteY239" fmla="*/ 1104900 h 1409992"/>
              <a:gd name="connsiteX240" fmla="*/ 1691077 w 1874891"/>
              <a:gd name="connsiteY240" fmla="*/ 1112044 h 1409992"/>
              <a:gd name="connsiteX241" fmla="*/ 1676790 w 1874891"/>
              <a:gd name="connsiteY241" fmla="*/ 1126331 h 1409992"/>
              <a:gd name="connsiteX242" fmla="*/ 1662502 w 1874891"/>
              <a:gd name="connsiteY242" fmla="*/ 1135856 h 1409992"/>
              <a:gd name="connsiteX243" fmla="*/ 1641071 w 1874891"/>
              <a:gd name="connsiteY243" fmla="*/ 1152525 h 1409992"/>
              <a:gd name="connsiteX244" fmla="*/ 1633927 w 1874891"/>
              <a:gd name="connsiteY244" fmla="*/ 1154906 h 1409992"/>
              <a:gd name="connsiteX245" fmla="*/ 1612496 w 1874891"/>
              <a:gd name="connsiteY245" fmla="*/ 1169194 h 1409992"/>
              <a:gd name="connsiteX246" fmla="*/ 1605352 w 1874891"/>
              <a:gd name="connsiteY246" fmla="*/ 1173956 h 1409992"/>
              <a:gd name="connsiteX247" fmla="*/ 1598208 w 1874891"/>
              <a:gd name="connsiteY247" fmla="*/ 1176337 h 1409992"/>
              <a:gd name="connsiteX248" fmla="*/ 1583921 w 1874891"/>
              <a:gd name="connsiteY248" fmla="*/ 1185862 h 1409992"/>
              <a:gd name="connsiteX249" fmla="*/ 1576777 w 1874891"/>
              <a:gd name="connsiteY249" fmla="*/ 1188244 h 1409992"/>
              <a:gd name="connsiteX250" fmla="*/ 1560108 w 1874891"/>
              <a:gd name="connsiteY250" fmla="*/ 1195387 h 1409992"/>
              <a:gd name="connsiteX251" fmla="*/ 1443427 w 1874891"/>
              <a:gd name="connsiteY251" fmla="*/ 1271588 h 1409992"/>
              <a:gd name="connsiteX252" fmla="*/ 1364846 w 1874891"/>
              <a:gd name="connsiteY252" fmla="*/ 1293019 h 1409992"/>
              <a:gd name="connsiteX253" fmla="*/ 1341033 w 1874891"/>
              <a:gd name="connsiteY253" fmla="*/ 1307306 h 1409992"/>
              <a:gd name="connsiteX254" fmla="*/ 1329127 w 1874891"/>
              <a:gd name="connsiteY254" fmla="*/ 1312069 h 1409992"/>
              <a:gd name="connsiteX255" fmla="*/ 1314840 w 1874891"/>
              <a:gd name="connsiteY255" fmla="*/ 1316831 h 1409992"/>
              <a:gd name="connsiteX256" fmla="*/ 1305315 w 1874891"/>
              <a:gd name="connsiteY256" fmla="*/ 1321594 h 1409992"/>
              <a:gd name="connsiteX257" fmla="*/ 1298171 w 1874891"/>
              <a:gd name="connsiteY257" fmla="*/ 1326356 h 1409992"/>
              <a:gd name="connsiteX258" fmla="*/ 1283883 w 1874891"/>
              <a:gd name="connsiteY258" fmla="*/ 1331119 h 1409992"/>
              <a:gd name="connsiteX259" fmla="*/ 1274358 w 1874891"/>
              <a:gd name="connsiteY259" fmla="*/ 1335881 h 1409992"/>
              <a:gd name="connsiteX260" fmla="*/ 1264833 w 1874891"/>
              <a:gd name="connsiteY260" fmla="*/ 1338262 h 1409992"/>
              <a:gd name="connsiteX261" fmla="*/ 1257690 w 1874891"/>
              <a:gd name="connsiteY261" fmla="*/ 1340644 h 1409992"/>
              <a:gd name="connsiteX262" fmla="*/ 1233877 w 1874891"/>
              <a:gd name="connsiteY262" fmla="*/ 1347787 h 1409992"/>
              <a:gd name="connsiteX263" fmla="*/ 1214827 w 1874891"/>
              <a:gd name="connsiteY263" fmla="*/ 1354931 h 1409992"/>
              <a:gd name="connsiteX264" fmla="*/ 1202921 w 1874891"/>
              <a:gd name="connsiteY264" fmla="*/ 1359694 h 1409992"/>
              <a:gd name="connsiteX265" fmla="*/ 1188633 w 1874891"/>
              <a:gd name="connsiteY265" fmla="*/ 1364456 h 1409992"/>
              <a:gd name="connsiteX266" fmla="*/ 1181490 w 1874891"/>
              <a:gd name="connsiteY266" fmla="*/ 1366837 h 1409992"/>
              <a:gd name="connsiteX267" fmla="*/ 1150533 w 1874891"/>
              <a:gd name="connsiteY267" fmla="*/ 1371600 h 1409992"/>
              <a:gd name="connsiteX268" fmla="*/ 1019565 w 1874891"/>
              <a:gd name="connsiteY268" fmla="*/ 1395413 h 1409992"/>
              <a:gd name="connsiteX269" fmla="*/ 981465 w 1874891"/>
              <a:gd name="connsiteY269" fmla="*/ 1395412 h 1409992"/>
              <a:gd name="connsiteX270" fmla="*/ 919552 w 1874891"/>
              <a:gd name="connsiteY270" fmla="*/ 1404937 h 1409992"/>
              <a:gd name="connsiteX271" fmla="*/ 855259 w 1874891"/>
              <a:gd name="connsiteY271" fmla="*/ 1404937 h 1409992"/>
              <a:gd name="connsiteX272" fmla="*/ 798108 w 1874891"/>
              <a:gd name="connsiteY272" fmla="*/ 1407319 h 1409992"/>
              <a:gd name="connsiteX273" fmla="*/ 774296 w 1874891"/>
              <a:gd name="connsiteY273" fmla="*/ 1409700 h 1409992"/>
              <a:gd name="connsiteX274" fmla="*/ 640946 w 1874891"/>
              <a:gd name="connsiteY274" fmla="*/ 1400175 h 1409992"/>
              <a:gd name="connsiteX275" fmla="*/ 624277 w 1874891"/>
              <a:gd name="connsiteY275" fmla="*/ 1395412 h 1409992"/>
              <a:gd name="connsiteX276" fmla="*/ 598083 w 1874891"/>
              <a:gd name="connsiteY276" fmla="*/ 1388269 h 1409992"/>
              <a:gd name="connsiteX277" fmla="*/ 574271 w 1874891"/>
              <a:gd name="connsiteY277" fmla="*/ 1378744 h 1409992"/>
              <a:gd name="connsiteX278" fmla="*/ 567127 w 1874891"/>
              <a:gd name="connsiteY278" fmla="*/ 1376362 h 1409992"/>
              <a:gd name="connsiteX279" fmla="*/ 548077 w 1874891"/>
              <a:gd name="connsiteY279" fmla="*/ 1371600 h 1409992"/>
              <a:gd name="connsiteX280" fmla="*/ 540933 w 1874891"/>
              <a:gd name="connsiteY280" fmla="*/ 1369219 h 1409992"/>
              <a:gd name="connsiteX281" fmla="*/ 521883 w 1874891"/>
              <a:gd name="connsiteY281" fmla="*/ 1364456 h 1409992"/>
              <a:gd name="connsiteX282" fmla="*/ 512358 w 1874891"/>
              <a:gd name="connsiteY282" fmla="*/ 1362075 h 1409992"/>
              <a:gd name="connsiteX283" fmla="*/ 505215 w 1874891"/>
              <a:gd name="connsiteY283" fmla="*/ 1357312 h 1409992"/>
              <a:gd name="connsiteX284" fmla="*/ 495690 w 1874891"/>
              <a:gd name="connsiteY284" fmla="*/ 1354931 h 1409992"/>
              <a:gd name="connsiteX285" fmla="*/ 479021 w 1874891"/>
              <a:gd name="connsiteY285" fmla="*/ 1350169 h 1409992"/>
              <a:gd name="connsiteX286" fmla="*/ 462352 w 1874891"/>
              <a:gd name="connsiteY286" fmla="*/ 1347787 h 1409992"/>
              <a:gd name="connsiteX287" fmla="*/ 455208 w 1874891"/>
              <a:gd name="connsiteY287" fmla="*/ 1345406 h 1409992"/>
              <a:gd name="connsiteX288" fmla="*/ 445683 w 1874891"/>
              <a:gd name="connsiteY288" fmla="*/ 1343025 h 1409992"/>
              <a:gd name="connsiteX289" fmla="*/ 433777 w 1874891"/>
              <a:gd name="connsiteY289" fmla="*/ 1338262 h 1409992"/>
              <a:gd name="connsiteX290" fmla="*/ 421871 w 1874891"/>
              <a:gd name="connsiteY290" fmla="*/ 1335881 h 1409992"/>
              <a:gd name="connsiteX291" fmla="*/ 407583 w 1874891"/>
              <a:gd name="connsiteY291" fmla="*/ 1331119 h 1409992"/>
              <a:gd name="connsiteX292" fmla="*/ 400440 w 1874891"/>
              <a:gd name="connsiteY292" fmla="*/ 1328737 h 1409992"/>
              <a:gd name="connsiteX293" fmla="*/ 390915 w 1874891"/>
              <a:gd name="connsiteY293" fmla="*/ 1323975 h 1409992"/>
              <a:gd name="connsiteX294" fmla="*/ 381390 w 1874891"/>
              <a:gd name="connsiteY294" fmla="*/ 1321594 h 1409992"/>
              <a:gd name="connsiteX295" fmla="*/ 374246 w 1874891"/>
              <a:gd name="connsiteY295" fmla="*/ 1319212 h 1409992"/>
              <a:gd name="connsiteX296" fmla="*/ 364721 w 1874891"/>
              <a:gd name="connsiteY296" fmla="*/ 1316831 h 1409992"/>
              <a:gd name="connsiteX297" fmla="*/ 355196 w 1874891"/>
              <a:gd name="connsiteY297" fmla="*/ 1312069 h 1409992"/>
              <a:gd name="connsiteX298" fmla="*/ 340908 w 1874891"/>
              <a:gd name="connsiteY298" fmla="*/ 1307306 h 1409992"/>
              <a:gd name="connsiteX299" fmla="*/ 326621 w 1874891"/>
              <a:gd name="connsiteY299" fmla="*/ 1302544 h 1409992"/>
              <a:gd name="connsiteX300" fmla="*/ 319477 w 1874891"/>
              <a:gd name="connsiteY300" fmla="*/ 1300162 h 1409992"/>
              <a:gd name="connsiteX301" fmla="*/ 312333 w 1874891"/>
              <a:gd name="connsiteY301" fmla="*/ 1297781 h 1409992"/>
              <a:gd name="connsiteX302" fmla="*/ 305190 w 1874891"/>
              <a:gd name="connsiteY302" fmla="*/ 1293019 h 1409992"/>
              <a:gd name="connsiteX303" fmla="*/ 290902 w 1874891"/>
              <a:gd name="connsiteY303" fmla="*/ 1288256 h 1409992"/>
              <a:gd name="connsiteX304" fmla="*/ 269471 w 1874891"/>
              <a:gd name="connsiteY304" fmla="*/ 1281112 h 1409992"/>
              <a:gd name="connsiteX305" fmla="*/ 259946 w 1874891"/>
              <a:gd name="connsiteY305" fmla="*/ 1273969 h 1409992"/>
              <a:gd name="connsiteX306" fmla="*/ 252802 w 1874891"/>
              <a:gd name="connsiteY306" fmla="*/ 1271587 h 1409992"/>
              <a:gd name="connsiteX307" fmla="*/ 238515 w 1874891"/>
              <a:gd name="connsiteY307" fmla="*/ 1264444 h 1409992"/>
              <a:gd name="connsiteX308" fmla="*/ 228990 w 1874891"/>
              <a:gd name="connsiteY308" fmla="*/ 1262062 h 1409992"/>
              <a:gd name="connsiteX309" fmla="*/ 214702 w 1874891"/>
              <a:gd name="connsiteY309" fmla="*/ 1257300 h 1409992"/>
              <a:gd name="connsiteX310" fmla="*/ 205177 w 1874891"/>
              <a:gd name="connsiteY310" fmla="*/ 1254919 h 1409992"/>
              <a:gd name="connsiteX311" fmla="*/ 190890 w 1874891"/>
              <a:gd name="connsiteY311" fmla="*/ 1250156 h 1409992"/>
              <a:gd name="connsiteX312" fmla="*/ 183746 w 1874891"/>
              <a:gd name="connsiteY312" fmla="*/ 1245394 h 1409992"/>
              <a:gd name="connsiteX313" fmla="*/ 167077 w 1874891"/>
              <a:gd name="connsiteY313" fmla="*/ 1240631 h 1409992"/>
              <a:gd name="connsiteX314" fmla="*/ 159933 w 1874891"/>
              <a:gd name="connsiteY314" fmla="*/ 1235869 h 1409992"/>
              <a:gd name="connsiteX315" fmla="*/ 145646 w 1874891"/>
              <a:gd name="connsiteY315" fmla="*/ 1231106 h 1409992"/>
              <a:gd name="connsiteX316" fmla="*/ 138502 w 1874891"/>
              <a:gd name="connsiteY316" fmla="*/ 1228725 h 1409992"/>
              <a:gd name="connsiteX317" fmla="*/ 117071 w 1874891"/>
              <a:gd name="connsiteY317" fmla="*/ 1216819 h 1409992"/>
              <a:gd name="connsiteX318" fmla="*/ 109927 w 1874891"/>
              <a:gd name="connsiteY318" fmla="*/ 1212056 h 1409992"/>
              <a:gd name="connsiteX319" fmla="*/ 102783 w 1874891"/>
              <a:gd name="connsiteY319" fmla="*/ 1209675 h 1409992"/>
              <a:gd name="connsiteX320" fmla="*/ 88496 w 1874891"/>
              <a:gd name="connsiteY320" fmla="*/ 1197769 h 1409992"/>
              <a:gd name="connsiteX321" fmla="*/ 71827 w 1874891"/>
              <a:gd name="connsiteY321" fmla="*/ 1188244 h 1409992"/>
              <a:gd name="connsiteX322" fmla="*/ 50396 w 1874891"/>
              <a:gd name="connsiteY322" fmla="*/ 1171575 h 1409992"/>
              <a:gd name="connsiteX323" fmla="*/ 43252 w 1874891"/>
              <a:gd name="connsiteY323" fmla="*/ 1164431 h 1409992"/>
              <a:gd name="connsiteX324" fmla="*/ 28965 w 1874891"/>
              <a:gd name="connsiteY324" fmla="*/ 1154906 h 1409992"/>
              <a:gd name="connsiteX325" fmla="*/ 17058 w 1874891"/>
              <a:gd name="connsiteY325" fmla="*/ 1145381 h 1409992"/>
              <a:gd name="connsiteX326" fmla="*/ 2771 w 1874891"/>
              <a:gd name="connsiteY326" fmla="*/ 1131094 h 1409992"/>
              <a:gd name="connsiteX327" fmla="*/ 390 w 1874891"/>
              <a:gd name="connsiteY327" fmla="*/ 1123950 h 1409992"/>
              <a:gd name="connsiteX328" fmla="*/ 21821 w 1874891"/>
              <a:gd name="connsiteY328" fmla="*/ 1112044 h 1409992"/>
              <a:gd name="connsiteX329" fmla="*/ 36108 w 1874891"/>
              <a:gd name="connsiteY329" fmla="*/ 1116806 h 1409992"/>
              <a:gd name="connsiteX330" fmla="*/ 38490 w 1874891"/>
              <a:gd name="connsiteY330" fmla="*/ 1119187 h 1409992"/>
              <a:gd name="connsiteX0" fmla="*/ 38490 w 1874891"/>
              <a:gd name="connsiteY0" fmla="*/ 1119187 h 1409992"/>
              <a:gd name="connsiteX1" fmla="*/ 50396 w 1874891"/>
              <a:gd name="connsiteY1" fmla="*/ 1123950 h 1409992"/>
              <a:gd name="connsiteX2" fmla="*/ 64683 w 1874891"/>
              <a:gd name="connsiteY2" fmla="*/ 1133475 h 1409992"/>
              <a:gd name="connsiteX3" fmla="*/ 71827 w 1874891"/>
              <a:gd name="connsiteY3" fmla="*/ 1138237 h 1409992"/>
              <a:gd name="connsiteX4" fmla="*/ 81352 w 1874891"/>
              <a:gd name="connsiteY4" fmla="*/ 1140619 h 1409992"/>
              <a:gd name="connsiteX5" fmla="*/ 105165 w 1874891"/>
              <a:gd name="connsiteY5" fmla="*/ 1154906 h 1409992"/>
              <a:gd name="connsiteX6" fmla="*/ 112308 w 1874891"/>
              <a:gd name="connsiteY6" fmla="*/ 1159669 h 1409992"/>
              <a:gd name="connsiteX7" fmla="*/ 121833 w 1874891"/>
              <a:gd name="connsiteY7" fmla="*/ 1164431 h 1409992"/>
              <a:gd name="connsiteX8" fmla="*/ 128977 w 1874891"/>
              <a:gd name="connsiteY8" fmla="*/ 1169194 h 1409992"/>
              <a:gd name="connsiteX9" fmla="*/ 136121 w 1874891"/>
              <a:gd name="connsiteY9" fmla="*/ 1171575 h 1409992"/>
              <a:gd name="connsiteX10" fmla="*/ 157552 w 1874891"/>
              <a:gd name="connsiteY10" fmla="*/ 1183481 h 1409992"/>
              <a:gd name="connsiteX11" fmla="*/ 174221 w 1874891"/>
              <a:gd name="connsiteY11" fmla="*/ 1193006 h 1409992"/>
              <a:gd name="connsiteX12" fmla="*/ 181365 w 1874891"/>
              <a:gd name="connsiteY12" fmla="*/ 1197769 h 1409992"/>
              <a:gd name="connsiteX13" fmla="*/ 188508 w 1874891"/>
              <a:gd name="connsiteY13" fmla="*/ 1200150 h 1409992"/>
              <a:gd name="connsiteX14" fmla="*/ 205177 w 1874891"/>
              <a:gd name="connsiteY14" fmla="*/ 1209675 h 1409992"/>
              <a:gd name="connsiteX15" fmla="*/ 219465 w 1874891"/>
              <a:gd name="connsiteY15" fmla="*/ 1214437 h 1409992"/>
              <a:gd name="connsiteX16" fmla="*/ 231371 w 1874891"/>
              <a:gd name="connsiteY16" fmla="*/ 1219200 h 1409992"/>
              <a:gd name="connsiteX17" fmla="*/ 250421 w 1874891"/>
              <a:gd name="connsiteY17" fmla="*/ 1223962 h 1409992"/>
              <a:gd name="connsiteX18" fmla="*/ 259946 w 1874891"/>
              <a:gd name="connsiteY18" fmla="*/ 1228725 h 1409992"/>
              <a:gd name="connsiteX19" fmla="*/ 278996 w 1874891"/>
              <a:gd name="connsiteY19" fmla="*/ 1233487 h 1409992"/>
              <a:gd name="connsiteX20" fmla="*/ 288521 w 1874891"/>
              <a:gd name="connsiteY20" fmla="*/ 1235869 h 1409992"/>
              <a:gd name="connsiteX21" fmla="*/ 302808 w 1874891"/>
              <a:gd name="connsiteY21" fmla="*/ 1240631 h 1409992"/>
              <a:gd name="connsiteX22" fmla="*/ 309952 w 1874891"/>
              <a:gd name="connsiteY22" fmla="*/ 1245394 h 1409992"/>
              <a:gd name="connsiteX23" fmla="*/ 319477 w 1874891"/>
              <a:gd name="connsiteY23" fmla="*/ 1247775 h 1409992"/>
              <a:gd name="connsiteX24" fmla="*/ 326621 w 1874891"/>
              <a:gd name="connsiteY24" fmla="*/ 1250156 h 1409992"/>
              <a:gd name="connsiteX25" fmla="*/ 343290 w 1874891"/>
              <a:gd name="connsiteY25" fmla="*/ 1257300 h 1409992"/>
              <a:gd name="connsiteX26" fmla="*/ 352815 w 1874891"/>
              <a:gd name="connsiteY26" fmla="*/ 1262062 h 1409992"/>
              <a:gd name="connsiteX27" fmla="*/ 362340 w 1874891"/>
              <a:gd name="connsiteY27" fmla="*/ 1264444 h 1409992"/>
              <a:gd name="connsiteX28" fmla="*/ 376627 w 1874891"/>
              <a:gd name="connsiteY28" fmla="*/ 1269206 h 1409992"/>
              <a:gd name="connsiteX29" fmla="*/ 386152 w 1874891"/>
              <a:gd name="connsiteY29" fmla="*/ 1271587 h 1409992"/>
              <a:gd name="connsiteX30" fmla="*/ 400440 w 1874891"/>
              <a:gd name="connsiteY30" fmla="*/ 1276350 h 1409992"/>
              <a:gd name="connsiteX31" fmla="*/ 421871 w 1874891"/>
              <a:gd name="connsiteY31" fmla="*/ 1283494 h 1409992"/>
              <a:gd name="connsiteX32" fmla="*/ 445683 w 1874891"/>
              <a:gd name="connsiteY32" fmla="*/ 1288256 h 1409992"/>
              <a:gd name="connsiteX33" fmla="*/ 469496 w 1874891"/>
              <a:gd name="connsiteY33" fmla="*/ 1293019 h 1409992"/>
              <a:gd name="connsiteX34" fmla="*/ 498071 w 1874891"/>
              <a:gd name="connsiteY34" fmla="*/ 1300162 h 1409992"/>
              <a:gd name="connsiteX35" fmla="*/ 505215 w 1874891"/>
              <a:gd name="connsiteY35" fmla="*/ 1302544 h 1409992"/>
              <a:gd name="connsiteX36" fmla="*/ 521883 w 1874891"/>
              <a:gd name="connsiteY36" fmla="*/ 1304925 h 1409992"/>
              <a:gd name="connsiteX37" fmla="*/ 536171 w 1874891"/>
              <a:gd name="connsiteY37" fmla="*/ 1307306 h 1409992"/>
              <a:gd name="connsiteX38" fmla="*/ 548077 w 1874891"/>
              <a:gd name="connsiteY38" fmla="*/ 1309687 h 1409992"/>
              <a:gd name="connsiteX39" fmla="*/ 567127 w 1874891"/>
              <a:gd name="connsiteY39" fmla="*/ 1312069 h 1409992"/>
              <a:gd name="connsiteX40" fmla="*/ 595702 w 1874891"/>
              <a:gd name="connsiteY40" fmla="*/ 1316831 h 1409992"/>
              <a:gd name="connsiteX41" fmla="*/ 757627 w 1874891"/>
              <a:gd name="connsiteY41" fmla="*/ 1319212 h 1409992"/>
              <a:gd name="connsiteX42" fmla="*/ 802871 w 1874891"/>
              <a:gd name="connsiteY42" fmla="*/ 1323975 h 1409992"/>
              <a:gd name="connsiteX43" fmla="*/ 819540 w 1874891"/>
              <a:gd name="connsiteY43" fmla="*/ 1326356 h 1409992"/>
              <a:gd name="connsiteX44" fmla="*/ 1007658 w 1874891"/>
              <a:gd name="connsiteY44" fmla="*/ 1323975 h 1409992"/>
              <a:gd name="connsiteX45" fmla="*/ 1017183 w 1874891"/>
              <a:gd name="connsiteY45" fmla="*/ 1319212 h 1409992"/>
              <a:gd name="connsiteX46" fmla="*/ 1031471 w 1874891"/>
              <a:gd name="connsiteY46" fmla="*/ 1314450 h 1409992"/>
              <a:gd name="connsiteX47" fmla="*/ 1057665 w 1874891"/>
              <a:gd name="connsiteY47" fmla="*/ 1307306 h 1409992"/>
              <a:gd name="connsiteX48" fmla="*/ 1074333 w 1874891"/>
              <a:gd name="connsiteY48" fmla="*/ 1304925 h 1409992"/>
              <a:gd name="connsiteX49" fmla="*/ 1098146 w 1874891"/>
              <a:gd name="connsiteY49" fmla="*/ 1300162 h 1409992"/>
              <a:gd name="connsiteX50" fmla="*/ 1112433 w 1874891"/>
              <a:gd name="connsiteY50" fmla="*/ 1295400 h 1409992"/>
              <a:gd name="connsiteX51" fmla="*/ 1133865 w 1874891"/>
              <a:gd name="connsiteY51" fmla="*/ 1285875 h 1409992"/>
              <a:gd name="connsiteX52" fmla="*/ 1141008 w 1874891"/>
              <a:gd name="connsiteY52" fmla="*/ 1283494 h 1409992"/>
              <a:gd name="connsiteX53" fmla="*/ 1155296 w 1874891"/>
              <a:gd name="connsiteY53" fmla="*/ 1278731 h 1409992"/>
              <a:gd name="connsiteX54" fmla="*/ 1169583 w 1874891"/>
              <a:gd name="connsiteY54" fmla="*/ 1276350 h 1409992"/>
              <a:gd name="connsiteX55" fmla="*/ 1176727 w 1874891"/>
              <a:gd name="connsiteY55" fmla="*/ 1271587 h 1409992"/>
              <a:gd name="connsiteX56" fmla="*/ 1195777 w 1874891"/>
              <a:gd name="connsiteY56" fmla="*/ 1266825 h 1409992"/>
              <a:gd name="connsiteX57" fmla="*/ 1214827 w 1874891"/>
              <a:gd name="connsiteY57" fmla="*/ 1257300 h 1409992"/>
              <a:gd name="connsiteX58" fmla="*/ 1231496 w 1874891"/>
              <a:gd name="connsiteY58" fmla="*/ 1252537 h 1409992"/>
              <a:gd name="connsiteX59" fmla="*/ 1248165 w 1874891"/>
              <a:gd name="connsiteY59" fmla="*/ 1243012 h 1409992"/>
              <a:gd name="connsiteX60" fmla="*/ 1264833 w 1874891"/>
              <a:gd name="connsiteY60" fmla="*/ 1238250 h 1409992"/>
              <a:gd name="connsiteX61" fmla="*/ 1271977 w 1874891"/>
              <a:gd name="connsiteY61" fmla="*/ 1235869 h 1409992"/>
              <a:gd name="connsiteX62" fmla="*/ 1295790 w 1874891"/>
              <a:gd name="connsiteY62" fmla="*/ 1221581 h 1409992"/>
              <a:gd name="connsiteX63" fmla="*/ 1305315 w 1874891"/>
              <a:gd name="connsiteY63" fmla="*/ 1219200 h 1409992"/>
              <a:gd name="connsiteX64" fmla="*/ 1312458 w 1874891"/>
              <a:gd name="connsiteY64" fmla="*/ 1214437 h 1409992"/>
              <a:gd name="connsiteX65" fmla="*/ 1326746 w 1874891"/>
              <a:gd name="connsiteY65" fmla="*/ 1212056 h 1409992"/>
              <a:gd name="connsiteX66" fmla="*/ 1333890 w 1874891"/>
              <a:gd name="connsiteY66" fmla="*/ 1209675 h 1409992"/>
              <a:gd name="connsiteX67" fmla="*/ 1341033 w 1874891"/>
              <a:gd name="connsiteY67" fmla="*/ 1204912 h 1409992"/>
              <a:gd name="connsiteX68" fmla="*/ 1355321 w 1874891"/>
              <a:gd name="connsiteY68" fmla="*/ 1202531 h 1409992"/>
              <a:gd name="connsiteX69" fmla="*/ 1364846 w 1874891"/>
              <a:gd name="connsiteY69" fmla="*/ 1200150 h 1409992"/>
              <a:gd name="connsiteX70" fmla="*/ 1374371 w 1874891"/>
              <a:gd name="connsiteY70" fmla="*/ 1195387 h 1409992"/>
              <a:gd name="connsiteX71" fmla="*/ 1379133 w 1874891"/>
              <a:gd name="connsiteY71" fmla="*/ 1188244 h 1409992"/>
              <a:gd name="connsiteX72" fmla="*/ 1386277 w 1874891"/>
              <a:gd name="connsiteY72" fmla="*/ 1183481 h 1409992"/>
              <a:gd name="connsiteX73" fmla="*/ 1391040 w 1874891"/>
              <a:gd name="connsiteY73" fmla="*/ 1176337 h 1409992"/>
              <a:gd name="connsiteX74" fmla="*/ 1405327 w 1874891"/>
              <a:gd name="connsiteY74" fmla="*/ 1166812 h 1409992"/>
              <a:gd name="connsiteX75" fmla="*/ 1414852 w 1874891"/>
              <a:gd name="connsiteY75" fmla="*/ 1159669 h 1409992"/>
              <a:gd name="connsiteX76" fmla="*/ 1421996 w 1874891"/>
              <a:gd name="connsiteY76" fmla="*/ 1152525 h 1409992"/>
              <a:gd name="connsiteX77" fmla="*/ 1429140 w 1874891"/>
              <a:gd name="connsiteY77" fmla="*/ 1147762 h 1409992"/>
              <a:gd name="connsiteX78" fmla="*/ 1436283 w 1874891"/>
              <a:gd name="connsiteY78" fmla="*/ 1140619 h 1409992"/>
              <a:gd name="connsiteX79" fmla="*/ 1445808 w 1874891"/>
              <a:gd name="connsiteY79" fmla="*/ 1135856 h 1409992"/>
              <a:gd name="connsiteX80" fmla="*/ 1467240 w 1874891"/>
              <a:gd name="connsiteY80" fmla="*/ 1121569 h 1409992"/>
              <a:gd name="connsiteX81" fmla="*/ 1474383 w 1874891"/>
              <a:gd name="connsiteY81" fmla="*/ 1116806 h 1409992"/>
              <a:gd name="connsiteX82" fmla="*/ 1481527 w 1874891"/>
              <a:gd name="connsiteY82" fmla="*/ 1109662 h 1409992"/>
              <a:gd name="connsiteX83" fmla="*/ 1491052 w 1874891"/>
              <a:gd name="connsiteY83" fmla="*/ 1107281 h 1409992"/>
              <a:gd name="connsiteX84" fmla="*/ 1500577 w 1874891"/>
              <a:gd name="connsiteY84" fmla="*/ 1100137 h 1409992"/>
              <a:gd name="connsiteX85" fmla="*/ 1507721 w 1874891"/>
              <a:gd name="connsiteY85" fmla="*/ 1095375 h 1409992"/>
              <a:gd name="connsiteX86" fmla="*/ 1514865 w 1874891"/>
              <a:gd name="connsiteY86" fmla="*/ 1088231 h 1409992"/>
              <a:gd name="connsiteX87" fmla="*/ 1524390 w 1874891"/>
              <a:gd name="connsiteY87" fmla="*/ 1081087 h 1409992"/>
              <a:gd name="connsiteX88" fmla="*/ 1531533 w 1874891"/>
              <a:gd name="connsiteY88" fmla="*/ 1076325 h 1409992"/>
              <a:gd name="connsiteX89" fmla="*/ 1538677 w 1874891"/>
              <a:gd name="connsiteY89" fmla="*/ 1069181 h 1409992"/>
              <a:gd name="connsiteX90" fmla="*/ 1552965 w 1874891"/>
              <a:gd name="connsiteY90" fmla="*/ 1059656 h 1409992"/>
              <a:gd name="connsiteX91" fmla="*/ 1560108 w 1874891"/>
              <a:gd name="connsiteY91" fmla="*/ 1054894 h 1409992"/>
              <a:gd name="connsiteX92" fmla="*/ 1574396 w 1874891"/>
              <a:gd name="connsiteY92" fmla="*/ 1040606 h 1409992"/>
              <a:gd name="connsiteX93" fmla="*/ 1588683 w 1874891"/>
              <a:gd name="connsiteY93" fmla="*/ 1021556 h 1409992"/>
              <a:gd name="connsiteX94" fmla="*/ 1612496 w 1874891"/>
              <a:gd name="connsiteY94" fmla="*/ 995362 h 1409992"/>
              <a:gd name="connsiteX95" fmla="*/ 1619640 w 1874891"/>
              <a:gd name="connsiteY95" fmla="*/ 988219 h 1409992"/>
              <a:gd name="connsiteX96" fmla="*/ 1629165 w 1874891"/>
              <a:gd name="connsiteY96" fmla="*/ 971550 h 1409992"/>
              <a:gd name="connsiteX97" fmla="*/ 1633927 w 1874891"/>
              <a:gd name="connsiteY97" fmla="*/ 964406 h 1409992"/>
              <a:gd name="connsiteX98" fmla="*/ 1638690 w 1874891"/>
              <a:gd name="connsiteY98" fmla="*/ 950119 h 1409992"/>
              <a:gd name="connsiteX99" fmla="*/ 1641071 w 1874891"/>
              <a:gd name="connsiteY99" fmla="*/ 942975 h 1409992"/>
              <a:gd name="connsiteX100" fmla="*/ 1645833 w 1874891"/>
              <a:gd name="connsiteY100" fmla="*/ 926306 h 1409992"/>
              <a:gd name="connsiteX101" fmla="*/ 1650596 w 1874891"/>
              <a:gd name="connsiteY101" fmla="*/ 919162 h 1409992"/>
              <a:gd name="connsiteX102" fmla="*/ 1655358 w 1874891"/>
              <a:gd name="connsiteY102" fmla="*/ 904875 h 1409992"/>
              <a:gd name="connsiteX103" fmla="*/ 1657740 w 1874891"/>
              <a:gd name="connsiteY103" fmla="*/ 895350 h 1409992"/>
              <a:gd name="connsiteX104" fmla="*/ 1662502 w 1874891"/>
              <a:gd name="connsiteY104" fmla="*/ 885825 h 1409992"/>
              <a:gd name="connsiteX105" fmla="*/ 1667265 w 1874891"/>
              <a:gd name="connsiteY105" fmla="*/ 871537 h 1409992"/>
              <a:gd name="connsiteX106" fmla="*/ 1669646 w 1874891"/>
              <a:gd name="connsiteY106" fmla="*/ 864394 h 1409992"/>
              <a:gd name="connsiteX107" fmla="*/ 1674408 w 1874891"/>
              <a:gd name="connsiteY107" fmla="*/ 857250 h 1409992"/>
              <a:gd name="connsiteX108" fmla="*/ 1676790 w 1874891"/>
              <a:gd name="connsiteY108" fmla="*/ 847725 h 1409992"/>
              <a:gd name="connsiteX109" fmla="*/ 1681552 w 1874891"/>
              <a:gd name="connsiteY109" fmla="*/ 840581 h 1409992"/>
              <a:gd name="connsiteX110" fmla="*/ 1686315 w 1874891"/>
              <a:gd name="connsiteY110" fmla="*/ 826294 h 1409992"/>
              <a:gd name="connsiteX111" fmla="*/ 1688696 w 1874891"/>
              <a:gd name="connsiteY111" fmla="*/ 819150 h 1409992"/>
              <a:gd name="connsiteX112" fmla="*/ 1693458 w 1874891"/>
              <a:gd name="connsiteY112" fmla="*/ 800100 h 1409992"/>
              <a:gd name="connsiteX113" fmla="*/ 1698221 w 1874891"/>
              <a:gd name="connsiteY113" fmla="*/ 781050 h 1409992"/>
              <a:gd name="connsiteX114" fmla="*/ 1700602 w 1874891"/>
              <a:gd name="connsiteY114" fmla="*/ 773906 h 1409992"/>
              <a:gd name="connsiteX115" fmla="*/ 1702983 w 1874891"/>
              <a:gd name="connsiteY115" fmla="*/ 762000 h 1409992"/>
              <a:gd name="connsiteX116" fmla="*/ 1705365 w 1874891"/>
              <a:gd name="connsiteY116" fmla="*/ 754856 h 1409992"/>
              <a:gd name="connsiteX117" fmla="*/ 1710127 w 1874891"/>
              <a:gd name="connsiteY117" fmla="*/ 731044 h 1409992"/>
              <a:gd name="connsiteX118" fmla="*/ 1712508 w 1874891"/>
              <a:gd name="connsiteY118" fmla="*/ 719137 h 1409992"/>
              <a:gd name="connsiteX119" fmla="*/ 1717271 w 1874891"/>
              <a:gd name="connsiteY119" fmla="*/ 676275 h 1409992"/>
              <a:gd name="connsiteX120" fmla="*/ 1719652 w 1874891"/>
              <a:gd name="connsiteY120" fmla="*/ 652462 h 1409992"/>
              <a:gd name="connsiteX121" fmla="*/ 1722033 w 1874891"/>
              <a:gd name="connsiteY121" fmla="*/ 645319 h 1409992"/>
              <a:gd name="connsiteX122" fmla="*/ 1724415 w 1874891"/>
              <a:gd name="connsiteY122" fmla="*/ 633412 h 1409992"/>
              <a:gd name="connsiteX123" fmla="*/ 1724415 w 1874891"/>
              <a:gd name="connsiteY123" fmla="*/ 438150 h 1409992"/>
              <a:gd name="connsiteX124" fmla="*/ 1719652 w 1874891"/>
              <a:gd name="connsiteY124" fmla="*/ 426244 h 1409992"/>
              <a:gd name="connsiteX125" fmla="*/ 1712508 w 1874891"/>
              <a:gd name="connsiteY125" fmla="*/ 411956 h 1409992"/>
              <a:gd name="connsiteX126" fmla="*/ 1710127 w 1874891"/>
              <a:gd name="connsiteY126" fmla="*/ 402431 h 1409992"/>
              <a:gd name="connsiteX127" fmla="*/ 1700602 w 1874891"/>
              <a:gd name="connsiteY127" fmla="*/ 383381 h 1409992"/>
              <a:gd name="connsiteX128" fmla="*/ 1695840 w 1874891"/>
              <a:gd name="connsiteY128" fmla="*/ 366712 h 1409992"/>
              <a:gd name="connsiteX129" fmla="*/ 1686315 w 1874891"/>
              <a:gd name="connsiteY129" fmla="*/ 352425 h 1409992"/>
              <a:gd name="connsiteX130" fmla="*/ 1674408 w 1874891"/>
              <a:gd name="connsiteY130" fmla="*/ 326231 h 1409992"/>
              <a:gd name="connsiteX131" fmla="*/ 1667265 w 1874891"/>
              <a:gd name="connsiteY131" fmla="*/ 316706 h 1409992"/>
              <a:gd name="connsiteX132" fmla="*/ 1657740 w 1874891"/>
              <a:gd name="connsiteY132" fmla="*/ 297656 h 1409992"/>
              <a:gd name="connsiteX133" fmla="*/ 1655358 w 1874891"/>
              <a:gd name="connsiteY133" fmla="*/ 288131 h 1409992"/>
              <a:gd name="connsiteX134" fmla="*/ 1650596 w 1874891"/>
              <a:gd name="connsiteY134" fmla="*/ 280987 h 1409992"/>
              <a:gd name="connsiteX135" fmla="*/ 1645833 w 1874891"/>
              <a:gd name="connsiteY135" fmla="*/ 266700 h 1409992"/>
              <a:gd name="connsiteX136" fmla="*/ 1633927 w 1874891"/>
              <a:gd name="connsiteY136" fmla="*/ 250031 h 1409992"/>
              <a:gd name="connsiteX137" fmla="*/ 1624402 w 1874891"/>
              <a:gd name="connsiteY137" fmla="*/ 233362 h 1409992"/>
              <a:gd name="connsiteX138" fmla="*/ 1619640 w 1874891"/>
              <a:gd name="connsiteY138" fmla="*/ 226219 h 1409992"/>
              <a:gd name="connsiteX139" fmla="*/ 1612496 w 1874891"/>
              <a:gd name="connsiteY139" fmla="*/ 219075 h 1409992"/>
              <a:gd name="connsiteX140" fmla="*/ 1600590 w 1874891"/>
              <a:gd name="connsiteY140" fmla="*/ 202406 h 1409992"/>
              <a:gd name="connsiteX141" fmla="*/ 1583921 w 1874891"/>
              <a:gd name="connsiteY141" fmla="*/ 185737 h 1409992"/>
              <a:gd name="connsiteX142" fmla="*/ 1579158 w 1874891"/>
              <a:gd name="connsiteY142" fmla="*/ 178594 h 1409992"/>
              <a:gd name="connsiteX143" fmla="*/ 1572015 w 1874891"/>
              <a:gd name="connsiteY143" fmla="*/ 173831 h 1409992"/>
              <a:gd name="connsiteX144" fmla="*/ 1564871 w 1874891"/>
              <a:gd name="connsiteY144" fmla="*/ 166687 h 1409992"/>
              <a:gd name="connsiteX145" fmla="*/ 1557727 w 1874891"/>
              <a:gd name="connsiteY145" fmla="*/ 161925 h 1409992"/>
              <a:gd name="connsiteX146" fmla="*/ 1538677 w 1874891"/>
              <a:gd name="connsiteY146" fmla="*/ 150019 h 1409992"/>
              <a:gd name="connsiteX147" fmla="*/ 1531533 w 1874891"/>
              <a:gd name="connsiteY147" fmla="*/ 142875 h 1409992"/>
              <a:gd name="connsiteX148" fmla="*/ 1524390 w 1874891"/>
              <a:gd name="connsiteY148" fmla="*/ 140494 h 1409992"/>
              <a:gd name="connsiteX149" fmla="*/ 1514865 w 1874891"/>
              <a:gd name="connsiteY149" fmla="*/ 135731 h 1409992"/>
              <a:gd name="connsiteX150" fmla="*/ 1500577 w 1874891"/>
              <a:gd name="connsiteY150" fmla="*/ 128587 h 1409992"/>
              <a:gd name="connsiteX151" fmla="*/ 1476765 w 1874891"/>
              <a:gd name="connsiteY151" fmla="*/ 111919 h 1409992"/>
              <a:gd name="connsiteX152" fmla="*/ 1462477 w 1874891"/>
              <a:gd name="connsiteY152" fmla="*/ 102394 h 1409992"/>
              <a:gd name="connsiteX153" fmla="*/ 1452952 w 1874891"/>
              <a:gd name="connsiteY153" fmla="*/ 97631 h 1409992"/>
              <a:gd name="connsiteX154" fmla="*/ 1445808 w 1874891"/>
              <a:gd name="connsiteY154" fmla="*/ 92869 h 1409992"/>
              <a:gd name="connsiteX155" fmla="*/ 1438665 w 1874891"/>
              <a:gd name="connsiteY155" fmla="*/ 90487 h 1409992"/>
              <a:gd name="connsiteX156" fmla="*/ 1424377 w 1874891"/>
              <a:gd name="connsiteY156" fmla="*/ 78581 h 1409992"/>
              <a:gd name="connsiteX157" fmla="*/ 1414852 w 1874891"/>
              <a:gd name="connsiteY157" fmla="*/ 73819 h 1409992"/>
              <a:gd name="connsiteX158" fmla="*/ 1398183 w 1874891"/>
              <a:gd name="connsiteY158" fmla="*/ 61912 h 1409992"/>
              <a:gd name="connsiteX159" fmla="*/ 1391040 w 1874891"/>
              <a:gd name="connsiteY159" fmla="*/ 57150 h 1409992"/>
              <a:gd name="connsiteX160" fmla="*/ 1381515 w 1874891"/>
              <a:gd name="connsiteY160" fmla="*/ 50006 h 1409992"/>
              <a:gd name="connsiteX161" fmla="*/ 1371990 w 1874891"/>
              <a:gd name="connsiteY161" fmla="*/ 45244 h 1409992"/>
              <a:gd name="connsiteX162" fmla="*/ 1350558 w 1874891"/>
              <a:gd name="connsiteY162" fmla="*/ 28575 h 1409992"/>
              <a:gd name="connsiteX163" fmla="*/ 1336271 w 1874891"/>
              <a:gd name="connsiteY163" fmla="*/ 19050 h 1409992"/>
              <a:gd name="connsiteX164" fmla="*/ 1331508 w 1874891"/>
              <a:gd name="connsiteY164" fmla="*/ 11906 h 1409992"/>
              <a:gd name="connsiteX165" fmla="*/ 1324365 w 1874891"/>
              <a:gd name="connsiteY165" fmla="*/ 7144 h 1409992"/>
              <a:gd name="connsiteX166" fmla="*/ 1326746 w 1874891"/>
              <a:gd name="connsiteY166" fmla="*/ 0 h 1409992"/>
              <a:gd name="connsiteX167" fmla="*/ 1386277 w 1874891"/>
              <a:gd name="connsiteY167" fmla="*/ 4762 h 1409992"/>
              <a:gd name="connsiteX168" fmla="*/ 1395802 w 1874891"/>
              <a:gd name="connsiteY168" fmla="*/ 7144 h 1409992"/>
              <a:gd name="connsiteX169" fmla="*/ 1410090 w 1874891"/>
              <a:gd name="connsiteY169" fmla="*/ 9525 h 1409992"/>
              <a:gd name="connsiteX170" fmla="*/ 1421996 w 1874891"/>
              <a:gd name="connsiteY170" fmla="*/ 11906 h 1409992"/>
              <a:gd name="connsiteX171" fmla="*/ 1431521 w 1874891"/>
              <a:gd name="connsiteY171" fmla="*/ 14287 h 1409992"/>
              <a:gd name="connsiteX172" fmla="*/ 1448190 w 1874891"/>
              <a:gd name="connsiteY172" fmla="*/ 16669 h 1409992"/>
              <a:gd name="connsiteX173" fmla="*/ 1469621 w 1874891"/>
              <a:gd name="connsiteY173" fmla="*/ 21431 h 1409992"/>
              <a:gd name="connsiteX174" fmla="*/ 1488671 w 1874891"/>
              <a:gd name="connsiteY174" fmla="*/ 26194 h 1409992"/>
              <a:gd name="connsiteX175" fmla="*/ 1495815 w 1874891"/>
              <a:gd name="connsiteY175" fmla="*/ 28575 h 1409992"/>
              <a:gd name="connsiteX176" fmla="*/ 1512483 w 1874891"/>
              <a:gd name="connsiteY176" fmla="*/ 30956 h 1409992"/>
              <a:gd name="connsiteX177" fmla="*/ 1538677 w 1874891"/>
              <a:gd name="connsiteY177" fmla="*/ 38100 h 1409992"/>
              <a:gd name="connsiteX178" fmla="*/ 1548202 w 1874891"/>
              <a:gd name="connsiteY178" fmla="*/ 40481 h 1409992"/>
              <a:gd name="connsiteX179" fmla="*/ 1569633 w 1874891"/>
              <a:gd name="connsiteY179" fmla="*/ 47625 h 1409992"/>
              <a:gd name="connsiteX180" fmla="*/ 1576777 w 1874891"/>
              <a:gd name="connsiteY180" fmla="*/ 50006 h 1409992"/>
              <a:gd name="connsiteX181" fmla="*/ 1583921 w 1874891"/>
              <a:gd name="connsiteY181" fmla="*/ 52387 h 1409992"/>
              <a:gd name="connsiteX182" fmla="*/ 1610115 w 1874891"/>
              <a:gd name="connsiteY182" fmla="*/ 59531 h 1409992"/>
              <a:gd name="connsiteX183" fmla="*/ 1619640 w 1874891"/>
              <a:gd name="connsiteY183" fmla="*/ 66675 h 1409992"/>
              <a:gd name="connsiteX184" fmla="*/ 1626783 w 1874891"/>
              <a:gd name="connsiteY184" fmla="*/ 69056 h 1409992"/>
              <a:gd name="connsiteX185" fmla="*/ 1633927 w 1874891"/>
              <a:gd name="connsiteY185" fmla="*/ 76200 h 1409992"/>
              <a:gd name="connsiteX186" fmla="*/ 1648215 w 1874891"/>
              <a:gd name="connsiteY186" fmla="*/ 85725 h 1409992"/>
              <a:gd name="connsiteX187" fmla="*/ 1662502 w 1874891"/>
              <a:gd name="connsiteY187" fmla="*/ 95250 h 1409992"/>
              <a:gd name="connsiteX188" fmla="*/ 1676790 w 1874891"/>
              <a:gd name="connsiteY188" fmla="*/ 104775 h 1409992"/>
              <a:gd name="connsiteX189" fmla="*/ 1683933 w 1874891"/>
              <a:gd name="connsiteY189" fmla="*/ 109537 h 1409992"/>
              <a:gd name="connsiteX190" fmla="*/ 1698221 w 1874891"/>
              <a:gd name="connsiteY190" fmla="*/ 123825 h 1409992"/>
              <a:gd name="connsiteX191" fmla="*/ 1722033 w 1874891"/>
              <a:gd name="connsiteY191" fmla="*/ 140494 h 1409992"/>
              <a:gd name="connsiteX192" fmla="*/ 1736321 w 1874891"/>
              <a:gd name="connsiteY192" fmla="*/ 152400 h 1409992"/>
              <a:gd name="connsiteX193" fmla="*/ 1741083 w 1874891"/>
              <a:gd name="connsiteY193" fmla="*/ 159544 h 1409992"/>
              <a:gd name="connsiteX194" fmla="*/ 1748227 w 1874891"/>
              <a:gd name="connsiteY194" fmla="*/ 166687 h 1409992"/>
              <a:gd name="connsiteX195" fmla="*/ 1755371 w 1874891"/>
              <a:gd name="connsiteY195" fmla="*/ 178594 h 1409992"/>
              <a:gd name="connsiteX196" fmla="*/ 1769658 w 1874891"/>
              <a:gd name="connsiteY196" fmla="*/ 195262 h 1409992"/>
              <a:gd name="connsiteX197" fmla="*/ 1776802 w 1874891"/>
              <a:gd name="connsiteY197" fmla="*/ 209550 h 1409992"/>
              <a:gd name="connsiteX198" fmla="*/ 1781565 w 1874891"/>
              <a:gd name="connsiteY198" fmla="*/ 219075 h 1409992"/>
              <a:gd name="connsiteX199" fmla="*/ 1793471 w 1874891"/>
              <a:gd name="connsiteY199" fmla="*/ 238125 h 1409992"/>
              <a:gd name="connsiteX200" fmla="*/ 1795852 w 1874891"/>
              <a:gd name="connsiteY200" fmla="*/ 245269 h 1409992"/>
              <a:gd name="connsiteX201" fmla="*/ 1805377 w 1874891"/>
              <a:gd name="connsiteY201" fmla="*/ 261937 h 1409992"/>
              <a:gd name="connsiteX202" fmla="*/ 1812521 w 1874891"/>
              <a:gd name="connsiteY202" fmla="*/ 278606 h 1409992"/>
              <a:gd name="connsiteX203" fmla="*/ 1822046 w 1874891"/>
              <a:gd name="connsiteY203" fmla="*/ 304800 h 1409992"/>
              <a:gd name="connsiteX204" fmla="*/ 1829190 w 1874891"/>
              <a:gd name="connsiteY204" fmla="*/ 328612 h 1409992"/>
              <a:gd name="connsiteX205" fmla="*/ 1833952 w 1874891"/>
              <a:gd name="connsiteY205" fmla="*/ 345281 h 1409992"/>
              <a:gd name="connsiteX206" fmla="*/ 1836333 w 1874891"/>
              <a:gd name="connsiteY206" fmla="*/ 352425 h 1409992"/>
              <a:gd name="connsiteX207" fmla="*/ 1838715 w 1874891"/>
              <a:gd name="connsiteY207" fmla="*/ 366712 h 1409992"/>
              <a:gd name="connsiteX208" fmla="*/ 1845858 w 1874891"/>
              <a:gd name="connsiteY208" fmla="*/ 385762 h 1409992"/>
              <a:gd name="connsiteX209" fmla="*/ 1848240 w 1874891"/>
              <a:gd name="connsiteY209" fmla="*/ 404812 h 1409992"/>
              <a:gd name="connsiteX210" fmla="*/ 1850621 w 1874891"/>
              <a:gd name="connsiteY210" fmla="*/ 414337 h 1409992"/>
              <a:gd name="connsiteX211" fmla="*/ 1874433 w 1874891"/>
              <a:gd name="connsiteY211" fmla="*/ 507207 h 1409992"/>
              <a:gd name="connsiteX212" fmla="*/ 1874433 w 1874891"/>
              <a:gd name="connsiteY212" fmla="*/ 621507 h 1409992"/>
              <a:gd name="connsiteX213" fmla="*/ 1853002 w 1874891"/>
              <a:gd name="connsiteY213" fmla="*/ 819150 h 1409992"/>
              <a:gd name="connsiteX214" fmla="*/ 1850621 w 1874891"/>
              <a:gd name="connsiteY214" fmla="*/ 828675 h 1409992"/>
              <a:gd name="connsiteX215" fmla="*/ 1845858 w 1874891"/>
              <a:gd name="connsiteY215" fmla="*/ 842962 h 1409992"/>
              <a:gd name="connsiteX216" fmla="*/ 1843477 w 1874891"/>
              <a:gd name="connsiteY216" fmla="*/ 852487 h 1409992"/>
              <a:gd name="connsiteX217" fmla="*/ 1838715 w 1874891"/>
              <a:gd name="connsiteY217" fmla="*/ 859631 h 1409992"/>
              <a:gd name="connsiteX218" fmla="*/ 1831571 w 1874891"/>
              <a:gd name="connsiteY218" fmla="*/ 876300 h 1409992"/>
              <a:gd name="connsiteX219" fmla="*/ 1826808 w 1874891"/>
              <a:gd name="connsiteY219" fmla="*/ 892969 h 1409992"/>
              <a:gd name="connsiteX220" fmla="*/ 1822046 w 1874891"/>
              <a:gd name="connsiteY220" fmla="*/ 900112 h 1409992"/>
              <a:gd name="connsiteX221" fmla="*/ 1814902 w 1874891"/>
              <a:gd name="connsiteY221" fmla="*/ 914400 h 1409992"/>
              <a:gd name="connsiteX222" fmla="*/ 1810140 w 1874891"/>
              <a:gd name="connsiteY222" fmla="*/ 928687 h 1409992"/>
              <a:gd name="connsiteX223" fmla="*/ 1805377 w 1874891"/>
              <a:gd name="connsiteY223" fmla="*/ 942975 h 1409992"/>
              <a:gd name="connsiteX224" fmla="*/ 1802996 w 1874891"/>
              <a:gd name="connsiteY224" fmla="*/ 952500 h 1409992"/>
              <a:gd name="connsiteX225" fmla="*/ 1798233 w 1874891"/>
              <a:gd name="connsiteY225" fmla="*/ 966787 h 1409992"/>
              <a:gd name="connsiteX226" fmla="*/ 1793471 w 1874891"/>
              <a:gd name="connsiteY226" fmla="*/ 973931 h 1409992"/>
              <a:gd name="connsiteX227" fmla="*/ 1788708 w 1874891"/>
              <a:gd name="connsiteY227" fmla="*/ 990600 h 1409992"/>
              <a:gd name="connsiteX228" fmla="*/ 1783946 w 1874891"/>
              <a:gd name="connsiteY228" fmla="*/ 997744 h 1409992"/>
              <a:gd name="connsiteX229" fmla="*/ 1781565 w 1874891"/>
              <a:gd name="connsiteY229" fmla="*/ 1004887 h 1409992"/>
              <a:gd name="connsiteX230" fmla="*/ 1767277 w 1874891"/>
              <a:gd name="connsiteY230" fmla="*/ 1028700 h 1409992"/>
              <a:gd name="connsiteX231" fmla="*/ 1757752 w 1874891"/>
              <a:gd name="connsiteY231" fmla="*/ 1042987 h 1409992"/>
              <a:gd name="connsiteX232" fmla="*/ 1750608 w 1874891"/>
              <a:gd name="connsiteY232" fmla="*/ 1050131 h 1409992"/>
              <a:gd name="connsiteX233" fmla="*/ 1745846 w 1874891"/>
              <a:gd name="connsiteY233" fmla="*/ 1057275 h 1409992"/>
              <a:gd name="connsiteX234" fmla="*/ 1738702 w 1874891"/>
              <a:gd name="connsiteY234" fmla="*/ 1062037 h 1409992"/>
              <a:gd name="connsiteX235" fmla="*/ 1724415 w 1874891"/>
              <a:gd name="connsiteY235" fmla="*/ 1076325 h 1409992"/>
              <a:gd name="connsiteX236" fmla="*/ 1717271 w 1874891"/>
              <a:gd name="connsiteY236" fmla="*/ 1083469 h 1409992"/>
              <a:gd name="connsiteX237" fmla="*/ 1710127 w 1874891"/>
              <a:gd name="connsiteY237" fmla="*/ 1090612 h 1409992"/>
              <a:gd name="connsiteX238" fmla="*/ 1705365 w 1874891"/>
              <a:gd name="connsiteY238" fmla="*/ 1097756 h 1409992"/>
              <a:gd name="connsiteX239" fmla="*/ 1695840 w 1874891"/>
              <a:gd name="connsiteY239" fmla="*/ 1104900 h 1409992"/>
              <a:gd name="connsiteX240" fmla="*/ 1691077 w 1874891"/>
              <a:gd name="connsiteY240" fmla="*/ 1112044 h 1409992"/>
              <a:gd name="connsiteX241" fmla="*/ 1676790 w 1874891"/>
              <a:gd name="connsiteY241" fmla="*/ 1126331 h 1409992"/>
              <a:gd name="connsiteX242" fmla="*/ 1662502 w 1874891"/>
              <a:gd name="connsiteY242" fmla="*/ 1135856 h 1409992"/>
              <a:gd name="connsiteX243" fmla="*/ 1641071 w 1874891"/>
              <a:gd name="connsiteY243" fmla="*/ 1152525 h 1409992"/>
              <a:gd name="connsiteX244" fmla="*/ 1633927 w 1874891"/>
              <a:gd name="connsiteY244" fmla="*/ 1154906 h 1409992"/>
              <a:gd name="connsiteX245" fmla="*/ 1612496 w 1874891"/>
              <a:gd name="connsiteY245" fmla="*/ 1169194 h 1409992"/>
              <a:gd name="connsiteX246" fmla="*/ 1605352 w 1874891"/>
              <a:gd name="connsiteY246" fmla="*/ 1173956 h 1409992"/>
              <a:gd name="connsiteX247" fmla="*/ 1598208 w 1874891"/>
              <a:gd name="connsiteY247" fmla="*/ 1176337 h 1409992"/>
              <a:gd name="connsiteX248" fmla="*/ 1583921 w 1874891"/>
              <a:gd name="connsiteY248" fmla="*/ 1185862 h 1409992"/>
              <a:gd name="connsiteX249" fmla="*/ 1576777 w 1874891"/>
              <a:gd name="connsiteY249" fmla="*/ 1188244 h 1409992"/>
              <a:gd name="connsiteX250" fmla="*/ 1560108 w 1874891"/>
              <a:gd name="connsiteY250" fmla="*/ 1195387 h 1409992"/>
              <a:gd name="connsiteX251" fmla="*/ 1443427 w 1874891"/>
              <a:gd name="connsiteY251" fmla="*/ 1271588 h 1409992"/>
              <a:gd name="connsiteX252" fmla="*/ 1374371 w 1874891"/>
              <a:gd name="connsiteY252" fmla="*/ 1302544 h 1409992"/>
              <a:gd name="connsiteX253" fmla="*/ 1341033 w 1874891"/>
              <a:gd name="connsiteY253" fmla="*/ 1307306 h 1409992"/>
              <a:gd name="connsiteX254" fmla="*/ 1329127 w 1874891"/>
              <a:gd name="connsiteY254" fmla="*/ 1312069 h 1409992"/>
              <a:gd name="connsiteX255" fmla="*/ 1314840 w 1874891"/>
              <a:gd name="connsiteY255" fmla="*/ 1316831 h 1409992"/>
              <a:gd name="connsiteX256" fmla="*/ 1305315 w 1874891"/>
              <a:gd name="connsiteY256" fmla="*/ 1321594 h 1409992"/>
              <a:gd name="connsiteX257" fmla="*/ 1298171 w 1874891"/>
              <a:gd name="connsiteY257" fmla="*/ 1326356 h 1409992"/>
              <a:gd name="connsiteX258" fmla="*/ 1283883 w 1874891"/>
              <a:gd name="connsiteY258" fmla="*/ 1331119 h 1409992"/>
              <a:gd name="connsiteX259" fmla="*/ 1274358 w 1874891"/>
              <a:gd name="connsiteY259" fmla="*/ 1335881 h 1409992"/>
              <a:gd name="connsiteX260" fmla="*/ 1264833 w 1874891"/>
              <a:gd name="connsiteY260" fmla="*/ 1338262 h 1409992"/>
              <a:gd name="connsiteX261" fmla="*/ 1257690 w 1874891"/>
              <a:gd name="connsiteY261" fmla="*/ 1340644 h 1409992"/>
              <a:gd name="connsiteX262" fmla="*/ 1233877 w 1874891"/>
              <a:gd name="connsiteY262" fmla="*/ 1347787 h 1409992"/>
              <a:gd name="connsiteX263" fmla="*/ 1214827 w 1874891"/>
              <a:gd name="connsiteY263" fmla="*/ 1354931 h 1409992"/>
              <a:gd name="connsiteX264" fmla="*/ 1202921 w 1874891"/>
              <a:gd name="connsiteY264" fmla="*/ 1359694 h 1409992"/>
              <a:gd name="connsiteX265" fmla="*/ 1188633 w 1874891"/>
              <a:gd name="connsiteY265" fmla="*/ 1364456 h 1409992"/>
              <a:gd name="connsiteX266" fmla="*/ 1181490 w 1874891"/>
              <a:gd name="connsiteY266" fmla="*/ 1366837 h 1409992"/>
              <a:gd name="connsiteX267" fmla="*/ 1150533 w 1874891"/>
              <a:gd name="connsiteY267" fmla="*/ 1371600 h 1409992"/>
              <a:gd name="connsiteX268" fmla="*/ 1019565 w 1874891"/>
              <a:gd name="connsiteY268" fmla="*/ 1395413 h 1409992"/>
              <a:gd name="connsiteX269" fmla="*/ 981465 w 1874891"/>
              <a:gd name="connsiteY269" fmla="*/ 1395412 h 1409992"/>
              <a:gd name="connsiteX270" fmla="*/ 919552 w 1874891"/>
              <a:gd name="connsiteY270" fmla="*/ 1404937 h 1409992"/>
              <a:gd name="connsiteX271" fmla="*/ 855259 w 1874891"/>
              <a:gd name="connsiteY271" fmla="*/ 1404937 h 1409992"/>
              <a:gd name="connsiteX272" fmla="*/ 798108 w 1874891"/>
              <a:gd name="connsiteY272" fmla="*/ 1407319 h 1409992"/>
              <a:gd name="connsiteX273" fmla="*/ 774296 w 1874891"/>
              <a:gd name="connsiteY273" fmla="*/ 1409700 h 1409992"/>
              <a:gd name="connsiteX274" fmla="*/ 640946 w 1874891"/>
              <a:gd name="connsiteY274" fmla="*/ 1400175 h 1409992"/>
              <a:gd name="connsiteX275" fmla="*/ 624277 w 1874891"/>
              <a:gd name="connsiteY275" fmla="*/ 1395412 h 1409992"/>
              <a:gd name="connsiteX276" fmla="*/ 598083 w 1874891"/>
              <a:gd name="connsiteY276" fmla="*/ 1388269 h 1409992"/>
              <a:gd name="connsiteX277" fmla="*/ 574271 w 1874891"/>
              <a:gd name="connsiteY277" fmla="*/ 1378744 h 1409992"/>
              <a:gd name="connsiteX278" fmla="*/ 567127 w 1874891"/>
              <a:gd name="connsiteY278" fmla="*/ 1376362 h 1409992"/>
              <a:gd name="connsiteX279" fmla="*/ 548077 w 1874891"/>
              <a:gd name="connsiteY279" fmla="*/ 1371600 h 1409992"/>
              <a:gd name="connsiteX280" fmla="*/ 540933 w 1874891"/>
              <a:gd name="connsiteY280" fmla="*/ 1369219 h 1409992"/>
              <a:gd name="connsiteX281" fmla="*/ 521883 w 1874891"/>
              <a:gd name="connsiteY281" fmla="*/ 1364456 h 1409992"/>
              <a:gd name="connsiteX282" fmla="*/ 512358 w 1874891"/>
              <a:gd name="connsiteY282" fmla="*/ 1362075 h 1409992"/>
              <a:gd name="connsiteX283" fmla="*/ 505215 w 1874891"/>
              <a:gd name="connsiteY283" fmla="*/ 1357312 h 1409992"/>
              <a:gd name="connsiteX284" fmla="*/ 495690 w 1874891"/>
              <a:gd name="connsiteY284" fmla="*/ 1354931 h 1409992"/>
              <a:gd name="connsiteX285" fmla="*/ 479021 w 1874891"/>
              <a:gd name="connsiteY285" fmla="*/ 1350169 h 1409992"/>
              <a:gd name="connsiteX286" fmla="*/ 462352 w 1874891"/>
              <a:gd name="connsiteY286" fmla="*/ 1347787 h 1409992"/>
              <a:gd name="connsiteX287" fmla="*/ 455208 w 1874891"/>
              <a:gd name="connsiteY287" fmla="*/ 1345406 h 1409992"/>
              <a:gd name="connsiteX288" fmla="*/ 445683 w 1874891"/>
              <a:gd name="connsiteY288" fmla="*/ 1343025 h 1409992"/>
              <a:gd name="connsiteX289" fmla="*/ 433777 w 1874891"/>
              <a:gd name="connsiteY289" fmla="*/ 1338262 h 1409992"/>
              <a:gd name="connsiteX290" fmla="*/ 421871 w 1874891"/>
              <a:gd name="connsiteY290" fmla="*/ 1335881 h 1409992"/>
              <a:gd name="connsiteX291" fmla="*/ 407583 w 1874891"/>
              <a:gd name="connsiteY291" fmla="*/ 1331119 h 1409992"/>
              <a:gd name="connsiteX292" fmla="*/ 400440 w 1874891"/>
              <a:gd name="connsiteY292" fmla="*/ 1328737 h 1409992"/>
              <a:gd name="connsiteX293" fmla="*/ 390915 w 1874891"/>
              <a:gd name="connsiteY293" fmla="*/ 1323975 h 1409992"/>
              <a:gd name="connsiteX294" fmla="*/ 381390 w 1874891"/>
              <a:gd name="connsiteY294" fmla="*/ 1321594 h 1409992"/>
              <a:gd name="connsiteX295" fmla="*/ 374246 w 1874891"/>
              <a:gd name="connsiteY295" fmla="*/ 1319212 h 1409992"/>
              <a:gd name="connsiteX296" fmla="*/ 364721 w 1874891"/>
              <a:gd name="connsiteY296" fmla="*/ 1316831 h 1409992"/>
              <a:gd name="connsiteX297" fmla="*/ 355196 w 1874891"/>
              <a:gd name="connsiteY297" fmla="*/ 1312069 h 1409992"/>
              <a:gd name="connsiteX298" fmla="*/ 340908 w 1874891"/>
              <a:gd name="connsiteY298" fmla="*/ 1307306 h 1409992"/>
              <a:gd name="connsiteX299" fmla="*/ 326621 w 1874891"/>
              <a:gd name="connsiteY299" fmla="*/ 1302544 h 1409992"/>
              <a:gd name="connsiteX300" fmla="*/ 319477 w 1874891"/>
              <a:gd name="connsiteY300" fmla="*/ 1300162 h 1409992"/>
              <a:gd name="connsiteX301" fmla="*/ 312333 w 1874891"/>
              <a:gd name="connsiteY301" fmla="*/ 1297781 h 1409992"/>
              <a:gd name="connsiteX302" fmla="*/ 305190 w 1874891"/>
              <a:gd name="connsiteY302" fmla="*/ 1293019 h 1409992"/>
              <a:gd name="connsiteX303" fmla="*/ 290902 w 1874891"/>
              <a:gd name="connsiteY303" fmla="*/ 1288256 h 1409992"/>
              <a:gd name="connsiteX304" fmla="*/ 269471 w 1874891"/>
              <a:gd name="connsiteY304" fmla="*/ 1281112 h 1409992"/>
              <a:gd name="connsiteX305" fmla="*/ 259946 w 1874891"/>
              <a:gd name="connsiteY305" fmla="*/ 1273969 h 1409992"/>
              <a:gd name="connsiteX306" fmla="*/ 252802 w 1874891"/>
              <a:gd name="connsiteY306" fmla="*/ 1271587 h 1409992"/>
              <a:gd name="connsiteX307" fmla="*/ 238515 w 1874891"/>
              <a:gd name="connsiteY307" fmla="*/ 1264444 h 1409992"/>
              <a:gd name="connsiteX308" fmla="*/ 228990 w 1874891"/>
              <a:gd name="connsiteY308" fmla="*/ 1262062 h 1409992"/>
              <a:gd name="connsiteX309" fmla="*/ 214702 w 1874891"/>
              <a:gd name="connsiteY309" fmla="*/ 1257300 h 1409992"/>
              <a:gd name="connsiteX310" fmla="*/ 205177 w 1874891"/>
              <a:gd name="connsiteY310" fmla="*/ 1254919 h 1409992"/>
              <a:gd name="connsiteX311" fmla="*/ 190890 w 1874891"/>
              <a:gd name="connsiteY311" fmla="*/ 1250156 h 1409992"/>
              <a:gd name="connsiteX312" fmla="*/ 183746 w 1874891"/>
              <a:gd name="connsiteY312" fmla="*/ 1245394 h 1409992"/>
              <a:gd name="connsiteX313" fmla="*/ 167077 w 1874891"/>
              <a:gd name="connsiteY313" fmla="*/ 1240631 h 1409992"/>
              <a:gd name="connsiteX314" fmla="*/ 159933 w 1874891"/>
              <a:gd name="connsiteY314" fmla="*/ 1235869 h 1409992"/>
              <a:gd name="connsiteX315" fmla="*/ 145646 w 1874891"/>
              <a:gd name="connsiteY315" fmla="*/ 1231106 h 1409992"/>
              <a:gd name="connsiteX316" fmla="*/ 138502 w 1874891"/>
              <a:gd name="connsiteY316" fmla="*/ 1228725 h 1409992"/>
              <a:gd name="connsiteX317" fmla="*/ 117071 w 1874891"/>
              <a:gd name="connsiteY317" fmla="*/ 1216819 h 1409992"/>
              <a:gd name="connsiteX318" fmla="*/ 109927 w 1874891"/>
              <a:gd name="connsiteY318" fmla="*/ 1212056 h 1409992"/>
              <a:gd name="connsiteX319" fmla="*/ 102783 w 1874891"/>
              <a:gd name="connsiteY319" fmla="*/ 1209675 h 1409992"/>
              <a:gd name="connsiteX320" fmla="*/ 88496 w 1874891"/>
              <a:gd name="connsiteY320" fmla="*/ 1197769 h 1409992"/>
              <a:gd name="connsiteX321" fmla="*/ 71827 w 1874891"/>
              <a:gd name="connsiteY321" fmla="*/ 1188244 h 1409992"/>
              <a:gd name="connsiteX322" fmla="*/ 50396 w 1874891"/>
              <a:gd name="connsiteY322" fmla="*/ 1171575 h 1409992"/>
              <a:gd name="connsiteX323" fmla="*/ 43252 w 1874891"/>
              <a:gd name="connsiteY323" fmla="*/ 1164431 h 1409992"/>
              <a:gd name="connsiteX324" fmla="*/ 28965 w 1874891"/>
              <a:gd name="connsiteY324" fmla="*/ 1154906 h 1409992"/>
              <a:gd name="connsiteX325" fmla="*/ 17058 w 1874891"/>
              <a:gd name="connsiteY325" fmla="*/ 1145381 h 1409992"/>
              <a:gd name="connsiteX326" fmla="*/ 2771 w 1874891"/>
              <a:gd name="connsiteY326" fmla="*/ 1131094 h 1409992"/>
              <a:gd name="connsiteX327" fmla="*/ 390 w 1874891"/>
              <a:gd name="connsiteY327" fmla="*/ 1123950 h 1409992"/>
              <a:gd name="connsiteX328" fmla="*/ 21821 w 1874891"/>
              <a:gd name="connsiteY328" fmla="*/ 1112044 h 1409992"/>
              <a:gd name="connsiteX329" fmla="*/ 36108 w 1874891"/>
              <a:gd name="connsiteY329" fmla="*/ 1116806 h 1409992"/>
              <a:gd name="connsiteX330" fmla="*/ 38490 w 1874891"/>
              <a:gd name="connsiteY330" fmla="*/ 1119187 h 1409992"/>
              <a:gd name="connsiteX0" fmla="*/ 38490 w 1874891"/>
              <a:gd name="connsiteY0" fmla="*/ 1119187 h 1409992"/>
              <a:gd name="connsiteX1" fmla="*/ 50396 w 1874891"/>
              <a:gd name="connsiteY1" fmla="*/ 1123950 h 1409992"/>
              <a:gd name="connsiteX2" fmla="*/ 64683 w 1874891"/>
              <a:gd name="connsiteY2" fmla="*/ 1133475 h 1409992"/>
              <a:gd name="connsiteX3" fmla="*/ 71827 w 1874891"/>
              <a:gd name="connsiteY3" fmla="*/ 1138237 h 1409992"/>
              <a:gd name="connsiteX4" fmla="*/ 81352 w 1874891"/>
              <a:gd name="connsiteY4" fmla="*/ 1140619 h 1409992"/>
              <a:gd name="connsiteX5" fmla="*/ 105165 w 1874891"/>
              <a:gd name="connsiteY5" fmla="*/ 1154906 h 1409992"/>
              <a:gd name="connsiteX6" fmla="*/ 112308 w 1874891"/>
              <a:gd name="connsiteY6" fmla="*/ 1159669 h 1409992"/>
              <a:gd name="connsiteX7" fmla="*/ 121833 w 1874891"/>
              <a:gd name="connsiteY7" fmla="*/ 1164431 h 1409992"/>
              <a:gd name="connsiteX8" fmla="*/ 128977 w 1874891"/>
              <a:gd name="connsiteY8" fmla="*/ 1169194 h 1409992"/>
              <a:gd name="connsiteX9" fmla="*/ 136121 w 1874891"/>
              <a:gd name="connsiteY9" fmla="*/ 1171575 h 1409992"/>
              <a:gd name="connsiteX10" fmla="*/ 157552 w 1874891"/>
              <a:gd name="connsiteY10" fmla="*/ 1183481 h 1409992"/>
              <a:gd name="connsiteX11" fmla="*/ 174221 w 1874891"/>
              <a:gd name="connsiteY11" fmla="*/ 1193006 h 1409992"/>
              <a:gd name="connsiteX12" fmla="*/ 181365 w 1874891"/>
              <a:gd name="connsiteY12" fmla="*/ 1197769 h 1409992"/>
              <a:gd name="connsiteX13" fmla="*/ 188508 w 1874891"/>
              <a:gd name="connsiteY13" fmla="*/ 1200150 h 1409992"/>
              <a:gd name="connsiteX14" fmla="*/ 205177 w 1874891"/>
              <a:gd name="connsiteY14" fmla="*/ 1209675 h 1409992"/>
              <a:gd name="connsiteX15" fmla="*/ 219465 w 1874891"/>
              <a:gd name="connsiteY15" fmla="*/ 1214437 h 1409992"/>
              <a:gd name="connsiteX16" fmla="*/ 231371 w 1874891"/>
              <a:gd name="connsiteY16" fmla="*/ 1219200 h 1409992"/>
              <a:gd name="connsiteX17" fmla="*/ 250421 w 1874891"/>
              <a:gd name="connsiteY17" fmla="*/ 1223962 h 1409992"/>
              <a:gd name="connsiteX18" fmla="*/ 259946 w 1874891"/>
              <a:gd name="connsiteY18" fmla="*/ 1228725 h 1409992"/>
              <a:gd name="connsiteX19" fmla="*/ 278996 w 1874891"/>
              <a:gd name="connsiteY19" fmla="*/ 1233487 h 1409992"/>
              <a:gd name="connsiteX20" fmla="*/ 288521 w 1874891"/>
              <a:gd name="connsiteY20" fmla="*/ 1235869 h 1409992"/>
              <a:gd name="connsiteX21" fmla="*/ 302808 w 1874891"/>
              <a:gd name="connsiteY21" fmla="*/ 1240631 h 1409992"/>
              <a:gd name="connsiteX22" fmla="*/ 309952 w 1874891"/>
              <a:gd name="connsiteY22" fmla="*/ 1245394 h 1409992"/>
              <a:gd name="connsiteX23" fmla="*/ 319477 w 1874891"/>
              <a:gd name="connsiteY23" fmla="*/ 1247775 h 1409992"/>
              <a:gd name="connsiteX24" fmla="*/ 326621 w 1874891"/>
              <a:gd name="connsiteY24" fmla="*/ 1250156 h 1409992"/>
              <a:gd name="connsiteX25" fmla="*/ 343290 w 1874891"/>
              <a:gd name="connsiteY25" fmla="*/ 1257300 h 1409992"/>
              <a:gd name="connsiteX26" fmla="*/ 352815 w 1874891"/>
              <a:gd name="connsiteY26" fmla="*/ 1262062 h 1409992"/>
              <a:gd name="connsiteX27" fmla="*/ 362340 w 1874891"/>
              <a:gd name="connsiteY27" fmla="*/ 1264444 h 1409992"/>
              <a:gd name="connsiteX28" fmla="*/ 376627 w 1874891"/>
              <a:gd name="connsiteY28" fmla="*/ 1269206 h 1409992"/>
              <a:gd name="connsiteX29" fmla="*/ 386152 w 1874891"/>
              <a:gd name="connsiteY29" fmla="*/ 1271587 h 1409992"/>
              <a:gd name="connsiteX30" fmla="*/ 400440 w 1874891"/>
              <a:gd name="connsiteY30" fmla="*/ 1276350 h 1409992"/>
              <a:gd name="connsiteX31" fmla="*/ 421871 w 1874891"/>
              <a:gd name="connsiteY31" fmla="*/ 1283494 h 1409992"/>
              <a:gd name="connsiteX32" fmla="*/ 445683 w 1874891"/>
              <a:gd name="connsiteY32" fmla="*/ 1288256 h 1409992"/>
              <a:gd name="connsiteX33" fmla="*/ 469496 w 1874891"/>
              <a:gd name="connsiteY33" fmla="*/ 1293019 h 1409992"/>
              <a:gd name="connsiteX34" fmla="*/ 498071 w 1874891"/>
              <a:gd name="connsiteY34" fmla="*/ 1300162 h 1409992"/>
              <a:gd name="connsiteX35" fmla="*/ 505215 w 1874891"/>
              <a:gd name="connsiteY35" fmla="*/ 1302544 h 1409992"/>
              <a:gd name="connsiteX36" fmla="*/ 521883 w 1874891"/>
              <a:gd name="connsiteY36" fmla="*/ 1304925 h 1409992"/>
              <a:gd name="connsiteX37" fmla="*/ 536171 w 1874891"/>
              <a:gd name="connsiteY37" fmla="*/ 1307306 h 1409992"/>
              <a:gd name="connsiteX38" fmla="*/ 548077 w 1874891"/>
              <a:gd name="connsiteY38" fmla="*/ 1309687 h 1409992"/>
              <a:gd name="connsiteX39" fmla="*/ 567127 w 1874891"/>
              <a:gd name="connsiteY39" fmla="*/ 1312069 h 1409992"/>
              <a:gd name="connsiteX40" fmla="*/ 595702 w 1874891"/>
              <a:gd name="connsiteY40" fmla="*/ 1316831 h 1409992"/>
              <a:gd name="connsiteX41" fmla="*/ 757627 w 1874891"/>
              <a:gd name="connsiteY41" fmla="*/ 1319212 h 1409992"/>
              <a:gd name="connsiteX42" fmla="*/ 802871 w 1874891"/>
              <a:gd name="connsiteY42" fmla="*/ 1323975 h 1409992"/>
              <a:gd name="connsiteX43" fmla="*/ 819540 w 1874891"/>
              <a:gd name="connsiteY43" fmla="*/ 1326356 h 1409992"/>
              <a:gd name="connsiteX44" fmla="*/ 1007658 w 1874891"/>
              <a:gd name="connsiteY44" fmla="*/ 1323975 h 1409992"/>
              <a:gd name="connsiteX45" fmla="*/ 1017183 w 1874891"/>
              <a:gd name="connsiteY45" fmla="*/ 1319212 h 1409992"/>
              <a:gd name="connsiteX46" fmla="*/ 1031471 w 1874891"/>
              <a:gd name="connsiteY46" fmla="*/ 1314450 h 1409992"/>
              <a:gd name="connsiteX47" fmla="*/ 1057665 w 1874891"/>
              <a:gd name="connsiteY47" fmla="*/ 1307306 h 1409992"/>
              <a:gd name="connsiteX48" fmla="*/ 1074333 w 1874891"/>
              <a:gd name="connsiteY48" fmla="*/ 1304925 h 1409992"/>
              <a:gd name="connsiteX49" fmla="*/ 1098146 w 1874891"/>
              <a:gd name="connsiteY49" fmla="*/ 1300162 h 1409992"/>
              <a:gd name="connsiteX50" fmla="*/ 1112433 w 1874891"/>
              <a:gd name="connsiteY50" fmla="*/ 1295400 h 1409992"/>
              <a:gd name="connsiteX51" fmla="*/ 1133865 w 1874891"/>
              <a:gd name="connsiteY51" fmla="*/ 1285875 h 1409992"/>
              <a:gd name="connsiteX52" fmla="*/ 1141008 w 1874891"/>
              <a:gd name="connsiteY52" fmla="*/ 1283494 h 1409992"/>
              <a:gd name="connsiteX53" fmla="*/ 1155296 w 1874891"/>
              <a:gd name="connsiteY53" fmla="*/ 1278731 h 1409992"/>
              <a:gd name="connsiteX54" fmla="*/ 1169583 w 1874891"/>
              <a:gd name="connsiteY54" fmla="*/ 1276350 h 1409992"/>
              <a:gd name="connsiteX55" fmla="*/ 1176727 w 1874891"/>
              <a:gd name="connsiteY55" fmla="*/ 1271587 h 1409992"/>
              <a:gd name="connsiteX56" fmla="*/ 1195777 w 1874891"/>
              <a:gd name="connsiteY56" fmla="*/ 1266825 h 1409992"/>
              <a:gd name="connsiteX57" fmla="*/ 1214827 w 1874891"/>
              <a:gd name="connsiteY57" fmla="*/ 1257300 h 1409992"/>
              <a:gd name="connsiteX58" fmla="*/ 1231496 w 1874891"/>
              <a:gd name="connsiteY58" fmla="*/ 1252537 h 1409992"/>
              <a:gd name="connsiteX59" fmla="*/ 1248165 w 1874891"/>
              <a:gd name="connsiteY59" fmla="*/ 1243012 h 1409992"/>
              <a:gd name="connsiteX60" fmla="*/ 1264833 w 1874891"/>
              <a:gd name="connsiteY60" fmla="*/ 1238250 h 1409992"/>
              <a:gd name="connsiteX61" fmla="*/ 1271977 w 1874891"/>
              <a:gd name="connsiteY61" fmla="*/ 1235869 h 1409992"/>
              <a:gd name="connsiteX62" fmla="*/ 1295790 w 1874891"/>
              <a:gd name="connsiteY62" fmla="*/ 1221581 h 1409992"/>
              <a:gd name="connsiteX63" fmla="*/ 1305315 w 1874891"/>
              <a:gd name="connsiteY63" fmla="*/ 1219200 h 1409992"/>
              <a:gd name="connsiteX64" fmla="*/ 1312458 w 1874891"/>
              <a:gd name="connsiteY64" fmla="*/ 1214437 h 1409992"/>
              <a:gd name="connsiteX65" fmla="*/ 1326746 w 1874891"/>
              <a:gd name="connsiteY65" fmla="*/ 1212056 h 1409992"/>
              <a:gd name="connsiteX66" fmla="*/ 1333890 w 1874891"/>
              <a:gd name="connsiteY66" fmla="*/ 1209675 h 1409992"/>
              <a:gd name="connsiteX67" fmla="*/ 1341033 w 1874891"/>
              <a:gd name="connsiteY67" fmla="*/ 1204912 h 1409992"/>
              <a:gd name="connsiteX68" fmla="*/ 1355321 w 1874891"/>
              <a:gd name="connsiteY68" fmla="*/ 1202531 h 1409992"/>
              <a:gd name="connsiteX69" fmla="*/ 1364846 w 1874891"/>
              <a:gd name="connsiteY69" fmla="*/ 1200150 h 1409992"/>
              <a:gd name="connsiteX70" fmla="*/ 1374371 w 1874891"/>
              <a:gd name="connsiteY70" fmla="*/ 1195387 h 1409992"/>
              <a:gd name="connsiteX71" fmla="*/ 1379133 w 1874891"/>
              <a:gd name="connsiteY71" fmla="*/ 1188244 h 1409992"/>
              <a:gd name="connsiteX72" fmla="*/ 1386277 w 1874891"/>
              <a:gd name="connsiteY72" fmla="*/ 1183481 h 1409992"/>
              <a:gd name="connsiteX73" fmla="*/ 1391040 w 1874891"/>
              <a:gd name="connsiteY73" fmla="*/ 1176337 h 1409992"/>
              <a:gd name="connsiteX74" fmla="*/ 1405327 w 1874891"/>
              <a:gd name="connsiteY74" fmla="*/ 1166812 h 1409992"/>
              <a:gd name="connsiteX75" fmla="*/ 1414852 w 1874891"/>
              <a:gd name="connsiteY75" fmla="*/ 1159669 h 1409992"/>
              <a:gd name="connsiteX76" fmla="*/ 1421996 w 1874891"/>
              <a:gd name="connsiteY76" fmla="*/ 1152525 h 1409992"/>
              <a:gd name="connsiteX77" fmla="*/ 1429140 w 1874891"/>
              <a:gd name="connsiteY77" fmla="*/ 1147762 h 1409992"/>
              <a:gd name="connsiteX78" fmla="*/ 1436283 w 1874891"/>
              <a:gd name="connsiteY78" fmla="*/ 1140619 h 1409992"/>
              <a:gd name="connsiteX79" fmla="*/ 1445808 w 1874891"/>
              <a:gd name="connsiteY79" fmla="*/ 1135856 h 1409992"/>
              <a:gd name="connsiteX80" fmla="*/ 1467240 w 1874891"/>
              <a:gd name="connsiteY80" fmla="*/ 1121569 h 1409992"/>
              <a:gd name="connsiteX81" fmla="*/ 1474383 w 1874891"/>
              <a:gd name="connsiteY81" fmla="*/ 1116806 h 1409992"/>
              <a:gd name="connsiteX82" fmla="*/ 1481527 w 1874891"/>
              <a:gd name="connsiteY82" fmla="*/ 1109662 h 1409992"/>
              <a:gd name="connsiteX83" fmla="*/ 1491052 w 1874891"/>
              <a:gd name="connsiteY83" fmla="*/ 1107281 h 1409992"/>
              <a:gd name="connsiteX84" fmla="*/ 1500577 w 1874891"/>
              <a:gd name="connsiteY84" fmla="*/ 1100137 h 1409992"/>
              <a:gd name="connsiteX85" fmla="*/ 1507721 w 1874891"/>
              <a:gd name="connsiteY85" fmla="*/ 1095375 h 1409992"/>
              <a:gd name="connsiteX86" fmla="*/ 1514865 w 1874891"/>
              <a:gd name="connsiteY86" fmla="*/ 1088231 h 1409992"/>
              <a:gd name="connsiteX87" fmla="*/ 1524390 w 1874891"/>
              <a:gd name="connsiteY87" fmla="*/ 1081087 h 1409992"/>
              <a:gd name="connsiteX88" fmla="*/ 1531533 w 1874891"/>
              <a:gd name="connsiteY88" fmla="*/ 1076325 h 1409992"/>
              <a:gd name="connsiteX89" fmla="*/ 1538677 w 1874891"/>
              <a:gd name="connsiteY89" fmla="*/ 1069181 h 1409992"/>
              <a:gd name="connsiteX90" fmla="*/ 1552965 w 1874891"/>
              <a:gd name="connsiteY90" fmla="*/ 1059656 h 1409992"/>
              <a:gd name="connsiteX91" fmla="*/ 1560108 w 1874891"/>
              <a:gd name="connsiteY91" fmla="*/ 1054894 h 1409992"/>
              <a:gd name="connsiteX92" fmla="*/ 1574396 w 1874891"/>
              <a:gd name="connsiteY92" fmla="*/ 1040606 h 1409992"/>
              <a:gd name="connsiteX93" fmla="*/ 1588683 w 1874891"/>
              <a:gd name="connsiteY93" fmla="*/ 1021556 h 1409992"/>
              <a:gd name="connsiteX94" fmla="*/ 1612496 w 1874891"/>
              <a:gd name="connsiteY94" fmla="*/ 995362 h 1409992"/>
              <a:gd name="connsiteX95" fmla="*/ 1619640 w 1874891"/>
              <a:gd name="connsiteY95" fmla="*/ 988219 h 1409992"/>
              <a:gd name="connsiteX96" fmla="*/ 1629165 w 1874891"/>
              <a:gd name="connsiteY96" fmla="*/ 971550 h 1409992"/>
              <a:gd name="connsiteX97" fmla="*/ 1633927 w 1874891"/>
              <a:gd name="connsiteY97" fmla="*/ 964406 h 1409992"/>
              <a:gd name="connsiteX98" fmla="*/ 1638690 w 1874891"/>
              <a:gd name="connsiteY98" fmla="*/ 950119 h 1409992"/>
              <a:gd name="connsiteX99" fmla="*/ 1641071 w 1874891"/>
              <a:gd name="connsiteY99" fmla="*/ 942975 h 1409992"/>
              <a:gd name="connsiteX100" fmla="*/ 1645833 w 1874891"/>
              <a:gd name="connsiteY100" fmla="*/ 926306 h 1409992"/>
              <a:gd name="connsiteX101" fmla="*/ 1650596 w 1874891"/>
              <a:gd name="connsiteY101" fmla="*/ 919162 h 1409992"/>
              <a:gd name="connsiteX102" fmla="*/ 1655358 w 1874891"/>
              <a:gd name="connsiteY102" fmla="*/ 904875 h 1409992"/>
              <a:gd name="connsiteX103" fmla="*/ 1657740 w 1874891"/>
              <a:gd name="connsiteY103" fmla="*/ 895350 h 1409992"/>
              <a:gd name="connsiteX104" fmla="*/ 1662502 w 1874891"/>
              <a:gd name="connsiteY104" fmla="*/ 885825 h 1409992"/>
              <a:gd name="connsiteX105" fmla="*/ 1667265 w 1874891"/>
              <a:gd name="connsiteY105" fmla="*/ 871537 h 1409992"/>
              <a:gd name="connsiteX106" fmla="*/ 1669646 w 1874891"/>
              <a:gd name="connsiteY106" fmla="*/ 864394 h 1409992"/>
              <a:gd name="connsiteX107" fmla="*/ 1674408 w 1874891"/>
              <a:gd name="connsiteY107" fmla="*/ 857250 h 1409992"/>
              <a:gd name="connsiteX108" fmla="*/ 1676790 w 1874891"/>
              <a:gd name="connsiteY108" fmla="*/ 847725 h 1409992"/>
              <a:gd name="connsiteX109" fmla="*/ 1681552 w 1874891"/>
              <a:gd name="connsiteY109" fmla="*/ 840581 h 1409992"/>
              <a:gd name="connsiteX110" fmla="*/ 1686315 w 1874891"/>
              <a:gd name="connsiteY110" fmla="*/ 826294 h 1409992"/>
              <a:gd name="connsiteX111" fmla="*/ 1688696 w 1874891"/>
              <a:gd name="connsiteY111" fmla="*/ 819150 h 1409992"/>
              <a:gd name="connsiteX112" fmla="*/ 1693458 w 1874891"/>
              <a:gd name="connsiteY112" fmla="*/ 800100 h 1409992"/>
              <a:gd name="connsiteX113" fmla="*/ 1698221 w 1874891"/>
              <a:gd name="connsiteY113" fmla="*/ 781050 h 1409992"/>
              <a:gd name="connsiteX114" fmla="*/ 1700602 w 1874891"/>
              <a:gd name="connsiteY114" fmla="*/ 773906 h 1409992"/>
              <a:gd name="connsiteX115" fmla="*/ 1702983 w 1874891"/>
              <a:gd name="connsiteY115" fmla="*/ 762000 h 1409992"/>
              <a:gd name="connsiteX116" fmla="*/ 1705365 w 1874891"/>
              <a:gd name="connsiteY116" fmla="*/ 754856 h 1409992"/>
              <a:gd name="connsiteX117" fmla="*/ 1710127 w 1874891"/>
              <a:gd name="connsiteY117" fmla="*/ 731044 h 1409992"/>
              <a:gd name="connsiteX118" fmla="*/ 1712508 w 1874891"/>
              <a:gd name="connsiteY118" fmla="*/ 719137 h 1409992"/>
              <a:gd name="connsiteX119" fmla="*/ 1717271 w 1874891"/>
              <a:gd name="connsiteY119" fmla="*/ 676275 h 1409992"/>
              <a:gd name="connsiteX120" fmla="*/ 1719652 w 1874891"/>
              <a:gd name="connsiteY120" fmla="*/ 652462 h 1409992"/>
              <a:gd name="connsiteX121" fmla="*/ 1722033 w 1874891"/>
              <a:gd name="connsiteY121" fmla="*/ 645319 h 1409992"/>
              <a:gd name="connsiteX122" fmla="*/ 1724415 w 1874891"/>
              <a:gd name="connsiteY122" fmla="*/ 633412 h 1409992"/>
              <a:gd name="connsiteX123" fmla="*/ 1724415 w 1874891"/>
              <a:gd name="connsiteY123" fmla="*/ 438150 h 1409992"/>
              <a:gd name="connsiteX124" fmla="*/ 1719652 w 1874891"/>
              <a:gd name="connsiteY124" fmla="*/ 426244 h 1409992"/>
              <a:gd name="connsiteX125" fmla="*/ 1712508 w 1874891"/>
              <a:gd name="connsiteY125" fmla="*/ 411956 h 1409992"/>
              <a:gd name="connsiteX126" fmla="*/ 1710127 w 1874891"/>
              <a:gd name="connsiteY126" fmla="*/ 402431 h 1409992"/>
              <a:gd name="connsiteX127" fmla="*/ 1700602 w 1874891"/>
              <a:gd name="connsiteY127" fmla="*/ 383381 h 1409992"/>
              <a:gd name="connsiteX128" fmla="*/ 1695840 w 1874891"/>
              <a:gd name="connsiteY128" fmla="*/ 366712 h 1409992"/>
              <a:gd name="connsiteX129" fmla="*/ 1686315 w 1874891"/>
              <a:gd name="connsiteY129" fmla="*/ 352425 h 1409992"/>
              <a:gd name="connsiteX130" fmla="*/ 1674408 w 1874891"/>
              <a:gd name="connsiteY130" fmla="*/ 326231 h 1409992"/>
              <a:gd name="connsiteX131" fmla="*/ 1667265 w 1874891"/>
              <a:gd name="connsiteY131" fmla="*/ 316706 h 1409992"/>
              <a:gd name="connsiteX132" fmla="*/ 1657740 w 1874891"/>
              <a:gd name="connsiteY132" fmla="*/ 297656 h 1409992"/>
              <a:gd name="connsiteX133" fmla="*/ 1655358 w 1874891"/>
              <a:gd name="connsiteY133" fmla="*/ 288131 h 1409992"/>
              <a:gd name="connsiteX134" fmla="*/ 1650596 w 1874891"/>
              <a:gd name="connsiteY134" fmla="*/ 280987 h 1409992"/>
              <a:gd name="connsiteX135" fmla="*/ 1645833 w 1874891"/>
              <a:gd name="connsiteY135" fmla="*/ 266700 h 1409992"/>
              <a:gd name="connsiteX136" fmla="*/ 1633927 w 1874891"/>
              <a:gd name="connsiteY136" fmla="*/ 250031 h 1409992"/>
              <a:gd name="connsiteX137" fmla="*/ 1624402 w 1874891"/>
              <a:gd name="connsiteY137" fmla="*/ 233362 h 1409992"/>
              <a:gd name="connsiteX138" fmla="*/ 1619640 w 1874891"/>
              <a:gd name="connsiteY138" fmla="*/ 226219 h 1409992"/>
              <a:gd name="connsiteX139" fmla="*/ 1612496 w 1874891"/>
              <a:gd name="connsiteY139" fmla="*/ 219075 h 1409992"/>
              <a:gd name="connsiteX140" fmla="*/ 1600590 w 1874891"/>
              <a:gd name="connsiteY140" fmla="*/ 202406 h 1409992"/>
              <a:gd name="connsiteX141" fmla="*/ 1583921 w 1874891"/>
              <a:gd name="connsiteY141" fmla="*/ 185737 h 1409992"/>
              <a:gd name="connsiteX142" fmla="*/ 1579158 w 1874891"/>
              <a:gd name="connsiteY142" fmla="*/ 178594 h 1409992"/>
              <a:gd name="connsiteX143" fmla="*/ 1572015 w 1874891"/>
              <a:gd name="connsiteY143" fmla="*/ 173831 h 1409992"/>
              <a:gd name="connsiteX144" fmla="*/ 1564871 w 1874891"/>
              <a:gd name="connsiteY144" fmla="*/ 166687 h 1409992"/>
              <a:gd name="connsiteX145" fmla="*/ 1557727 w 1874891"/>
              <a:gd name="connsiteY145" fmla="*/ 161925 h 1409992"/>
              <a:gd name="connsiteX146" fmla="*/ 1538677 w 1874891"/>
              <a:gd name="connsiteY146" fmla="*/ 150019 h 1409992"/>
              <a:gd name="connsiteX147" fmla="*/ 1531533 w 1874891"/>
              <a:gd name="connsiteY147" fmla="*/ 142875 h 1409992"/>
              <a:gd name="connsiteX148" fmla="*/ 1524390 w 1874891"/>
              <a:gd name="connsiteY148" fmla="*/ 140494 h 1409992"/>
              <a:gd name="connsiteX149" fmla="*/ 1514865 w 1874891"/>
              <a:gd name="connsiteY149" fmla="*/ 135731 h 1409992"/>
              <a:gd name="connsiteX150" fmla="*/ 1500577 w 1874891"/>
              <a:gd name="connsiteY150" fmla="*/ 128587 h 1409992"/>
              <a:gd name="connsiteX151" fmla="*/ 1476765 w 1874891"/>
              <a:gd name="connsiteY151" fmla="*/ 111919 h 1409992"/>
              <a:gd name="connsiteX152" fmla="*/ 1462477 w 1874891"/>
              <a:gd name="connsiteY152" fmla="*/ 102394 h 1409992"/>
              <a:gd name="connsiteX153" fmla="*/ 1452952 w 1874891"/>
              <a:gd name="connsiteY153" fmla="*/ 97631 h 1409992"/>
              <a:gd name="connsiteX154" fmla="*/ 1445808 w 1874891"/>
              <a:gd name="connsiteY154" fmla="*/ 92869 h 1409992"/>
              <a:gd name="connsiteX155" fmla="*/ 1438665 w 1874891"/>
              <a:gd name="connsiteY155" fmla="*/ 90487 h 1409992"/>
              <a:gd name="connsiteX156" fmla="*/ 1424377 w 1874891"/>
              <a:gd name="connsiteY156" fmla="*/ 78581 h 1409992"/>
              <a:gd name="connsiteX157" fmla="*/ 1414852 w 1874891"/>
              <a:gd name="connsiteY157" fmla="*/ 73819 h 1409992"/>
              <a:gd name="connsiteX158" fmla="*/ 1398183 w 1874891"/>
              <a:gd name="connsiteY158" fmla="*/ 61912 h 1409992"/>
              <a:gd name="connsiteX159" fmla="*/ 1391040 w 1874891"/>
              <a:gd name="connsiteY159" fmla="*/ 57150 h 1409992"/>
              <a:gd name="connsiteX160" fmla="*/ 1381515 w 1874891"/>
              <a:gd name="connsiteY160" fmla="*/ 50006 h 1409992"/>
              <a:gd name="connsiteX161" fmla="*/ 1371990 w 1874891"/>
              <a:gd name="connsiteY161" fmla="*/ 45244 h 1409992"/>
              <a:gd name="connsiteX162" fmla="*/ 1350558 w 1874891"/>
              <a:gd name="connsiteY162" fmla="*/ 28575 h 1409992"/>
              <a:gd name="connsiteX163" fmla="*/ 1336271 w 1874891"/>
              <a:gd name="connsiteY163" fmla="*/ 19050 h 1409992"/>
              <a:gd name="connsiteX164" fmla="*/ 1331508 w 1874891"/>
              <a:gd name="connsiteY164" fmla="*/ 11906 h 1409992"/>
              <a:gd name="connsiteX165" fmla="*/ 1324365 w 1874891"/>
              <a:gd name="connsiteY165" fmla="*/ 7144 h 1409992"/>
              <a:gd name="connsiteX166" fmla="*/ 1326746 w 1874891"/>
              <a:gd name="connsiteY166" fmla="*/ 0 h 1409992"/>
              <a:gd name="connsiteX167" fmla="*/ 1386277 w 1874891"/>
              <a:gd name="connsiteY167" fmla="*/ 4762 h 1409992"/>
              <a:gd name="connsiteX168" fmla="*/ 1395802 w 1874891"/>
              <a:gd name="connsiteY168" fmla="*/ 7144 h 1409992"/>
              <a:gd name="connsiteX169" fmla="*/ 1410090 w 1874891"/>
              <a:gd name="connsiteY169" fmla="*/ 9525 h 1409992"/>
              <a:gd name="connsiteX170" fmla="*/ 1421996 w 1874891"/>
              <a:gd name="connsiteY170" fmla="*/ 11906 h 1409992"/>
              <a:gd name="connsiteX171" fmla="*/ 1431521 w 1874891"/>
              <a:gd name="connsiteY171" fmla="*/ 14287 h 1409992"/>
              <a:gd name="connsiteX172" fmla="*/ 1448190 w 1874891"/>
              <a:gd name="connsiteY172" fmla="*/ 16669 h 1409992"/>
              <a:gd name="connsiteX173" fmla="*/ 1469621 w 1874891"/>
              <a:gd name="connsiteY173" fmla="*/ 21431 h 1409992"/>
              <a:gd name="connsiteX174" fmla="*/ 1488671 w 1874891"/>
              <a:gd name="connsiteY174" fmla="*/ 26194 h 1409992"/>
              <a:gd name="connsiteX175" fmla="*/ 1495815 w 1874891"/>
              <a:gd name="connsiteY175" fmla="*/ 28575 h 1409992"/>
              <a:gd name="connsiteX176" fmla="*/ 1512483 w 1874891"/>
              <a:gd name="connsiteY176" fmla="*/ 30956 h 1409992"/>
              <a:gd name="connsiteX177" fmla="*/ 1538677 w 1874891"/>
              <a:gd name="connsiteY177" fmla="*/ 38100 h 1409992"/>
              <a:gd name="connsiteX178" fmla="*/ 1548202 w 1874891"/>
              <a:gd name="connsiteY178" fmla="*/ 40481 h 1409992"/>
              <a:gd name="connsiteX179" fmla="*/ 1569633 w 1874891"/>
              <a:gd name="connsiteY179" fmla="*/ 47625 h 1409992"/>
              <a:gd name="connsiteX180" fmla="*/ 1576777 w 1874891"/>
              <a:gd name="connsiteY180" fmla="*/ 50006 h 1409992"/>
              <a:gd name="connsiteX181" fmla="*/ 1583921 w 1874891"/>
              <a:gd name="connsiteY181" fmla="*/ 52387 h 1409992"/>
              <a:gd name="connsiteX182" fmla="*/ 1610115 w 1874891"/>
              <a:gd name="connsiteY182" fmla="*/ 59531 h 1409992"/>
              <a:gd name="connsiteX183" fmla="*/ 1619640 w 1874891"/>
              <a:gd name="connsiteY183" fmla="*/ 66675 h 1409992"/>
              <a:gd name="connsiteX184" fmla="*/ 1626783 w 1874891"/>
              <a:gd name="connsiteY184" fmla="*/ 69056 h 1409992"/>
              <a:gd name="connsiteX185" fmla="*/ 1633927 w 1874891"/>
              <a:gd name="connsiteY185" fmla="*/ 76200 h 1409992"/>
              <a:gd name="connsiteX186" fmla="*/ 1648215 w 1874891"/>
              <a:gd name="connsiteY186" fmla="*/ 85725 h 1409992"/>
              <a:gd name="connsiteX187" fmla="*/ 1662502 w 1874891"/>
              <a:gd name="connsiteY187" fmla="*/ 95250 h 1409992"/>
              <a:gd name="connsiteX188" fmla="*/ 1676790 w 1874891"/>
              <a:gd name="connsiteY188" fmla="*/ 104775 h 1409992"/>
              <a:gd name="connsiteX189" fmla="*/ 1683933 w 1874891"/>
              <a:gd name="connsiteY189" fmla="*/ 109537 h 1409992"/>
              <a:gd name="connsiteX190" fmla="*/ 1698221 w 1874891"/>
              <a:gd name="connsiteY190" fmla="*/ 123825 h 1409992"/>
              <a:gd name="connsiteX191" fmla="*/ 1722033 w 1874891"/>
              <a:gd name="connsiteY191" fmla="*/ 140494 h 1409992"/>
              <a:gd name="connsiteX192" fmla="*/ 1736321 w 1874891"/>
              <a:gd name="connsiteY192" fmla="*/ 152400 h 1409992"/>
              <a:gd name="connsiteX193" fmla="*/ 1741083 w 1874891"/>
              <a:gd name="connsiteY193" fmla="*/ 159544 h 1409992"/>
              <a:gd name="connsiteX194" fmla="*/ 1748227 w 1874891"/>
              <a:gd name="connsiteY194" fmla="*/ 166687 h 1409992"/>
              <a:gd name="connsiteX195" fmla="*/ 1755371 w 1874891"/>
              <a:gd name="connsiteY195" fmla="*/ 178594 h 1409992"/>
              <a:gd name="connsiteX196" fmla="*/ 1769658 w 1874891"/>
              <a:gd name="connsiteY196" fmla="*/ 195262 h 1409992"/>
              <a:gd name="connsiteX197" fmla="*/ 1776802 w 1874891"/>
              <a:gd name="connsiteY197" fmla="*/ 209550 h 1409992"/>
              <a:gd name="connsiteX198" fmla="*/ 1781565 w 1874891"/>
              <a:gd name="connsiteY198" fmla="*/ 219075 h 1409992"/>
              <a:gd name="connsiteX199" fmla="*/ 1793471 w 1874891"/>
              <a:gd name="connsiteY199" fmla="*/ 238125 h 1409992"/>
              <a:gd name="connsiteX200" fmla="*/ 1795852 w 1874891"/>
              <a:gd name="connsiteY200" fmla="*/ 245269 h 1409992"/>
              <a:gd name="connsiteX201" fmla="*/ 1805377 w 1874891"/>
              <a:gd name="connsiteY201" fmla="*/ 261937 h 1409992"/>
              <a:gd name="connsiteX202" fmla="*/ 1812521 w 1874891"/>
              <a:gd name="connsiteY202" fmla="*/ 278606 h 1409992"/>
              <a:gd name="connsiteX203" fmla="*/ 1822046 w 1874891"/>
              <a:gd name="connsiteY203" fmla="*/ 304800 h 1409992"/>
              <a:gd name="connsiteX204" fmla="*/ 1829190 w 1874891"/>
              <a:gd name="connsiteY204" fmla="*/ 328612 h 1409992"/>
              <a:gd name="connsiteX205" fmla="*/ 1833952 w 1874891"/>
              <a:gd name="connsiteY205" fmla="*/ 345281 h 1409992"/>
              <a:gd name="connsiteX206" fmla="*/ 1836333 w 1874891"/>
              <a:gd name="connsiteY206" fmla="*/ 352425 h 1409992"/>
              <a:gd name="connsiteX207" fmla="*/ 1838715 w 1874891"/>
              <a:gd name="connsiteY207" fmla="*/ 366712 h 1409992"/>
              <a:gd name="connsiteX208" fmla="*/ 1845858 w 1874891"/>
              <a:gd name="connsiteY208" fmla="*/ 385762 h 1409992"/>
              <a:gd name="connsiteX209" fmla="*/ 1848240 w 1874891"/>
              <a:gd name="connsiteY209" fmla="*/ 404812 h 1409992"/>
              <a:gd name="connsiteX210" fmla="*/ 1850621 w 1874891"/>
              <a:gd name="connsiteY210" fmla="*/ 414337 h 1409992"/>
              <a:gd name="connsiteX211" fmla="*/ 1874433 w 1874891"/>
              <a:gd name="connsiteY211" fmla="*/ 507207 h 1409992"/>
              <a:gd name="connsiteX212" fmla="*/ 1874433 w 1874891"/>
              <a:gd name="connsiteY212" fmla="*/ 621507 h 1409992"/>
              <a:gd name="connsiteX213" fmla="*/ 1853002 w 1874891"/>
              <a:gd name="connsiteY213" fmla="*/ 819150 h 1409992"/>
              <a:gd name="connsiteX214" fmla="*/ 1850621 w 1874891"/>
              <a:gd name="connsiteY214" fmla="*/ 828675 h 1409992"/>
              <a:gd name="connsiteX215" fmla="*/ 1845858 w 1874891"/>
              <a:gd name="connsiteY215" fmla="*/ 842962 h 1409992"/>
              <a:gd name="connsiteX216" fmla="*/ 1843477 w 1874891"/>
              <a:gd name="connsiteY216" fmla="*/ 852487 h 1409992"/>
              <a:gd name="connsiteX217" fmla="*/ 1838715 w 1874891"/>
              <a:gd name="connsiteY217" fmla="*/ 859631 h 1409992"/>
              <a:gd name="connsiteX218" fmla="*/ 1831571 w 1874891"/>
              <a:gd name="connsiteY218" fmla="*/ 876300 h 1409992"/>
              <a:gd name="connsiteX219" fmla="*/ 1826808 w 1874891"/>
              <a:gd name="connsiteY219" fmla="*/ 892969 h 1409992"/>
              <a:gd name="connsiteX220" fmla="*/ 1822046 w 1874891"/>
              <a:gd name="connsiteY220" fmla="*/ 900112 h 1409992"/>
              <a:gd name="connsiteX221" fmla="*/ 1814902 w 1874891"/>
              <a:gd name="connsiteY221" fmla="*/ 914400 h 1409992"/>
              <a:gd name="connsiteX222" fmla="*/ 1810140 w 1874891"/>
              <a:gd name="connsiteY222" fmla="*/ 928687 h 1409992"/>
              <a:gd name="connsiteX223" fmla="*/ 1805377 w 1874891"/>
              <a:gd name="connsiteY223" fmla="*/ 942975 h 1409992"/>
              <a:gd name="connsiteX224" fmla="*/ 1802996 w 1874891"/>
              <a:gd name="connsiteY224" fmla="*/ 952500 h 1409992"/>
              <a:gd name="connsiteX225" fmla="*/ 1798233 w 1874891"/>
              <a:gd name="connsiteY225" fmla="*/ 966787 h 1409992"/>
              <a:gd name="connsiteX226" fmla="*/ 1793471 w 1874891"/>
              <a:gd name="connsiteY226" fmla="*/ 973931 h 1409992"/>
              <a:gd name="connsiteX227" fmla="*/ 1788708 w 1874891"/>
              <a:gd name="connsiteY227" fmla="*/ 990600 h 1409992"/>
              <a:gd name="connsiteX228" fmla="*/ 1783946 w 1874891"/>
              <a:gd name="connsiteY228" fmla="*/ 997744 h 1409992"/>
              <a:gd name="connsiteX229" fmla="*/ 1781565 w 1874891"/>
              <a:gd name="connsiteY229" fmla="*/ 1004887 h 1409992"/>
              <a:gd name="connsiteX230" fmla="*/ 1767277 w 1874891"/>
              <a:gd name="connsiteY230" fmla="*/ 1028700 h 1409992"/>
              <a:gd name="connsiteX231" fmla="*/ 1757752 w 1874891"/>
              <a:gd name="connsiteY231" fmla="*/ 1042987 h 1409992"/>
              <a:gd name="connsiteX232" fmla="*/ 1750608 w 1874891"/>
              <a:gd name="connsiteY232" fmla="*/ 1050131 h 1409992"/>
              <a:gd name="connsiteX233" fmla="*/ 1745846 w 1874891"/>
              <a:gd name="connsiteY233" fmla="*/ 1057275 h 1409992"/>
              <a:gd name="connsiteX234" fmla="*/ 1738702 w 1874891"/>
              <a:gd name="connsiteY234" fmla="*/ 1062037 h 1409992"/>
              <a:gd name="connsiteX235" fmla="*/ 1724415 w 1874891"/>
              <a:gd name="connsiteY235" fmla="*/ 1076325 h 1409992"/>
              <a:gd name="connsiteX236" fmla="*/ 1717271 w 1874891"/>
              <a:gd name="connsiteY236" fmla="*/ 1083469 h 1409992"/>
              <a:gd name="connsiteX237" fmla="*/ 1710127 w 1874891"/>
              <a:gd name="connsiteY237" fmla="*/ 1090612 h 1409992"/>
              <a:gd name="connsiteX238" fmla="*/ 1705365 w 1874891"/>
              <a:gd name="connsiteY238" fmla="*/ 1097756 h 1409992"/>
              <a:gd name="connsiteX239" fmla="*/ 1695840 w 1874891"/>
              <a:gd name="connsiteY239" fmla="*/ 1104900 h 1409992"/>
              <a:gd name="connsiteX240" fmla="*/ 1691077 w 1874891"/>
              <a:gd name="connsiteY240" fmla="*/ 1112044 h 1409992"/>
              <a:gd name="connsiteX241" fmla="*/ 1676790 w 1874891"/>
              <a:gd name="connsiteY241" fmla="*/ 1126331 h 1409992"/>
              <a:gd name="connsiteX242" fmla="*/ 1662502 w 1874891"/>
              <a:gd name="connsiteY242" fmla="*/ 1135856 h 1409992"/>
              <a:gd name="connsiteX243" fmla="*/ 1641071 w 1874891"/>
              <a:gd name="connsiteY243" fmla="*/ 1152525 h 1409992"/>
              <a:gd name="connsiteX244" fmla="*/ 1633927 w 1874891"/>
              <a:gd name="connsiteY244" fmla="*/ 1154906 h 1409992"/>
              <a:gd name="connsiteX245" fmla="*/ 1612496 w 1874891"/>
              <a:gd name="connsiteY245" fmla="*/ 1169194 h 1409992"/>
              <a:gd name="connsiteX246" fmla="*/ 1605352 w 1874891"/>
              <a:gd name="connsiteY246" fmla="*/ 1173956 h 1409992"/>
              <a:gd name="connsiteX247" fmla="*/ 1598208 w 1874891"/>
              <a:gd name="connsiteY247" fmla="*/ 1176337 h 1409992"/>
              <a:gd name="connsiteX248" fmla="*/ 1583921 w 1874891"/>
              <a:gd name="connsiteY248" fmla="*/ 1185862 h 1409992"/>
              <a:gd name="connsiteX249" fmla="*/ 1576777 w 1874891"/>
              <a:gd name="connsiteY249" fmla="*/ 1188244 h 1409992"/>
              <a:gd name="connsiteX250" fmla="*/ 1560108 w 1874891"/>
              <a:gd name="connsiteY250" fmla="*/ 1195387 h 1409992"/>
              <a:gd name="connsiteX251" fmla="*/ 1443427 w 1874891"/>
              <a:gd name="connsiteY251" fmla="*/ 1271588 h 1409992"/>
              <a:gd name="connsiteX252" fmla="*/ 1374371 w 1874891"/>
              <a:gd name="connsiteY252" fmla="*/ 1302544 h 1409992"/>
              <a:gd name="connsiteX253" fmla="*/ 1341033 w 1874891"/>
              <a:gd name="connsiteY253" fmla="*/ 1307306 h 1409992"/>
              <a:gd name="connsiteX254" fmla="*/ 1314840 w 1874891"/>
              <a:gd name="connsiteY254" fmla="*/ 1316831 h 1409992"/>
              <a:gd name="connsiteX255" fmla="*/ 1305315 w 1874891"/>
              <a:gd name="connsiteY255" fmla="*/ 1321594 h 1409992"/>
              <a:gd name="connsiteX256" fmla="*/ 1298171 w 1874891"/>
              <a:gd name="connsiteY256" fmla="*/ 1326356 h 1409992"/>
              <a:gd name="connsiteX257" fmla="*/ 1283883 w 1874891"/>
              <a:gd name="connsiteY257" fmla="*/ 1331119 h 1409992"/>
              <a:gd name="connsiteX258" fmla="*/ 1274358 w 1874891"/>
              <a:gd name="connsiteY258" fmla="*/ 1335881 h 1409992"/>
              <a:gd name="connsiteX259" fmla="*/ 1264833 w 1874891"/>
              <a:gd name="connsiteY259" fmla="*/ 1338262 h 1409992"/>
              <a:gd name="connsiteX260" fmla="*/ 1257690 w 1874891"/>
              <a:gd name="connsiteY260" fmla="*/ 1340644 h 1409992"/>
              <a:gd name="connsiteX261" fmla="*/ 1233877 w 1874891"/>
              <a:gd name="connsiteY261" fmla="*/ 1347787 h 1409992"/>
              <a:gd name="connsiteX262" fmla="*/ 1214827 w 1874891"/>
              <a:gd name="connsiteY262" fmla="*/ 1354931 h 1409992"/>
              <a:gd name="connsiteX263" fmla="*/ 1202921 w 1874891"/>
              <a:gd name="connsiteY263" fmla="*/ 1359694 h 1409992"/>
              <a:gd name="connsiteX264" fmla="*/ 1188633 w 1874891"/>
              <a:gd name="connsiteY264" fmla="*/ 1364456 h 1409992"/>
              <a:gd name="connsiteX265" fmla="*/ 1181490 w 1874891"/>
              <a:gd name="connsiteY265" fmla="*/ 1366837 h 1409992"/>
              <a:gd name="connsiteX266" fmla="*/ 1150533 w 1874891"/>
              <a:gd name="connsiteY266" fmla="*/ 1371600 h 1409992"/>
              <a:gd name="connsiteX267" fmla="*/ 1019565 w 1874891"/>
              <a:gd name="connsiteY267" fmla="*/ 1395413 h 1409992"/>
              <a:gd name="connsiteX268" fmla="*/ 981465 w 1874891"/>
              <a:gd name="connsiteY268" fmla="*/ 1395412 h 1409992"/>
              <a:gd name="connsiteX269" fmla="*/ 919552 w 1874891"/>
              <a:gd name="connsiteY269" fmla="*/ 1404937 h 1409992"/>
              <a:gd name="connsiteX270" fmla="*/ 855259 w 1874891"/>
              <a:gd name="connsiteY270" fmla="*/ 1404937 h 1409992"/>
              <a:gd name="connsiteX271" fmla="*/ 798108 w 1874891"/>
              <a:gd name="connsiteY271" fmla="*/ 1407319 h 1409992"/>
              <a:gd name="connsiteX272" fmla="*/ 774296 w 1874891"/>
              <a:gd name="connsiteY272" fmla="*/ 1409700 h 1409992"/>
              <a:gd name="connsiteX273" fmla="*/ 640946 w 1874891"/>
              <a:gd name="connsiteY273" fmla="*/ 1400175 h 1409992"/>
              <a:gd name="connsiteX274" fmla="*/ 624277 w 1874891"/>
              <a:gd name="connsiteY274" fmla="*/ 1395412 h 1409992"/>
              <a:gd name="connsiteX275" fmla="*/ 598083 w 1874891"/>
              <a:gd name="connsiteY275" fmla="*/ 1388269 h 1409992"/>
              <a:gd name="connsiteX276" fmla="*/ 574271 w 1874891"/>
              <a:gd name="connsiteY276" fmla="*/ 1378744 h 1409992"/>
              <a:gd name="connsiteX277" fmla="*/ 567127 w 1874891"/>
              <a:gd name="connsiteY277" fmla="*/ 1376362 h 1409992"/>
              <a:gd name="connsiteX278" fmla="*/ 548077 w 1874891"/>
              <a:gd name="connsiteY278" fmla="*/ 1371600 h 1409992"/>
              <a:gd name="connsiteX279" fmla="*/ 540933 w 1874891"/>
              <a:gd name="connsiteY279" fmla="*/ 1369219 h 1409992"/>
              <a:gd name="connsiteX280" fmla="*/ 521883 w 1874891"/>
              <a:gd name="connsiteY280" fmla="*/ 1364456 h 1409992"/>
              <a:gd name="connsiteX281" fmla="*/ 512358 w 1874891"/>
              <a:gd name="connsiteY281" fmla="*/ 1362075 h 1409992"/>
              <a:gd name="connsiteX282" fmla="*/ 505215 w 1874891"/>
              <a:gd name="connsiteY282" fmla="*/ 1357312 h 1409992"/>
              <a:gd name="connsiteX283" fmla="*/ 495690 w 1874891"/>
              <a:gd name="connsiteY283" fmla="*/ 1354931 h 1409992"/>
              <a:gd name="connsiteX284" fmla="*/ 479021 w 1874891"/>
              <a:gd name="connsiteY284" fmla="*/ 1350169 h 1409992"/>
              <a:gd name="connsiteX285" fmla="*/ 462352 w 1874891"/>
              <a:gd name="connsiteY285" fmla="*/ 1347787 h 1409992"/>
              <a:gd name="connsiteX286" fmla="*/ 455208 w 1874891"/>
              <a:gd name="connsiteY286" fmla="*/ 1345406 h 1409992"/>
              <a:gd name="connsiteX287" fmla="*/ 445683 w 1874891"/>
              <a:gd name="connsiteY287" fmla="*/ 1343025 h 1409992"/>
              <a:gd name="connsiteX288" fmla="*/ 433777 w 1874891"/>
              <a:gd name="connsiteY288" fmla="*/ 1338262 h 1409992"/>
              <a:gd name="connsiteX289" fmla="*/ 421871 w 1874891"/>
              <a:gd name="connsiteY289" fmla="*/ 1335881 h 1409992"/>
              <a:gd name="connsiteX290" fmla="*/ 407583 w 1874891"/>
              <a:gd name="connsiteY290" fmla="*/ 1331119 h 1409992"/>
              <a:gd name="connsiteX291" fmla="*/ 400440 w 1874891"/>
              <a:gd name="connsiteY291" fmla="*/ 1328737 h 1409992"/>
              <a:gd name="connsiteX292" fmla="*/ 390915 w 1874891"/>
              <a:gd name="connsiteY292" fmla="*/ 1323975 h 1409992"/>
              <a:gd name="connsiteX293" fmla="*/ 381390 w 1874891"/>
              <a:gd name="connsiteY293" fmla="*/ 1321594 h 1409992"/>
              <a:gd name="connsiteX294" fmla="*/ 374246 w 1874891"/>
              <a:gd name="connsiteY294" fmla="*/ 1319212 h 1409992"/>
              <a:gd name="connsiteX295" fmla="*/ 364721 w 1874891"/>
              <a:gd name="connsiteY295" fmla="*/ 1316831 h 1409992"/>
              <a:gd name="connsiteX296" fmla="*/ 355196 w 1874891"/>
              <a:gd name="connsiteY296" fmla="*/ 1312069 h 1409992"/>
              <a:gd name="connsiteX297" fmla="*/ 340908 w 1874891"/>
              <a:gd name="connsiteY297" fmla="*/ 1307306 h 1409992"/>
              <a:gd name="connsiteX298" fmla="*/ 326621 w 1874891"/>
              <a:gd name="connsiteY298" fmla="*/ 1302544 h 1409992"/>
              <a:gd name="connsiteX299" fmla="*/ 319477 w 1874891"/>
              <a:gd name="connsiteY299" fmla="*/ 1300162 h 1409992"/>
              <a:gd name="connsiteX300" fmla="*/ 312333 w 1874891"/>
              <a:gd name="connsiteY300" fmla="*/ 1297781 h 1409992"/>
              <a:gd name="connsiteX301" fmla="*/ 305190 w 1874891"/>
              <a:gd name="connsiteY301" fmla="*/ 1293019 h 1409992"/>
              <a:gd name="connsiteX302" fmla="*/ 290902 w 1874891"/>
              <a:gd name="connsiteY302" fmla="*/ 1288256 h 1409992"/>
              <a:gd name="connsiteX303" fmla="*/ 269471 w 1874891"/>
              <a:gd name="connsiteY303" fmla="*/ 1281112 h 1409992"/>
              <a:gd name="connsiteX304" fmla="*/ 259946 w 1874891"/>
              <a:gd name="connsiteY304" fmla="*/ 1273969 h 1409992"/>
              <a:gd name="connsiteX305" fmla="*/ 252802 w 1874891"/>
              <a:gd name="connsiteY305" fmla="*/ 1271587 h 1409992"/>
              <a:gd name="connsiteX306" fmla="*/ 238515 w 1874891"/>
              <a:gd name="connsiteY306" fmla="*/ 1264444 h 1409992"/>
              <a:gd name="connsiteX307" fmla="*/ 228990 w 1874891"/>
              <a:gd name="connsiteY307" fmla="*/ 1262062 h 1409992"/>
              <a:gd name="connsiteX308" fmla="*/ 214702 w 1874891"/>
              <a:gd name="connsiteY308" fmla="*/ 1257300 h 1409992"/>
              <a:gd name="connsiteX309" fmla="*/ 205177 w 1874891"/>
              <a:gd name="connsiteY309" fmla="*/ 1254919 h 1409992"/>
              <a:gd name="connsiteX310" fmla="*/ 190890 w 1874891"/>
              <a:gd name="connsiteY310" fmla="*/ 1250156 h 1409992"/>
              <a:gd name="connsiteX311" fmla="*/ 183746 w 1874891"/>
              <a:gd name="connsiteY311" fmla="*/ 1245394 h 1409992"/>
              <a:gd name="connsiteX312" fmla="*/ 167077 w 1874891"/>
              <a:gd name="connsiteY312" fmla="*/ 1240631 h 1409992"/>
              <a:gd name="connsiteX313" fmla="*/ 159933 w 1874891"/>
              <a:gd name="connsiteY313" fmla="*/ 1235869 h 1409992"/>
              <a:gd name="connsiteX314" fmla="*/ 145646 w 1874891"/>
              <a:gd name="connsiteY314" fmla="*/ 1231106 h 1409992"/>
              <a:gd name="connsiteX315" fmla="*/ 138502 w 1874891"/>
              <a:gd name="connsiteY315" fmla="*/ 1228725 h 1409992"/>
              <a:gd name="connsiteX316" fmla="*/ 117071 w 1874891"/>
              <a:gd name="connsiteY316" fmla="*/ 1216819 h 1409992"/>
              <a:gd name="connsiteX317" fmla="*/ 109927 w 1874891"/>
              <a:gd name="connsiteY317" fmla="*/ 1212056 h 1409992"/>
              <a:gd name="connsiteX318" fmla="*/ 102783 w 1874891"/>
              <a:gd name="connsiteY318" fmla="*/ 1209675 h 1409992"/>
              <a:gd name="connsiteX319" fmla="*/ 88496 w 1874891"/>
              <a:gd name="connsiteY319" fmla="*/ 1197769 h 1409992"/>
              <a:gd name="connsiteX320" fmla="*/ 71827 w 1874891"/>
              <a:gd name="connsiteY320" fmla="*/ 1188244 h 1409992"/>
              <a:gd name="connsiteX321" fmla="*/ 50396 w 1874891"/>
              <a:gd name="connsiteY321" fmla="*/ 1171575 h 1409992"/>
              <a:gd name="connsiteX322" fmla="*/ 43252 w 1874891"/>
              <a:gd name="connsiteY322" fmla="*/ 1164431 h 1409992"/>
              <a:gd name="connsiteX323" fmla="*/ 28965 w 1874891"/>
              <a:gd name="connsiteY323" fmla="*/ 1154906 h 1409992"/>
              <a:gd name="connsiteX324" fmla="*/ 17058 w 1874891"/>
              <a:gd name="connsiteY324" fmla="*/ 1145381 h 1409992"/>
              <a:gd name="connsiteX325" fmla="*/ 2771 w 1874891"/>
              <a:gd name="connsiteY325" fmla="*/ 1131094 h 1409992"/>
              <a:gd name="connsiteX326" fmla="*/ 390 w 1874891"/>
              <a:gd name="connsiteY326" fmla="*/ 1123950 h 1409992"/>
              <a:gd name="connsiteX327" fmla="*/ 21821 w 1874891"/>
              <a:gd name="connsiteY327" fmla="*/ 1112044 h 1409992"/>
              <a:gd name="connsiteX328" fmla="*/ 36108 w 1874891"/>
              <a:gd name="connsiteY328" fmla="*/ 1116806 h 1409992"/>
              <a:gd name="connsiteX329" fmla="*/ 38490 w 1874891"/>
              <a:gd name="connsiteY329" fmla="*/ 1119187 h 1409992"/>
              <a:gd name="connsiteX0" fmla="*/ 38490 w 1874891"/>
              <a:gd name="connsiteY0" fmla="*/ 1119187 h 1409992"/>
              <a:gd name="connsiteX1" fmla="*/ 50396 w 1874891"/>
              <a:gd name="connsiteY1" fmla="*/ 1123950 h 1409992"/>
              <a:gd name="connsiteX2" fmla="*/ 64683 w 1874891"/>
              <a:gd name="connsiteY2" fmla="*/ 1133475 h 1409992"/>
              <a:gd name="connsiteX3" fmla="*/ 71827 w 1874891"/>
              <a:gd name="connsiteY3" fmla="*/ 1138237 h 1409992"/>
              <a:gd name="connsiteX4" fmla="*/ 81352 w 1874891"/>
              <a:gd name="connsiteY4" fmla="*/ 1140619 h 1409992"/>
              <a:gd name="connsiteX5" fmla="*/ 105165 w 1874891"/>
              <a:gd name="connsiteY5" fmla="*/ 1154906 h 1409992"/>
              <a:gd name="connsiteX6" fmla="*/ 112308 w 1874891"/>
              <a:gd name="connsiteY6" fmla="*/ 1159669 h 1409992"/>
              <a:gd name="connsiteX7" fmla="*/ 121833 w 1874891"/>
              <a:gd name="connsiteY7" fmla="*/ 1164431 h 1409992"/>
              <a:gd name="connsiteX8" fmla="*/ 128977 w 1874891"/>
              <a:gd name="connsiteY8" fmla="*/ 1169194 h 1409992"/>
              <a:gd name="connsiteX9" fmla="*/ 136121 w 1874891"/>
              <a:gd name="connsiteY9" fmla="*/ 1171575 h 1409992"/>
              <a:gd name="connsiteX10" fmla="*/ 157552 w 1874891"/>
              <a:gd name="connsiteY10" fmla="*/ 1183481 h 1409992"/>
              <a:gd name="connsiteX11" fmla="*/ 174221 w 1874891"/>
              <a:gd name="connsiteY11" fmla="*/ 1193006 h 1409992"/>
              <a:gd name="connsiteX12" fmla="*/ 181365 w 1874891"/>
              <a:gd name="connsiteY12" fmla="*/ 1197769 h 1409992"/>
              <a:gd name="connsiteX13" fmla="*/ 188508 w 1874891"/>
              <a:gd name="connsiteY13" fmla="*/ 1200150 h 1409992"/>
              <a:gd name="connsiteX14" fmla="*/ 205177 w 1874891"/>
              <a:gd name="connsiteY14" fmla="*/ 1209675 h 1409992"/>
              <a:gd name="connsiteX15" fmla="*/ 219465 w 1874891"/>
              <a:gd name="connsiteY15" fmla="*/ 1214437 h 1409992"/>
              <a:gd name="connsiteX16" fmla="*/ 231371 w 1874891"/>
              <a:gd name="connsiteY16" fmla="*/ 1219200 h 1409992"/>
              <a:gd name="connsiteX17" fmla="*/ 250421 w 1874891"/>
              <a:gd name="connsiteY17" fmla="*/ 1223962 h 1409992"/>
              <a:gd name="connsiteX18" fmla="*/ 259946 w 1874891"/>
              <a:gd name="connsiteY18" fmla="*/ 1228725 h 1409992"/>
              <a:gd name="connsiteX19" fmla="*/ 278996 w 1874891"/>
              <a:gd name="connsiteY19" fmla="*/ 1233487 h 1409992"/>
              <a:gd name="connsiteX20" fmla="*/ 288521 w 1874891"/>
              <a:gd name="connsiteY20" fmla="*/ 1235869 h 1409992"/>
              <a:gd name="connsiteX21" fmla="*/ 302808 w 1874891"/>
              <a:gd name="connsiteY21" fmla="*/ 1240631 h 1409992"/>
              <a:gd name="connsiteX22" fmla="*/ 309952 w 1874891"/>
              <a:gd name="connsiteY22" fmla="*/ 1245394 h 1409992"/>
              <a:gd name="connsiteX23" fmla="*/ 319477 w 1874891"/>
              <a:gd name="connsiteY23" fmla="*/ 1247775 h 1409992"/>
              <a:gd name="connsiteX24" fmla="*/ 326621 w 1874891"/>
              <a:gd name="connsiteY24" fmla="*/ 1250156 h 1409992"/>
              <a:gd name="connsiteX25" fmla="*/ 343290 w 1874891"/>
              <a:gd name="connsiteY25" fmla="*/ 1257300 h 1409992"/>
              <a:gd name="connsiteX26" fmla="*/ 352815 w 1874891"/>
              <a:gd name="connsiteY26" fmla="*/ 1262062 h 1409992"/>
              <a:gd name="connsiteX27" fmla="*/ 362340 w 1874891"/>
              <a:gd name="connsiteY27" fmla="*/ 1264444 h 1409992"/>
              <a:gd name="connsiteX28" fmla="*/ 376627 w 1874891"/>
              <a:gd name="connsiteY28" fmla="*/ 1269206 h 1409992"/>
              <a:gd name="connsiteX29" fmla="*/ 386152 w 1874891"/>
              <a:gd name="connsiteY29" fmla="*/ 1271587 h 1409992"/>
              <a:gd name="connsiteX30" fmla="*/ 400440 w 1874891"/>
              <a:gd name="connsiteY30" fmla="*/ 1276350 h 1409992"/>
              <a:gd name="connsiteX31" fmla="*/ 421871 w 1874891"/>
              <a:gd name="connsiteY31" fmla="*/ 1283494 h 1409992"/>
              <a:gd name="connsiteX32" fmla="*/ 445683 w 1874891"/>
              <a:gd name="connsiteY32" fmla="*/ 1288256 h 1409992"/>
              <a:gd name="connsiteX33" fmla="*/ 469496 w 1874891"/>
              <a:gd name="connsiteY33" fmla="*/ 1293019 h 1409992"/>
              <a:gd name="connsiteX34" fmla="*/ 498071 w 1874891"/>
              <a:gd name="connsiteY34" fmla="*/ 1300162 h 1409992"/>
              <a:gd name="connsiteX35" fmla="*/ 505215 w 1874891"/>
              <a:gd name="connsiteY35" fmla="*/ 1302544 h 1409992"/>
              <a:gd name="connsiteX36" fmla="*/ 521883 w 1874891"/>
              <a:gd name="connsiteY36" fmla="*/ 1304925 h 1409992"/>
              <a:gd name="connsiteX37" fmla="*/ 536171 w 1874891"/>
              <a:gd name="connsiteY37" fmla="*/ 1307306 h 1409992"/>
              <a:gd name="connsiteX38" fmla="*/ 548077 w 1874891"/>
              <a:gd name="connsiteY38" fmla="*/ 1309687 h 1409992"/>
              <a:gd name="connsiteX39" fmla="*/ 567127 w 1874891"/>
              <a:gd name="connsiteY39" fmla="*/ 1312069 h 1409992"/>
              <a:gd name="connsiteX40" fmla="*/ 595702 w 1874891"/>
              <a:gd name="connsiteY40" fmla="*/ 1316831 h 1409992"/>
              <a:gd name="connsiteX41" fmla="*/ 757627 w 1874891"/>
              <a:gd name="connsiteY41" fmla="*/ 1319212 h 1409992"/>
              <a:gd name="connsiteX42" fmla="*/ 802871 w 1874891"/>
              <a:gd name="connsiteY42" fmla="*/ 1323975 h 1409992"/>
              <a:gd name="connsiteX43" fmla="*/ 819540 w 1874891"/>
              <a:gd name="connsiteY43" fmla="*/ 1326356 h 1409992"/>
              <a:gd name="connsiteX44" fmla="*/ 1007658 w 1874891"/>
              <a:gd name="connsiteY44" fmla="*/ 1323975 h 1409992"/>
              <a:gd name="connsiteX45" fmla="*/ 1017183 w 1874891"/>
              <a:gd name="connsiteY45" fmla="*/ 1319212 h 1409992"/>
              <a:gd name="connsiteX46" fmla="*/ 1031471 w 1874891"/>
              <a:gd name="connsiteY46" fmla="*/ 1314450 h 1409992"/>
              <a:gd name="connsiteX47" fmla="*/ 1057665 w 1874891"/>
              <a:gd name="connsiteY47" fmla="*/ 1307306 h 1409992"/>
              <a:gd name="connsiteX48" fmla="*/ 1074333 w 1874891"/>
              <a:gd name="connsiteY48" fmla="*/ 1304925 h 1409992"/>
              <a:gd name="connsiteX49" fmla="*/ 1098146 w 1874891"/>
              <a:gd name="connsiteY49" fmla="*/ 1300162 h 1409992"/>
              <a:gd name="connsiteX50" fmla="*/ 1112433 w 1874891"/>
              <a:gd name="connsiteY50" fmla="*/ 1295400 h 1409992"/>
              <a:gd name="connsiteX51" fmla="*/ 1133865 w 1874891"/>
              <a:gd name="connsiteY51" fmla="*/ 1285875 h 1409992"/>
              <a:gd name="connsiteX52" fmla="*/ 1141008 w 1874891"/>
              <a:gd name="connsiteY52" fmla="*/ 1283494 h 1409992"/>
              <a:gd name="connsiteX53" fmla="*/ 1155296 w 1874891"/>
              <a:gd name="connsiteY53" fmla="*/ 1278731 h 1409992"/>
              <a:gd name="connsiteX54" fmla="*/ 1169583 w 1874891"/>
              <a:gd name="connsiteY54" fmla="*/ 1276350 h 1409992"/>
              <a:gd name="connsiteX55" fmla="*/ 1176727 w 1874891"/>
              <a:gd name="connsiteY55" fmla="*/ 1271587 h 1409992"/>
              <a:gd name="connsiteX56" fmla="*/ 1195777 w 1874891"/>
              <a:gd name="connsiteY56" fmla="*/ 1266825 h 1409992"/>
              <a:gd name="connsiteX57" fmla="*/ 1214827 w 1874891"/>
              <a:gd name="connsiteY57" fmla="*/ 1257300 h 1409992"/>
              <a:gd name="connsiteX58" fmla="*/ 1231496 w 1874891"/>
              <a:gd name="connsiteY58" fmla="*/ 1252537 h 1409992"/>
              <a:gd name="connsiteX59" fmla="*/ 1248165 w 1874891"/>
              <a:gd name="connsiteY59" fmla="*/ 1243012 h 1409992"/>
              <a:gd name="connsiteX60" fmla="*/ 1264833 w 1874891"/>
              <a:gd name="connsiteY60" fmla="*/ 1238250 h 1409992"/>
              <a:gd name="connsiteX61" fmla="*/ 1271977 w 1874891"/>
              <a:gd name="connsiteY61" fmla="*/ 1235869 h 1409992"/>
              <a:gd name="connsiteX62" fmla="*/ 1295790 w 1874891"/>
              <a:gd name="connsiteY62" fmla="*/ 1221581 h 1409992"/>
              <a:gd name="connsiteX63" fmla="*/ 1305315 w 1874891"/>
              <a:gd name="connsiteY63" fmla="*/ 1219200 h 1409992"/>
              <a:gd name="connsiteX64" fmla="*/ 1312458 w 1874891"/>
              <a:gd name="connsiteY64" fmla="*/ 1214437 h 1409992"/>
              <a:gd name="connsiteX65" fmla="*/ 1326746 w 1874891"/>
              <a:gd name="connsiteY65" fmla="*/ 1212056 h 1409992"/>
              <a:gd name="connsiteX66" fmla="*/ 1333890 w 1874891"/>
              <a:gd name="connsiteY66" fmla="*/ 1209675 h 1409992"/>
              <a:gd name="connsiteX67" fmla="*/ 1341033 w 1874891"/>
              <a:gd name="connsiteY67" fmla="*/ 1204912 h 1409992"/>
              <a:gd name="connsiteX68" fmla="*/ 1355321 w 1874891"/>
              <a:gd name="connsiteY68" fmla="*/ 1202531 h 1409992"/>
              <a:gd name="connsiteX69" fmla="*/ 1364846 w 1874891"/>
              <a:gd name="connsiteY69" fmla="*/ 1200150 h 1409992"/>
              <a:gd name="connsiteX70" fmla="*/ 1374371 w 1874891"/>
              <a:gd name="connsiteY70" fmla="*/ 1195387 h 1409992"/>
              <a:gd name="connsiteX71" fmla="*/ 1379133 w 1874891"/>
              <a:gd name="connsiteY71" fmla="*/ 1188244 h 1409992"/>
              <a:gd name="connsiteX72" fmla="*/ 1386277 w 1874891"/>
              <a:gd name="connsiteY72" fmla="*/ 1183481 h 1409992"/>
              <a:gd name="connsiteX73" fmla="*/ 1391040 w 1874891"/>
              <a:gd name="connsiteY73" fmla="*/ 1176337 h 1409992"/>
              <a:gd name="connsiteX74" fmla="*/ 1405327 w 1874891"/>
              <a:gd name="connsiteY74" fmla="*/ 1166812 h 1409992"/>
              <a:gd name="connsiteX75" fmla="*/ 1414852 w 1874891"/>
              <a:gd name="connsiteY75" fmla="*/ 1159669 h 1409992"/>
              <a:gd name="connsiteX76" fmla="*/ 1421996 w 1874891"/>
              <a:gd name="connsiteY76" fmla="*/ 1152525 h 1409992"/>
              <a:gd name="connsiteX77" fmla="*/ 1429140 w 1874891"/>
              <a:gd name="connsiteY77" fmla="*/ 1147762 h 1409992"/>
              <a:gd name="connsiteX78" fmla="*/ 1436283 w 1874891"/>
              <a:gd name="connsiteY78" fmla="*/ 1140619 h 1409992"/>
              <a:gd name="connsiteX79" fmla="*/ 1445808 w 1874891"/>
              <a:gd name="connsiteY79" fmla="*/ 1135856 h 1409992"/>
              <a:gd name="connsiteX80" fmla="*/ 1467240 w 1874891"/>
              <a:gd name="connsiteY80" fmla="*/ 1121569 h 1409992"/>
              <a:gd name="connsiteX81" fmla="*/ 1474383 w 1874891"/>
              <a:gd name="connsiteY81" fmla="*/ 1116806 h 1409992"/>
              <a:gd name="connsiteX82" fmla="*/ 1481527 w 1874891"/>
              <a:gd name="connsiteY82" fmla="*/ 1109662 h 1409992"/>
              <a:gd name="connsiteX83" fmla="*/ 1491052 w 1874891"/>
              <a:gd name="connsiteY83" fmla="*/ 1107281 h 1409992"/>
              <a:gd name="connsiteX84" fmla="*/ 1500577 w 1874891"/>
              <a:gd name="connsiteY84" fmla="*/ 1100137 h 1409992"/>
              <a:gd name="connsiteX85" fmla="*/ 1507721 w 1874891"/>
              <a:gd name="connsiteY85" fmla="*/ 1095375 h 1409992"/>
              <a:gd name="connsiteX86" fmla="*/ 1514865 w 1874891"/>
              <a:gd name="connsiteY86" fmla="*/ 1088231 h 1409992"/>
              <a:gd name="connsiteX87" fmla="*/ 1524390 w 1874891"/>
              <a:gd name="connsiteY87" fmla="*/ 1081087 h 1409992"/>
              <a:gd name="connsiteX88" fmla="*/ 1531533 w 1874891"/>
              <a:gd name="connsiteY88" fmla="*/ 1076325 h 1409992"/>
              <a:gd name="connsiteX89" fmla="*/ 1538677 w 1874891"/>
              <a:gd name="connsiteY89" fmla="*/ 1069181 h 1409992"/>
              <a:gd name="connsiteX90" fmla="*/ 1552965 w 1874891"/>
              <a:gd name="connsiteY90" fmla="*/ 1059656 h 1409992"/>
              <a:gd name="connsiteX91" fmla="*/ 1560108 w 1874891"/>
              <a:gd name="connsiteY91" fmla="*/ 1054894 h 1409992"/>
              <a:gd name="connsiteX92" fmla="*/ 1574396 w 1874891"/>
              <a:gd name="connsiteY92" fmla="*/ 1040606 h 1409992"/>
              <a:gd name="connsiteX93" fmla="*/ 1588683 w 1874891"/>
              <a:gd name="connsiteY93" fmla="*/ 1021556 h 1409992"/>
              <a:gd name="connsiteX94" fmla="*/ 1612496 w 1874891"/>
              <a:gd name="connsiteY94" fmla="*/ 995362 h 1409992"/>
              <a:gd name="connsiteX95" fmla="*/ 1619640 w 1874891"/>
              <a:gd name="connsiteY95" fmla="*/ 988219 h 1409992"/>
              <a:gd name="connsiteX96" fmla="*/ 1629165 w 1874891"/>
              <a:gd name="connsiteY96" fmla="*/ 971550 h 1409992"/>
              <a:gd name="connsiteX97" fmla="*/ 1633927 w 1874891"/>
              <a:gd name="connsiteY97" fmla="*/ 964406 h 1409992"/>
              <a:gd name="connsiteX98" fmla="*/ 1638690 w 1874891"/>
              <a:gd name="connsiteY98" fmla="*/ 950119 h 1409992"/>
              <a:gd name="connsiteX99" fmla="*/ 1641071 w 1874891"/>
              <a:gd name="connsiteY99" fmla="*/ 942975 h 1409992"/>
              <a:gd name="connsiteX100" fmla="*/ 1645833 w 1874891"/>
              <a:gd name="connsiteY100" fmla="*/ 926306 h 1409992"/>
              <a:gd name="connsiteX101" fmla="*/ 1650596 w 1874891"/>
              <a:gd name="connsiteY101" fmla="*/ 919162 h 1409992"/>
              <a:gd name="connsiteX102" fmla="*/ 1655358 w 1874891"/>
              <a:gd name="connsiteY102" fmla="*/ 904875 h 1409992"/>
              <a:gd name="connsiteX103" fmla="*/ 1657740 w 1874891"/>
              <a:gd name="connsiteY103" fmla="*/ 895350 h 1409992"/>
              <a:gd name="connsiteX104" fmla="*/ 1662502 w 1874891"/>
              <a:gd name="connsiteY104" fmla="*/ 885825 h 1409992"/>
              <a:gd name="connsiteX105" fmla="*/ 1667265 w 1874891"/>
              <a:gd name="connsiteY105" fmla="*/ 871537 h 1409992"/>
              <a:gd name="connsiteX106" fmla="*/ 1669646 w 1874891"/>
              <a:gd name="connsiteY106" fmla="*/ 864394 h 1409992"/>
              <a:gd name="connsiteX107" fmla="*/ 1674408 w 1874891"/>
              <a:gd name="connsiteY107" fmla="*/ 857250 h 1409992"/>
              <a:gd name="connsiteX108" fmla="*/ 1676790 w 1874891"/>
              <a:gd name="connsiteY108" fmla="*/ 847725 h 1409992"/>
              <a:gd name="connsiteX109" fmla="*/ 1681552 w 1874891"/>
              <a:gd name="connsiteY109" fmla="*/ 840581 h 1409992"/>
              <a:gd name="connsiteX110" fmla="*/ 1686315 w 1874891"/>
              <a:gd name="connsiteY110" fmla="*/ 826294 h 1409992"/>
              <a:gd name="connsiteX111" fmla="*/ 1688696 w 1874891"/>
              <a:gd name="connsiteY111" fmla="*/ 819150 h 1409992"/>
              <a:gd name="connsiteX112" fmla="*/ 1693458 w 1874891"/>
              <a:gd name="connsiteY112" fmla="*/ 800100 h 1409992"/>
              <a:gd name="connsiteX113" fmla="*/ 1698221 w 1874891"/>
              <a:gd name="connsiteY113" fmla="*/ 781050 h 1409992"/>
              <a:gd name="connsiteX114" fmla="*/ 1700602 w 1874891"/>
              <a:gd name="connsiteY114" fmla="*/ 773906 h 1409992"/>
              <a:gd name="connsiteX115" fmla="*/ 1702983 w 1874891"/>
              <a:gd name="connsiteY115" fmla="*/ 762000 h 1409992"/>
              <a:gd name="connsiteX116" fmla="*/ 1705365 w 1874891"/>
              <a:gd name="connsiteY116" fmla="*/ 754856 h 1409992"/>
              <a:gd name="connsiteX117" fmla="*/ 1710127 w 1874891"/>
              <a:gd name="connsiteY117" fmla="*/ 731044 h 1409992"/>
              <a:gd name="connsiteX118" fmla="*/ 1712508 w 1874891"/>
              <a:gd name="connsiteY118" fmla="*/ 719137 h 1409992"/>
              <a:gd name="connsiteX119" fmla="*/ 1717271 w 1874891"/>
              <a:gd name="connsiteY119" fmla="*/ 676275 h 1409992"/>
              <a:gd name="connsiteX120" fmla="*/ 1719652 w 1874891"/>
              <a:gd name="connsiteY120" fmla="*/ 652462 h 1409992"/>
              <a:gd name="connsiteX121" fmla="*/ 1722033 w 1874891"/>
              <a:gd name="connsiteY121" fmla="*/ 645319 h 1409992"/>
              <a:gd name="connsiteX122" fmla="*/ 1724415 w 1874891"/>
              <a:gd name="connsiteY122" fmla="*/ 633412 h 1409992"/>
              <a:gd name="connsiteX123" fmla="*/ 1724415 w 1874891"/>
              <a:gd name="connsiteY123" fmla="*/ 438150 h 1409992"/>
              <a:gd name="connsiteX124" fmla="*/ 1719652 w 1874891"/>
              <a:gd name="connsiteY124" fmla="*/ 426244 h 1409992"/>
              <a:gd name="connsiteX125" fmla="*/ 1712508 w 1874891"/>
              <a:gd name="connsiteY125" fmla="*/ 411956 h 1409992"/>
              <a:gd name="connsiteX126" fmla="*/ 1710127 w 1874891"/>
              <a:gd name="connsiteY126" fmla="*/ 402431 h 1409992"/>
              <a:gd name="connsiteX127" fmla="*/ 1700602 w 1874891"/>
              <a:gd name="connsiteY127" fmla="*/ 383381 h 1409992"/>
              <a:gd name="connsiteX128" fmla="*/ 1695840 w 1874891"/>
              <a:gd name="connsiteY128" fmla="*/ 366712 h 1409992"/>
              <a:gd name="connsiteX129" fmla="*/ 1686315 w 1874891"/>
              <a:gd name="connsiteY129" fmla="*/ 352425 h 1409992"/>
              <a:gd name="connsiteX130" fmla="*/ 1674408 w 1874891"/>
              <a:gd name="connsiteY130" fmla="*/ 326231 h 1409992"/>
              <a:gd name="connsiteX131" fmla="*/ 1667265 w 1874891"/>
              <a:gd name="connsiteY131" fmla="*/ 316706 h 1409992"/>
              <a:gd name="connsiteX132" fmla="*/ 1657740 w 1874891"/>
              <a:gd name="connsiteY132" fmla="*/ 297656 h 1409992"/>
              <a:gd name="connsiteX133" fmla="*/ 1655358 w 1874891"/>
              <a:gd name="connsiteY133" fmla="*/ 288131 h 1409992"/>
              <a:gd name="connsiteX134" fmla="*/ 1650596 w 1874891"/>
              <a:gd name="connsiteY134" fmla="*/ 280987 h 1409992"/>
              <a:gd name="connsiteX135" fmla="*/ 1645833 w 1874891"/>
              <a:gd name="connsiteY135" fmla="*/ 266700 h 1409992"/>
              <a:gd name="connsiteX136" fmla="*/ 1633927 w 1874891"/>
              <a:gd name="connsiteY136" fmla="*/ 250031 h 1409992"/>
              <a:gd name="connsiteX137" fmla="*/ 1624402 w 1874891"/>
              <a:gd name="connsiteY137" fmla="*/ 233362 h 1409992"/>
              <a:gd name="connsiteX138" fmla="*/ 1619640 w 1874891"/>
              <a:gd name="connsiteY138" fmla="*/ 226219 h 1409992"/>
              <a:gd name="connsiteX139" fmla="*/ 1612496 w 1874891"/>
              <a:gd name="connsiteY139" fmla="*/ 219075 h 1409992"/>
              <a:gd name="connsiteX140" fmla="*/ 1600590 w 1874891"/>
              <a:gd name="connsiteY140" fmla="*/ 202406 h 1409992"/>
              <a:gd name="connsiteX141" fmla="*/ 1583921 w 1874891"/>
              <a:gd name="connsiteY141" fmla="*/ 185737 h 1409992"/>
              <a:gd name="connsiteX142" fmla="*/ 1579158 w 1874891"/>
              <a:gd name="connsiteY142" fmla="*/ 178594 h 1409992"/>
              <a:gd name="connsiteX143" fmla="*/ 1572015 w 1874891"/>
              <a:gd name="connsiteY143" fmla="*/ 173831 h 1409992"/>
              <a:gd name="connsiteX144" fmla="*/ 1564871 w 1874891"/>
              <a:gd name="connsiteY144" fmla="*/ 166687 h 1409992"/>
              <a:gd name="connsiteX145" fmla="*/ 1557727 w 1874891"/>
              <a:gd name="connsiteY145" fmla="*/ 161925 h 1409992"/>
              <a:gd name="connsiteX146" fmla="*/ 1538677 w 1874891"/>
              <a:gd name="connsiteY146" fmla="*/ 150019 h 1409992"/>
              <a:gd name="connsiteX147" fmla="*/ 1531533 w 1874891"/>
              <a:gd name="connsiteY147" fmla="*/ 142875 h 1409992"/>
              <a:gd name="connsiteX148" fmla="*/ 1524390 w 1874891"/>
              <a:gd name="connsiteY148" fmla="*/ 140494 h 1409992"/>
              <a:gd name="connsiteX149" fmla="*/ 1514865 w 1874891"/>
              <a:gd name="connsiteY149" fmla="*/ 135731 h 1409992"/>
              <a:gd name="connsiteX150" fmla="*/ 1500577 w 1874891"/>
              <a:gd name="connsiteY150" fmla="*/ 128587 h 1409992"/>
              <a:gd name="connsiteX151" fmla="*/ 1476765 w 1874891"/>
              <a:gd name="connsiteY151" fmla="*/ 111919 h 1409992"/>
              <a:gd name="connsiteX152" fmla="*/ 1462477 w 1874891"/>
              <a:gd name="connsiteY152" fmla="*/ 102394 h 1409992"/>
              <a:gd name="connsiteX153" fmla="*/ 1452952 w 1874891"/>
              <a:gd name="connsiteY153" fmla="*/ 97631 h 1409992"/>
              <a:gd name="connsiteX154" fmla="*/ 1445808 w 1874891"/>
              <a:gd name="connsiteY154" fmla="*/ 92869 h 1409992"/>
              <a:gd name="connsiteX155" fmla="*/ 1438665 w 1874891"/>
              <a:gd name="connsiteY155" fmla="*/ 90487 h 1409992"/>
              <a:gd name="connsiteX156" fmla="*/ 1424377 w 1874891"/>
              <a:gd name="connsiteY156" fmla="*/ 78581 h 1409992"/>
              <a:gd name="connsiteX157" fmla="*/ 1414852 w 1874891"/>
              <a:gd name="connsiteY157" fmla="*/ 73819 h 1409992"/>
              <a:gd name="connsiteX158" fmla="*/ 1398183 w 1874891"/>
              <a:gd name="connsiteY158" fmla="*/ 61912 h 1409992"/>
              <a:gd name="connsiteX159" fmla="*/ 1391040 w 1874891"/>
              <a:gd name="connsiteY159" fmla="*/ 57150 h 1409992"/>
              <a:gd name="connsiteX160" fmla="*/ 1381515 w 1874891"/>
              <a:gd name="connsiteY160" fmla="*/ 50006 h 1409992"/>
              <a:gd name="connsiteX161" fmla="*/ 1371990 w 1874891"/>
              <a:gd name="connsiteY161" fmla="*/ 45244 h 1409992"/>
              <a:gd name="connsiteX162" fmla="*/ 1350558 w 1874891"/>
              <a:gd name="connsiteY162" fmla="*/ 28575 h 1409992"/>
              <a:gd name="connsiteX163" fmla="*/ 1336271 w 1874891"/>
              <a:gd name="connsiteY163" fmla="*/ 19050 h 1409992"/>
              <a:gd name="connsiteX164" fmla="*/ 1331508 w 1874891"/>
              <a:gd name="connsiteY164" fmla="*/ 11906 h 1409992"/>
              <a:gd name="connsiteX165" fmla="*/ 1324365 w 1874891"/>
              <a:gd name="connsiteY165" fmla="*/ 7144 h 1409992"/>
              <a:gd name="connsiteX166" fmla="*/ 1326746 w 1874891"/>
              <a:gd name="connsiteY166" fmla="*/ 0 h 1409992"/>
              <a:gd name="connsiteX167" fmla="*/ 1386277 w 1874891"/>
              <a:gd name="connsiteY167" fmla="*/ 4762 h 1409992"/>
              <a:gd name="connsiteX168" fmla="*/ 1395802 w 1874891"/>
              <a:gd name="connsiteY168" fmla="*/ 7144 h 1409992"/>
              <a:gd name="connsiteX169" fmla="*/ 1410090 w 1874891"/>
              <a:gd name="connsiteY169" fmla="*/ 9525 h 1409992"/>
              <a:gd name="connsiteX170" fmla="*/ 1421996 w 1874891"/>
              <a:gd name="connsiteY170" fmla="*/ 11906 h 1409992"/>
              <a:gd name="connsiteX171" fmla="*/ 1431521 w 1874891"/>
              <a:gd name="connsiteY171" fmla="*/ 14287 h 1409992"/>
              <a:gd name="connsiteX172" fmla="*/ 1448190 w 1874891"/>
              <a:gd name="connsiteY172" fmla="*/ 16669 h 1409992"/>
              <a:gd name="connsiteX173" fmla="*/ 1469621 w 1874891"/>
              <a:gd name="connsiteY173" fmla="*/ 21431 h 1409992"/>
              <a:gd name="connsiteX174" fmla="*/ 1488671 w 1874891"/>
              <a:gd name="connsiteY174" fmla="*/ 26194 h 1409992"/>
              <a:gd name="connsiteX175" fmla="*/ 1495815 w 1874891"/>
              <a:gd name="connsiteY175" fmla="*/ 28575 h 1409992"/>
              <a:gd name="connsiteX176" fmla="*/ 1512483 w 1874891"/>
              <a:gd name="connsiteY176" fmla="*/ 30956 h 1409992"/>
              <a:gd name="connsiteX177" fmla="*/ 1538677 w 1874891"/>
              <a:gd name="connsiteY177" fmla="*/ 38100 h 1409992"/>
              <a:gd name="connsiteX178" fmla="*/ 1548202 w 1874891"/>
              <a:gd name="connsiteY178" fmla="*/ 40481 h 1409992"/>
              <a:gd name="connsiteX179" fmla="*/ 1569633 w 1874891"/>
              <a:gd name="connsiteY179" fmla="*/ 47625 h 1409992"/>
              <a:gd name="connsiteX180" fmla="*/ 1576777 w 1874891"/>
              <a:gd name="connsiteY180" fmla="*/ 50006 h 1409992"/>
              <a:gd name="connsiteX181" fmla="*/ 1583921 w 1874891"/>
              <a:gd name="connsiteY181" fmla="*/ 52387 h 1409992"/>
              <a:gd name="connsiteX182" fmla="*/ 1610115 w 1874891"/>
              <a:gd name="connsiteY182" fmla="*/ 59531 h 1409992"/>
              <a:gd name="connsiteX183" fmla="*/ 1619640 w 1874891"/>
              <a:gd name="connsiteY183" fmla="*/ 66675 h 1409992"/>
              <a:gd name="connsiteX184" fmla="*/ 1626783 w 1874891"/>
              <a:gd name="connsiteY184" fmla="*/ 69056 h 1409992"/>
              <a:gd name="connsiteX185" fmla="*/ 1633927 w 1874891"/>
              <a:gd name="connsiteY185" fmla="*/ 76200 h 1409992"/>
              <a:gd name="connsiteX186" fmla="*/ 1648215 w 1874891"/>
              <a:gd name="connsiteY186" fmla="*/ 85725 h 1409992"/>
              <a:gd name="connsiteX187" fmla="*/ 1662502 w 1874891"/>
              <a:gd name="connsiteY187" fmla="*/ 95250 h 1409992"/>
              <a:gd name="connsiteX188" fmla="*/ 1676790 w 1874891"/>
              <a:gd name="connsiteY188" fmla="*/ 104775 h 1409992"/>
              <a:gd name="connsiteX189" fmla="*/ 1683933 w 1874891"/>
              <a:gd name="connsiteY189" fmla="*/ 109537 h 1409992"/>
              <a:gd name="connsiteX190" fmla="*/ 1698221 w 1874891"/>
              <a:gd name="connsiteY190" fmla="*/ 123825 h 1409992"/>
              <a:gd name="connsiteX191" fmla="*/ 1722033 w 1874891"/>
              <a:gd name="connsiteY191" fmla="*/ 140494 h 1409992"/>
              <a:gd name="connsiteX192" fmla="*/ 1736321 w 1874891"/>
              <a:gd name="connsiteY192" fmla="*/ 152400 h 1409992"/>
              <a:gd name="connsiteX193" fmla="*/ 1741083 w 1874891"/>
              <a:gd name="connsiteY193" fmla="*/ 159544 h 1409992"/>
              <a:gd name="connsiteX194" fmla="*/ 1748227 w 1874891"/>
              <a:gd name="connsiteY194" fmla="*/ 166687 h 1409992"/>
              <a:gd name="connsiteX195" fmla="*/ 1755371 w 1874891"/>
              <a:gd name="connsiteY195" fmla="*/ 178594 h 1409992"/>
              <a:gd name="connsiteX196" fmla="*/ 1769658 w 1874891"/>
              <a:gd name="connsiteY196" fmla="*/ 195262 h 1409992"/>
              <a:gd name="connsiteX197" fmla="*/ 1776802 w 1874891"/>
              <a:gd name="connsiteY197" fmla="*/ 209550 h 1409992"/>
              <a:gd name="connsiteX198" fmla="*/ 1781565 w 1874891"/>
              <a:gd name="connsiteY198" fmla="*/ 219075 h 1409992"/>
              <a:gd name="connsiteX199" fmla="*/ 1793471 w 1874891"/>
              <a:gd name="connsiteY199" fmla="*/ 238125 h 1409992"/>
              <a:gd name="connsiteX200" fmla="*/ 1795852 w 1874891"/>
              <a:gd name="connsiteY200" fmla="*/ 245269 h 1409992"/>
              <a:gd name="connsiteX201" fmla="*/ 1805377 w 1874891"/>
              <a:gd name="connsiteY201" fmla="*/ 261937 h 1409992"/>
              <a:gd name="connsiteX202" fmla="*/ 1812521 w 1874891"/>
              <a:gd name="connsiteY202" fmla="*/ 278606 h 1409992"/>
              <a:gd name="connsiteX203" fmla="*/ 1822046 w 1874891"/>
              <a:gd name="connsiteY203" fmla="*/ 304800 h 1409992"/>
              <a:gd name="connsiteX204" fmla="*/ 1829190 w 1874891"/>
              <a:gd name="connsiteY204" fmla="*/ 328612 h 1409992"/>
              <a:gd name="connsiteX205" fmla="*/ 1833952 w 1874891"/>
              <a:gd name="connsiteY205" fmla="*/ 345281 h 1409992"/>
              <a:gd name="connsiteX206" fmla="*/ 1836333 w 1874891"/>
              <a:gd name="connsiteY206" fmla="*/ 352425 h 1409992"/>
              <a:gd name="connsiteX207" fmla="*/ 1838715 w 1874891"/>
              <a:gd name="connsiteY207" fmla="*/ 366712 h 1409992"/>
              <a:gd name="connsiteX208" fmla="*/ 1845858 w 1874891"/>
              <a:gd name="connsiteY208" fmla="*/ 385762 h 1409992"/>
              <a:gd name="connsiteX209" fmla="*/ 1848240 w 1874891"/>
              <a:gd name="connsiteY209" fmla="*/ 404812 h 1409992"/>
              <a:gd name="connsiteX210" fmla="*/ 1850621 w 1874891"/>
              <a:gd name="connsiteY210" fmla="*/ 414337 h 1409992"/>
              <a:gd name="connsiteX211" fmla="*/ 1874433 w 1874891"/>
              <a:gd name="connsiteY211" fmla="*/ 507207 h 1409992"/>
              <a:gd name="connsiteX212" fmla="*/ 1874433 w 1874891"/>
              <a:gd name="connsiteY212" fmla="*/ 621507 h 1409992"/>
              <a:gd name="connsiteX213" fmla="*/ 1853002 w 1874891"/>
              <a:gd name="connsiteY213" fmla="*/ 819150 h 1409992"/>
              <a:gd name="connsiteX214" fmla="*/ 1850621 w 1874891"/>
              <a:gd name="connsiteY214" fmla="*/ 828675 h 1409992"/>
              <a:gd name="connsiteX215" fmla="*/ 1845858 w 1874891"/>
              <a:gd name="connsiteY215" fmla="*/ 842962 h 1409992"/>
              <a:gd name="connsiteX216" fmla="*/ 1843477 w 1874891"/>
              <a:gd name="connsiteY216" fmla="*/ 852487 h 1409992"/>
              <a:gd name="connsiteX217" fmla="*/ 1838715 w 1874891"/>
              <a:gd name="connsiteY217" fmla="*/ 859631 h 1409992"/>
              <a:gd name="connsiteX218" fmla="*/ 1831571 w 1874891"/>
              <a:gd name="connsiteY218" fmla="*/ 876300 h 1409992"/>
              <a:gd name="connsiteX219" fmla="*/ 1826808 w 1874891"/>
              <a:gd name="connsiteY219" fmla="*/ 892969 h 1409992"/>
              <a:gd name="connsiteX220" fmla="*/ 1822046 w 1874891"/>
              <a:gd name="connsiteY220" fmla="*/ 900112 h 1409992"/>
              <a:gd name="connsiteX221" fmla="*/ 1814902 w 1874891"/>
              <a:gd name="connsiteY221" fmla="*/ 914400 h 1409992"/>
              <a:gd name="connsiteX222" fmla="*/ 1810140 w 1874891"/>
              <a:gd name="connsiteY222" fmla="*/ 928687 h 1409992"/>
              <a:gd name="connsiteX223" fmla="*/ 1805377 w 1874891"/>
              <a:gd name="connsiteY223" fmla="*/ 942975 h 1409992"/>
              <a:gd name="connsiteX224" fmla="*/ 1802996 w 1874891"/>
              <a:gd name="connsiteY224" fmla="*/ 952500 h 1409992"/>
              <a:gd name="connsiteX225" fmla="*/ 1798233 w 1874891"/>
              <a:gd name="connsiteY225" fmla="*/ 966787 h 1409992"/>
              <a:gd name="connsiteX226" fmla="*/ 1793471 w 1874891"/>
              <a:gd name="connsiteY226" fmla="*/ 973931 h 1409992"/>
              <a:gd name="connsiteX227" fmla="*/ 1788708 w 1874891"/>
              <a:gd name="connsiteY227" fmla="*/ 990600 h 1409992"/>
              <a:gd name="connsiteX228" fmla="*/ 1783946 w 1874891"/>
              <a:gd name="connsiteY228" fmla="*/ 997744 h 1409992"/>
              <a:gd name="connsiteX229" fmla="*/ 1781565 w 1874891"/>
              <a:gd name="connsiteY229" fmla="*/ 1004887 h 1409992"/>
              <a:gd name="connsiteX230" fmla="*/ 1767277 w 1874891"/>
              <a:gd name="connsiteY230" fmla="*/ 1028700 h 1409992"/>
              <a:gd name="connsiteX231" fmla="*/ 1757752 w 1874891"/>
              <a:gd name="connsiteY231" fmla="*/ 1042987 h 1409992"/>
              <a:gd name="connsiteX232" fmla="*/ 1750608 w 1874891"/>
              <a:gd name="connsiteY232" fmla="*/ 1050131 h 1409992"/>
              <a:gd name="connsiteX233" fmla="*/ 1745846 w 1874891"/>
              <a:gd name="connsiteY233" fmla="*/ 1057275 h 1409992"/>
              <a:gd name="connsiteX234" fmla="*/ 1738702 w 1874891"/>
              <a:gd name="connsiteY234" fmla="*/ 1062037 h 1409992"/>
              <a:gd name="connsiteX235" fmla="*/ 1724415 w 1874891"/>
              <a:gd name="connsiteY235" fmla="*/ 1076325 h 1409992"/>
              <a:gd name="connsiteX236" fmla="*/ 1717271 w 1874891"/>
              <a:gd name="connsiteY236" fmla="*/ 1083469 h 1409992"/>
              <a:gd name="connsiteX237" fmla="*/ 1710127 w 1874891"/>
              <a:gd name="connsiteY237" fmla="*/ 1090612 h 1409992"/>
              <a:gd name="connsiteX238" fmla="*/ 1705365 w 1874891"/>
              <a:gd name="connsiteY238" fmla="*/ 1097756 h 1409992"/>
              <a:gd name="connsiteX239" fmla="*/ 1695840 w 1874891"/>
              <a:gd name="connsiteY239" fmla="*/ 1104900 h 1409992"/>
              <a:gd name="connsiteX240" fmla="*/ 1691077 w 1874891"/>
              <a:gd name="connsiteY240" fmla="*/ 1112044 h 1409992"/>
              <a:gd name="connsiteX241" fmla="*/ 1676790 w 1874891"/>
              <a:gd name="connsiteY241" fmla="*/ 1126331 h 1409992"/>
              <a:gd name="connsiteX242" fmla="*/ 1662502 w 1874891"/>
              <a:gd name="connsiteY242" fmla="*/ 1135856 h 1409992"/>
              <a:gd name="connsiteX243" fmla="*/ 1641071 w 1874891"/>
              <a:gd name="connsiteY243" fmla="*/ 1152525 h 1409992"/>
              <a:gd name="connsiteX244" fmla="*/ 1633927 w 1874891"/>
              <a:gd name="connsiteY244" fmla="*/ 1154906 h 1409992"/>
              <a:gd name="connsiteX245" fmla="*/ 1612496 w 1874891"/>
              <a:gd name="connsiteY245" fmla="*/ 1169194 h 1409992"/>
              <a:gd name="connsiteX246" fmla="*/ 1605352 w 1874891"/>
              <a:gd name="connsiteY246" fmla="*/ 1173956 h 1409992"/>
              <a:gd name="connsiteX247" fmla="*/ 1598208 w 1874891"/>
              <a:gd name="connsiteY247" fmla="*/ 1176337 h 1409992"/>
              <a:gd name="connsiteX248" fmla="*/ 1583921 w 1874891"/>
              <a:gd name="connsiteY248" fmla="*/ 1185862 h 1409992"/>
              <a:gd name="connsiteX249" fmla="*/ 1576777 w 1874891"/>
              <a:gd name="connsiteY249" fmla="*/ 1188244 h 1409992"/>
              <a:gd name="connsiteX250" fmla="*/ 1560108 w 1874891"/>
              <a:gd name="connsiteY250" fmla="*/ 1195387 h 1409992"/>
              <a:gd name="connsiteX251" fmla="*/ 1443427 w 1874891"/>
              <a:gd name="connsiteY251" fmla="*/ 1271588 h 1409992"/>
              <a:gd name="connsiteX252" fmla="*/ 1374371 w 1874891"/>
              <a:gd name="connsiteY252" fmla="*/ 1302544 h 1409992"/>
              <a:gd name="connsiteX253" fmla="*/ 1314840 w 1874891"/>
              <a:gd name="connsiteY253" fmla="*/ 1316831 h 1409992"/>
              <a:gd name="connsiteX254" fmla="*/ 1305315 w 1874891"/>
              <a:gd name="connsiteY254" fmla="*/ 1321594 h 1409992"/>
              <a:gd name="connsiteX255" fmla="*/ 1298171 w 1874891"/>
              <a:gd name="connsiteY255" fmla="*/ 1326356 h 1409992"/>
              <a:gd name="connsiteX256" fmla="*/ 1283883 w 1874891"/>
              <a:gd name="connsiteY256" fmla="*/ 1331119 h 1409992"/>
              <a:gd name="connsiteX257" fmla="*/ 1274358 w 1874891"/>
              <a:gd name="connsiteY257" fmla="*/ 1335881 h 1409992"/>
              <a:gd name="connsiteX258" fmla="*/ 1264833 w 1874891"/>
              <a:gd name="connsiteY258" fmla="*/ 1338262 h 1409992"/>
              <a:gd name="connsiteX259" fmla="*/ 1257690 w 1874891"/>
              <a:gd name="connsiteY259" fmla="*/ 1340644 h 1409992"/>
              <a:gd name="connsiteX260" fmla="*/ 1233877 w 1874891"/>
              <a:gd name="connsiteY260" fmla="*/ 1347787 h 1409992"/>
              <a:gd name="connsiteX261" fmla="*/ 1214827 w 1874891"/>
              <a:gd name="connsiteY261" fmla="*/ 1354931 h 1409992"/>
              <a:gd name="connsiteX262" fmla="*/ 1202921 w 1874891"/>
              <a:gd name="connsiteY262" fmla="*/ 1359694 h 1409992"/>
              <a:gd name="connsiteX263" fmla="*/ 1188633 w 1874891"/>
              <a:gd name="connsiteY263" fmla="*/ 1364456 h 1409992"/>
              <a:gd name="connsiteX264" fmla="*/ 1181490 w 1874891"/>
              <a:gd name="connsiteY264" fmla="*/ 1366837 h 1409992"/>
              <a:gd name="connsiteX265" fmla="*/ 1150533 w 1874891"/>
              <a:gd name="connsiteY265" fmla="*/ 1371600 h 1409992"/>
              <a:gd name="connsiteX266" fmla="*/ 1019565 w 1874891"/>
              <a:gd name="connsiteY266" fmla="*/ 1395413 h 1409992"/>
              <a:gd name="connsiteX267" fmla="*/ 981465 w 1874891"/>
              <a:gd name="connsiteY267" fmla="*/ 1395412 h 1409992"/>
              <a:gd name="connsiteX268" fmla="*/ 919552 w 1874891"/>
              <a:gd name="connsiteY268" fmla="*/ 1404937 h 1409992"/>
              <a:gd name="connsiteX269" fmla="*/ 855259 w 1874891"/>
              <a:gd name="connsiteY269" fmla="*/ 1404937 h 1409992"/>
              <a:gd name="connsiteX270" fmla="*/ 798108 w 1874891"/>
              <a:gd name="connsiteY270" fmla="*/ 1407319 h 1409992"/>
              <a:gd name="connsiteX271" fmla="*/ 774296 w 1874891"/>
              <a:gd name="connsiteY271" fmla="*/ 1409700 h 1409992"/>
              <a:gd name="connsiteX272" fmla="*/ 640946 w 1874891"/>
              <a:gd name="connsiteY272" fmla="*/ 1400175 h 1409992"/>
              <a:gd name="connsiteX273" fmla="*/ 624277 w 1874891"/>
              <a:gd name="connsiteY273" fmla="*/ 1395412 h 1409992"/>
              <a:gd name="connsiteX274" fmla="*/ 598083 w 1874891"/>
              <a:gd name="connsiteY274" fmla="*/ 1388269 h 1409992"/>
              <a:gd name="connsiteX275" fmla="*/ 574271 w 1874891"/>
              <a:gd name="connsiteY275" fmla="*/ 1378744 h 1409992"/>
              <a:gd name="connsiteX276" fmla="*/ 567127 w 1874891"/>
              <a:gd name="connsiteY276" fmla="*/ 1376362 h 1409992"/>
              <a:gd name="connsiteX277" fmla="*/ 548077 w 1874891"/>
              <a:gd name="connsiteY277" fmla="*/ 1371600 h 1409992"/>
              <a:gd name="connsiteX278" fmla="*/ 540933 w 1874891"/>
              <a:gd name="connsiteY278" fmla="*/ 1369219 h 1409992"/>
              <a:gd name="connsiteX279" fmla="*/ 521883 w 1874891"/>
              <a:gd name="connsiteY279" fmla="*/ 1364456 h 1409992"/>
              <a:gd name="connsiteX280" fmla="*/ 512358 w 1874891"/>
              <a:gd name="connsiteY280" fmla="*/ 1362075 h 1409992"/>
              <a:gd name="connsiteX281" fmla="*/ 505215 w 1874891"/>
              <a:gd name="connsiteY281" fmla="*/ 1357312 h 1409992"/>
              <a:gd name="connsiteX282" fmla="*/ 495690 w 1874891"/>
              <a:gd name="connsiteY282" fmla="*/ 1354931 h 1409992"/>
              <a:gd name="connsiteX283" fmla="*/ 479021 w 1874891"/>
              <a:gd name="connsiteY283" fmla="*/ 1350169 h 1409992"/>
              <a:gd name="connsiteX284" fmla="*/ 462352 w 1874891"/>
              <a:gd name="connsiteY284" fmla="*/ 1347787 h 1409992"/>
              <a:gd name="connsiteX285" fmla="*/ 455208 w 1874891"/>
              <a:gd name="connsiteY285" fmla="*/ 1345406 h 1409992"/>
              <a:gd name="connsiteX286" fmla="*/ 445683 w 1874891"/>
              <a:gd name="connsiteY286" fmla="*/ 1343025 h 1409992"/>
              <a:gd name="connsiteX287" fmla="*/ 433777 w 1874891"/>
              <a:gd name="connsiteY287" fmla="*/ 1338262 h 1409992"/>
              <a:gd name="connsiteX288" fmla="*/ 421871 w 1874891"/>
              <a:gd name="connsiteY288" fmla="*/ 1335881 h 1409992"/>
              <a:gd name="connsiteX289" fmla="*/ 407583 w 1874891"/>
              <a:gd name="connsiteY289" fmla="*/ 1331119 h 1409992"/>
              <a:gd name="connsiteX290" fmla="*/ 400440 w 1874891"/>
              <a:gd name="connsiteY290" fmla="*/ 1328737 h 1409992"/>
              <a:gd name="connsiteX291" fmla="*/ 390915 w 1874891"/>
              <a:gd name="connsiteY291" fmla="*/ 1323975 h 1409992"/>
              <a:gd name="connsiteX292" fmla="*/ 381390 w 1874891"/>
              <a:gd name="connsiteY292" fmla="*/ 1321594 h 1409992"/>
              <a:gd name="connsiteX293" fmla="*/ 374246 w 1874891"/>
              <a:gd name="connsiteY293" fmla="*/ 1319212 h 1409992"/>
              <a:gd name="connsiteX294" fmla="*/ 364721 w 1874891"/>
              <a:gd name="connsiteY294" fmla="*/ 1316831 h 1409992"/>
              <a:gd name="connsiteX295" fmla="*/ 355196 w 1874891"/>
              <a:gd name="connsiteY295" fmla="*/ 1312069 h 1409992"/>
              <a:gd name="connsiteX296" fmla="*/ 340908 w 1874891"/>
              <a:gd name="connsiteY296" fmla="*/ 1307306 h 1409992"/>
              <a:gd name="connsiteX297" fmla="*/ 326621 w 1874891"/>
              <a:gd name="connsiteY297" fmla="*/ 1302544 h 1409992"/>
              <a:gd name="connsiteX298" fmla="*/ 319477 w 1874891"/>
              <a:gd name="connsiteY298" fmla="*/ 1300162 h 1409992"/>
              <a:gd name="connsiteX299" fmla="*/ 312333 w 1874891"/>
              <a:gd name="connsiteY299" fmla="*/ 1297781 h 1409992"/>
              <a:gd name="connsiteX300" fmla="*/ 305190 w 1874891"/>
              <a:gd name="connsiteY300" fmla="*/ 1293019 h 1409992"/>
              <a:gd name="connsiteX301" fmla="*/ 290902 w 1874891"/>
              <a:gd name="connsiteY301" fmla="*/ 1288256 h 1409992"/>
              <a:gd name="connsiteX302" fmla="*/ 269471 w 1874891"/>
              <a:gd name="connsiteY302" fmla="*/ 1281112 h 1409992"/>
              <a:gd name="connsiteX303" fmla="*/ 259946 w 1874891"/>
              <a:gd name="connsiteY303" fmla="*/ 1273969 h 1409992"/>
              <a:gd name="connsiteX304" fmla="*/ 252802 w 1874891"/>
              <a:gd name="connsiteY304" fmla="*/ 1271587 h 1409992"/>
              <a:gd name="connsiteX305" fmla="*/ 238515 w 1874891"/>
              <a:gd name="connsiteY305" fmla="*/ 1264444 h 1409992"/>
              <a:gd name="connsiteX306" fmla="*/ 228990 w 1874891"/>
              <a:gd name="connsiteY306" fmla="*/ 1262062 h 1409992"/>
              <a:gd name="connsiteX307" fmla="*/ 214702 w 1874891"/>
              <a:gd name="connsiteY307" fmla="*/ 1257300 h 1409992"/>
              <a:gd name="connsiteX308" fmla="*/ 205177 w 1874891"/>
              <a:gd name="connsiteY308" fmla="*/ 1254919 h 1409992"/>
              <a:gd name="connsiteX309" fmla="*/ 190890 w 1874891"/>
              <a:gd name="connsiteY309" fmla="*/ 1250156 h 1409992"/>
              <a:gd name="connsiteX310" fmla="*/ 183746 w 1874891"/>
              <a:gd name="connsiteY310" fmla="*/ 1245394 h 1409992"/>
              <a:gd name="connsiteX311" fmla="*/ 167077 w 1874891"/>
              <a:gd name="connsiteY311" fmla="*/ 1240631 h 1409992"/>
              <a:gd name="connsiteX312" fmla="*/ 159933 w 1874891"/>
              <a:gd name="connsiteY312" fmla="*/ 1235869 h 1409992"/>
              <a:gd name="connsiteX313" fmla="*/ 145646 w 1874891"/>
              <a:gd name="connsiteY313" fmla="*/ 1231106 h 1409992"/>
              <a:gd name="connsiteX314" fmla="*/ 138502 w 1874891"/>
              <a:gd name="connsiteY314" fmla="*/ 1228725 h 1409992"/>
              <a:gd name="connsiteX315" fmla="*/ 117071 w 1874891"/>
              <a:gd name="connsiteY315" fmla="*/ 1216819 h 1409992"/>
              <a:gd name="connsiteX316" fmla="*/ 109927 w 1874891"/>
              <a:gd name="connsiteY316" fmla="*/ 1212056 h 1409992"/>
              <a:gd name="connsiteX317" fmla="*/ 102783 w 1874891"/>
              <a:gd name="connsiteY317" fmla="*/ 1209675 h 1409992"/>
              <a:gd name="connsiteX318" fmla="*/ 88496 w 1874891"/>
              <a:gd name="connsiteY318" fmla="*/ 1197769 h 1409992"/>
              <a:gd name="connsiteX319" fmla="*/ 71827 w 1874891"/>
              <a:gd name="connsiteY319" fmla="*/ 1188244 h 1409992"/>
              <a:gd name="connsiteX320" fmla="*/ 50396 w 1874891"/>
              <a:gd name="connsiteY320" fmla="*/ 1171575 h 1409992"/>
              <a:gd name="connsiteX321" fmla="*/ 43252 w 1874891"/>
              <a:gd name="connsiteY321" fmla="*/ 1164431 h 1409992"/>
              <a:gd name="connsiteX322" fmla="*/ 28965 w 1874891"/>
              <a:gd name="connsiteY322" fmla="*/ 1154906 h 1409992"/>
              <a:gd name="connsiteX323" fmla="*/ 17058 w 1874891"/>
              <a:gd name="connsiteY323" fmla="*/ 1145381 h 1409992"/>
              <a:gd name="connsiteX324" fmla="*/ 2771 w 1874891"/>
              <a:gd name="connsiteY324" fmla="*/ 1131094 h 1409992"/>
              <a:gd name="connsiteX325" fmla="*/ 390 w 1874891"/>
              <a:gd name="connsiteY325" fmla="*/ 1123950 h 1409992"/>
              <a:gd name="connsiteX326" fmla="*/ 21821 w 1874891"/>
              <a:gd name="connsiteY326" fmla="*/ 1112044 h 1409992"/>
              <a:gd name="connsiteX327" fmla="*/ 36108 w 1874891"/>
              <a:gd name="connsiteY327" fmla="*/ 1116806 h 1409992"/>
              <a:gd name="connsiteX328" fmla="*/ 38490 w 1874891"/>
              <a:gd name="connsiteY328" fmla="*/ 1119187 h 1409992"/>
              <a:gd name="connsiteX0" fmla="*/ 38490 w 1874891"/>
              <a:gd name="connsiteY0" fmla="*/ 1119187 h 1409992"/>
              <a:gd name="connsiteX1" fmla="*/ 50396 w 1874891"/>
              <a:gd name="connsiteY1" fmla="*/ 1123950 h 1409992"/>
              <a:gd name="connsiteX2" fmla="*/ 64683 w 1874891"/>
              <a:gd name="connsiteY2" fmla="*/ 1133475 h 1409992"/>
              <a:gd name="connsiteX3" fmla="*/ 71827 w 1874891"/>
              <a:gd name="connsiteY3" fmla="*/ 1138237 h 1409992"/>
              <a:gd name="connsiteX4" fmla="*/ 81352 w 1874891"/>
              <a:gd name="connsiteY4" fmla="*/ 1140619 h 1409992"/>
              <a:gd name="connsiteX5" fmla="*/ 105165 w 1874891"/>
              <a:gd name="connsiteY5" fmla="*/ 1154906 h 1409992"/>
              <a:gd name="connsiteX6" fmla="*/ 112308 w 1874891"/>
              <a:gd name="connsiteY6" fmla="*/ 1159669 h 1409992"/>
              <a:gd name="connsiteX7" fmla="*/ 121833 w 1874891"/>
              <a:gd name="connsiteY7" fmla="*/ 1164431 h 1409992"/>
              <a:gd name="connsiteX8" fmla="*/ 128977 w 1874891"/>
              <a:gd name="connsiteY8" fmla="*/ 1169194 h 1409992"/>
              <a:gd name="connsiteX9" fmla="*/ 136121 w 1874891"/>
              <a:gd name="connsiteY9" fmla="*/ 1171575 h 1409992"/>
              <a:gd name="connsiteX10" fmla="*/ 157552 w 1874891"/>
              <a:gd name="connsiteY10" fmla="*/ 1183481 h 1409992"/>
              <a:gd name="connsiteX11" fmla="*/ 174221 w 1874891"/>
              <a:gd name="connsiteY11" fmla="*/ 1193006 h 1409992"/>
              <a:gd name="connsiteX12" fmla="*/ 181365 w 1874891"/>
              <a:gd name="connsiteY12" fmla="*/ 1197769 h 1409992"/>
              <a:gd name="connsiteX13" fmla="*/ 188508 w 1874891"/>
              <a:gd name="connsiteY13" fmla="*/ 1200150 h 1409992"/>
              <a:gd name="connsiteX14" fmla="*/ 205177 w 1874891"/>
              <a:gd name="connsiteY14" fmla="*/ 1209675 h 1409992"/>
              <a:gd name="connsiteX15" fmla="*/ 219465 w 1874891"/>
              <a:gd name="connsiteY15" fmla="*/ 1214437 h 1409992"/>
              <a:gd name="connsiteX16" fmla="*/ 231371 w 1874891"/>
              <a:gd name="connsiteY16" fmla="*/ 1219200 h 1409992"/>
              <a:gd name="connsiteX17" fmla="*/ 250421 w 1874891"/>
              <a:gd name="connsiteY17" fmla="*/ 1223962 h 1409992"/>
              <a:gd name="connsiteX18" fmla="*/ 259946 w 1874891"/>
              <a:gd name="connsiteY18" fmla="*/ 1228725 h 1409992"/>
              <a:gd name="connsiteX19" fmla="*/ 278996 w 1874891"/>
              <a:gd name="connsiteY19" fmla="*/ 1233487 h 1409992"/>
              <a:gd name="connsiteX20" fmla="*/ 288521 w 1874891"/>
              <a:gd name="connsiteY20" fmla="*/ 1235869 h 1409992"/>
              <a:gd name="connsiteX21" fmla="*/ 302808 w 1874891"/>
              <a:gd name="connsiteY21" fmla="*/ 1240631 h 1409992"/>
              <a:gd name="connsiteX22" fmla="*/ 309952 w 1874891"/>
              <a:gd name="connsiteY22" fmla="*/ 1245394 h 1409992"/>
              <a:gd name="connsiteX23" fmla="*/ 319477 w 1874891"/>
              <a:gd name="connsiteY23" fmla="*/ 1247775 h 1409992"/>
              <a:gd name="connsiteX24" fmla="*/ 326621 w 1874891"/>
              <a:gd name="connsiteY24" fmla="*/ 1250156 h 1409992"/>
              <a:gd name="connsiteX25" fmla="*/ 343290 w 1874891"/>
              <a:gd name="connsiteY25" fmla="*/ 1257300 h 1409992"/>
              <a:gd name="connsiteX26" fmla="*/ 352815 w 1874891"/>
              <a:gd name="connsiteY26" fmla="*/ 1262062 h 1409992"/>
              <a:gd name="connsiteX27" fmla="*/ 362340 w 1874891"/>
              <a:gd name="connsiteY27" fmla="*/ 1264444 h 1409992"/>
              <a:gd name="connsiteX28" fmla="*/ 376627 w 1874891"/>
              <a:gd name="connsiteY28" fmla="*/ 1269206 h 1409992"/>
              <a:gd name="connsiteX29" fmla="*/ 386152 w 1874891"/>
              <a:gd name="connsiteY29" fmla="*/ 1271587 h 1409992"/>
              <a:gd name="connsiteX30" fmla="*/ 400440 w 1874891"/>
              <a:gd name="connsiteY30" fmla="*/ 1276350 h 1409992"/>
              <a:gd name="connsiteX31" fmla="*/ 421871 w 1874891"/>
              <a:gd name="connsiteY31" fmla="*/ 1283494 h 1409992"/>
              <a:gd name="connsiteX32" fmla="*/ 445683 w 1874891"/>
              <a:gd name="connsiteY32" fmla="*/ 1288256 h 1409992"/>
              <a:gd name="connsiteX33" fmla="*/ 469496 w 1874891"/>
              <a:gd name="connsiteY33" fmla="*/ 1293019 h 1409992"/>
              <a:gd name="connsiteX34" fmla="*/ 498071 w 1874891"/>
              <a:gd name="connsiteY34" fmla="*/ 1300162 h 1409992"/>
              <a:gd name="connsiteX35" fmla="*/ 505215 w 1874891"/>
              <a:gd name="connsiteY35" fmla="*/ 1302544 h 1409992"/>
              <a:gd name="connsiteX36" fmla="*/ 521883 w 1874891"/>
              <a:gd name="connsiteY36" fmla="*/ 1304925 h 1409992"/>
              <a:gd name="connsiteX37" fmla="*/ 536171 w 1874891"/>
              <a:gd name="connsiteY37" fmla="*/ 1307306 h 1409992"/>
              <a:gd name="connsiteX38" fmla="*/ 548077 w 1874891"/>
              <a:gd name="connsiteY38" fmla="*/ 1309687 h 1409992"/>
              <a:gd name="connsiteX39" fmla="*/ 567127 w 1874891"/>
              <a:gd name="connsiteY39" fmla="*/ 1312069 h 1409992"/>
              <a:gd name="connsiteX40" fmla="*/ 595702 w 1874891"/>
              <a:gd name="connsiteY40" fmla="*/ 1316831 h 1409992"/>
              <a:gd name="connsiteX41" fmla="*/ 757627 w 1874891"/>
              <a:gd name="connsiteY41" fmla="*/ 1319212 h 1409992"/>
              <a:gd name="connsiteX42" fmla="*/ 802871 w 1874891"/>
              <a:gd name="connsiteY42" fmla="*/ 1323975 h 1409992"/>
              <a:gd name="connsiteX43" fmla="*/ 819540 w 1874891"/>
              <a:gd name="connsiteY43" fmla="*/ 1326356 h 1409992"/>
              <a:gd name="connsiteX44" fmla="*/ 1007658 w 1874891"/>
              <a:gd name="connsiteY44" fmla="*/ 1323975 h 1409992"/>
              <a:gd name="connsiteX45" fmla="*/ 1017183 w 1874891"/>
              <a:gd name="connsiteY45" fmla="*/ 1319212 h 1409992"/>
              <a:gd name="connsiteX46" fmla="*/ 1031471 w 1874891"/>
              <a:gd name="connsiteY46" fmla="*/ 1314450 h 1409992"/>
              <a:gd name="connsiteX47" fmla="*/ 1057665 w 1874891"/>
              <a:gd name="connsiteY47" fmla="*/ 1307306 h 1409992"/>
              <a:gd name="connsiteX48" fmla="*/ 1074333 w 1874891"/>
              <a:gd name="connsiteY48" fmla="*/ 1304925 h 1409992"/>
              <a:gd name="connsiteX49" fmla="*/ 1098146 w 1874891"/>
              <a:gd name="connsiteY49" fmla="*/ 1300162 h 1409992"/>
              <a:gd name="connsiteX50" fmla="*/ 1112433 w 1874891"/>
              <a:gd name="connsiteY50" fmla="*/ 1295400 h 1409992"/>
              <a:gd name="connsiteX51" fmla="*/ 1133865 w 1874891"/>
              <a:gd name="connsiteY51" fmla="*/ 1285875 h 1409992"/>
              <a:gd name="connsiteX52" fmla="*/ 1141008 w 1874891"/>
              <a:gd name="connsiteY52" fmla="*/ 1283494 h 1409992"/>
              <a:gd name="connsiteX53" fmla="*/ 1155296 w 1874891"/>
              <a:gd name="connsiteY53" fmla="*/ 1278731 h 1409992"/>
              <a:gd name="connsiteX54" fmla="*/ 1169583 w 1874891"/>
              <a:gd name="connsiteY54" fmla="*/ 1276350 h 1409992"/>
              <a:gd name="connsiteX55" fmla="*/ 1176727 w 1874891"/>
              <a:gd name="connsiteY55" fmla="*/ 1271587 h 1409992"/>
              <a:gd name="connsiteX56" fmla="*/ 1195777 w 1874891"/>
              <a:gd name="connsiteY56" fmla="*/ 1266825 h 1409992"/>
              <a:gd name="connsiteX57" fmla="*/ 1214827 w 1874891"/>
              <a:gd name="connsiteY57" fmla="*/ 1257300 h 1409992"/>
              <a:gd name="connsiteX58" fmla="*/ 1231496 w 1874891"/>
              <a:gd name="connsiteY58" fmla="*/ 1252537 h 1409992"/>
              <a:gd name="connsiteX59" fmla="*/ 1248165 w 1874891"/>
              <a:gd name="connsiteY59" fmla="*/ 1243012 h 1409992"/>
              <a:gd name="connsiteX60" fmla="*/ 1264833 w 1874891"/>
              <a:gd name="connsiteY60" fmla="*/ 1238250 h 1409992"/>
              <a:gd name="connsiteX61" fmla="*/ 1271977 w 1874891"/>
              <a:gd name="connsiteY61" fmla="*/ 1235869 h 1409992"/>
              <a:gd name="connsiteX62" fmla="*/ 1295790 w 1874891"/>
              <a:gd name="connsiteY62" fmla="*/ 1221581 h 1409992"/>
              <a:gd name="connsiteX63" fmla="*/ 1305315 w 1874891"/>
              <a:gd name="connsiteY63" fmla="*/ 1219200 h 1409992"/>
              <a:gd name="connsiteX64" fmla="*/ 1312458 w 1874891"/>
              <a:gd name="connsiteY64" fmla="*/ 1214437 h 1409992"/>
              <a:gd name="connsiteX65" fmla="*/ 1326746 w 1874891"/>
              <a:gd name="connsiteY65" fmla="*/ 1212056 h 1409992"/>
              <a:gd name="connsiteX66" fmla="*/ 1333890 w 1874891"/>
              <a:gd name="connsiteY66" fmla="*/ 1209675 h 1409992"/>
              <a:gd name="connsiteX67" fmla="*/ 1341033 w 1874891"/>
              <a:gd name="connsiteY67" fmla="*/ 1204912 h 1409992"/>
              <a:gd name="connsiteX68" fmla="*/ 1355321 w 1874891"/>
              <a:gd name="connsiteY68" fmla="*/ 1202531 h 1409992"/>
              <a:gd name="connsiteX69" fmla="*/ 1364846 w 1874891"/>
              <a:gd name="connsiteY69" fmla="*/ 1200150 h 1409992"/>
              <a:gd name="connsiteX70" fmla="*/ 1374371 w 1874891"/>
              <a:gd name="connsiteY70" fmla="*/ 1195387 h 1409992"/>
              <a:gd name="connsiteX71" fmla="*/ 1379133 w 1874891"/>
              <a:gd name="connsiteY71" fmla="*/ 1188244 h 1409992"/>
              <a:gd name="connsiteX72" fmla="*/ 1386277 w 1874891"/>
              <a:gd name="connsiteY72" fmla="*/ 1183481 h 1409992"/>
              <a:gd name="connsiteX73" fmla="*/ 1391040 w 1874891"/>
              <a:gd name="connsiteY73" fmla="*/ 1176337 h 1409992"/>
              <a:gd name="connsiteX74" fmla="*/ 1405327 w 1874891"/>
              <a:gd name="connsiteY74" fmla="*/ 1166812 h 1409992"/>
              <a:gd name="connsiteX75" fmla="*/ 1414852 w 1874891"/>
              <a:gd name="connsiteY75" fmla="*/ 1159669 h 1409992"/>
              <a:gd name="connsiteX76" fmla="*/ 1421996 w 1874891"/>
              <a:gd name="connsiteY76" fmla="*/ 1152525 h 1409992"/>
              <a:gd name="connsiteX77" fmla="*/ 1429140 w 1874891"/>
              <a:gd name="connsiteY77" fmla="*/ 1147762 h 1409992"/>
              <a:gd name="connsiteX78" fmla="*/ 1436283 w 1874891"/>
              <a:gd name="connsiteY78" fmla="*/ 1140619 h 1409992"/>
              <a:gd name="connsiteX79" fmla="*/ 1445808 w 1874891"/>
              <a:gd name="connsiteY79" fmla="*/ 1135856 h 1409992"/>
              <a:gd name="connsiteX80" fmla="*/ 1467240 w 1874891"/>
              <a:gd name="connsiteY80" fmla="*/ 1121569 h 1409992"/>
              <a:gd name="connsiteX81" fmla="*/ 1474383 w 1874891"/>
              <a:gd name="connsiteY81" fmla="*/ 1116806 h 1409992"/>
              <a:gd name="connsiteX82" fmla="*/ 1481527 w 1874891"/>
              <a:gd name="connsiteY82" fmla="*/ 1109662 h 1409992"/>
              <a:gd name="connsiteX83" fmla="*/ 1491052 w 1874891"/>
              <a:gd name="connsiteY83" fmla="*/ 1107281 h 1409992"/>
              <a:gd name="connsiteX84" fmla="*/ 1500577 w 1874891"/>
              <a:gd name="connsiteY84" fmla="*/ 1100137 h 1409992"/>
              <a:gd name="connsiteX85" fmla="*/ 1507721 w 1874891"/>
              <a:gd name="connsiteY85" fmla="*/ 1095375 h 1409992"/>
              <a:gd name="connsiteX86" fmla="*/ 1514865 w 1874891"/>
              <a:gd name="connsiteY86" fmla="*/ 1088231 h 1409992"/>
              <a:gd name="connsiteX87" fmla="*/ 1524390 w 1874891"/>
              <a:gd name="connsiteY87" fmla="*/ 1081087 h 1409992"/>
              <a:gd name="connsiteX88" fmla="*/ 1531533 w 1874891"/>
              <a:gd name="connsiteY88" fmla="*/ 1076325 h 1409992"/>
              <a:gd name="connsiteX89" fmla="*/ 1538677 w 1874891"/>
              <a:gd name="connsiteY89" fmla="*/ 1069181 h 1409992"/>
              <a:gd name="connsiteX90" fmla="*/ 1552965 w 1874891"/>
              <a:gd name="connsiteY90" fmla="*/ 1059656 h 1409992"/>
              <a:gd name="connsiteX91" fmla="*/ 1560108 w 1874891"/>
              <a:gd name="connsiteY91" fmla="*/ 1054894 h 1409992"/>
              <a:gd name="connsiteX92" fmla="*/ 1574396 w 1874891"/>
              <a:gd name="connsiteY92" fmla="*/ 1040606 h 1409992"/>
              <a:gd name="connsiteX93" fmla="*/ 1588683 w 1874891"/>
              <a:gd name="connsiteY93" fmla="*/ 1021556 h 1409992"/>
              <a:gd name="connsiteX94" fmla="*/ 1612496 w 1874891"/>
              <a:gd name="connsiteY94" fmla="*/ 995362 h 1409992"/>
              <a:gd name="connsiteX95" fmla="*/ 1619640 w 1874891"/>
              <a:gd name="connsiteY95" fmla="*/ 988219 h 1409992"/>
              <a:gd name="connsiteX96" fmla="*/ 1629165 w 1874891"/>
              <a:gd name="connsiteY96" fmla="*/ 971550 h 1409992"/>
              <a:gd name="connsiteX97" fmla="*/ 1633927 w 1874891"/>
              <a:gd name="connsiteY97" fmla="*/ 964406 h 1409992"/>
              <a:gd name="connsiteX98" fmla="*/ 1638690 w 1874891"/>
              <a:gd name="connsiteY98" fmla="*/ 950119 h 1409992"/>
              <a:gd name="connsiteX99" fmla="*/ 1641071 w 1874891"/>
              <a:gd name="connsiteY99" fmla="*/ 942975 h 1409992"/>
              <a:gd name="connsiteX100" fmla="*/ 1645833 w 1874891"/>
              <a:gd name="connsiteY100" fmla="*/ 926306 h 1409992"/>
              <a:gd name="connsiteX101" fmla="*/ 1650596 w 1874891"/>
              <a:gd name="connsiteY101" fmla="*/ 919162 h 1409992"/>
              <a:gd name="connsiteX102" fmla="*/ 1655358 w 1874891"/>
              <a:gd name="connsiteY102" fmla="*/ 904875 h 1409992"/>
              <a:gd name="connsiteX103" fmla="*/ 1657740 w 1874891"/>
              <a:gd name="connsiteY103" fmla="*/ 895350 h 1409992"/>
              <a:gd name="connsiteX104" fmla="*/ 1662502 w 1874891"/>
              <a:gd name="connsiteY104" fmla="*/ 885825 h 1409992"/>
              <a:gd name="connsiteX105" fmla="*/ 1667265 w 1874891"/>
              <a:gd name="connsiteY105" fmla="*/ 871537 h 1409992"/>
              <a:gd name="connsiteX106" fmla="*/ 1669646 w 1874891"/>
              <a:gd name="connsiteY106" fmla="*/ 864394 h 1409992"/>
              <a:gd name="connsiteX107" fmla="*/ 1674408 w 1874891"/>
              <a:gd name="connsiteY107" fmla="*/ 857250 h 1409992"/>
              <a:gd name="connsiteX108" fmla="*/ 1676790 w 1874891"/>
              <a:gd name="connsiteY108" fmla="*/ 847725 h 1409992"/>
              <a:gd name="connsiteX109" fmla="*/ 1681552 w 1874891"/>
              <a:gd name="connsiteY109" fmla="*/ 840581 h 1409992"/>
              <a:gd name="connsiteX110" fmla="*/ 1686315 w 1874891"/>
              <a:gd name="connsiteY110" fmla="*/ 826294 h 1409992"/>
              <a:gd name="connsiteX111" fmla="*/ 1688696 w 1874891"/>
              <a:gd name="connsiteY111" fmla="*/ 819150 h 1409992"/>
              <a:gd name="connsiteX112" fmla="*/ 1693458 w 1874891"/>
              <a:gd name="connsiteY112" fmla="*/ 800100 h 1409992"/>
              <a:gd name="connsiteX113" fmla="*/ 1698221 w 1874891"/>
              <a:gd name="connsiteY113" fmla="*/ 781050 h 1409992"/>
              <a:gd name="connsiteX114" fmla="*/ 1700602 w 1874891"/>
              <a:gd name="connsiteY114" fmla="*/ 773906 h 1409992"/>
              <a:gd name="connsiteX115" fmla="*/ 1702983 w 1874891"/>
              <a:gd name="connsiteY115" fmla="*/ 762000 h 1409992"/>
              <a:gd name="connsiteX116" fmla="*/ 1705365 w 1874891"/>
              <a:gd name="connsiteY116" fmla="*/ 754856 h 1409992"/>
              <a:gd name="connsiteX117" fmla="*/ 1710127 w 1874891"/>
              <a:gd name="connsiteY117" fmla="*/ 731044 h 1409992"/>
              <a:gd name="connsiteX118" fmla="*/ 1712508 w 1874891"/>
              <a:gd name="connsiteY118" fmla="*/ 719137 h 1409992"/>
              <a:gd name="connsiteX119" fmla="*/ 1717271 w 1874891"/>
              <a:gd name="connsiteY119" fmla="*/ 676275 h 1409992"/>
              <a:gd name="connsiteX120" fmla="*/ 1719652 w 1874891"/>
              <a:gd name="connsiteY120" fmla="*/ 652462 h 1409992"/>
              <a:gd name="connsiteX121" fmla="*/ 1722033 w 1874891"/>
              <a:gd name="connsiteY121" fmla="*/ 645319 h 1409992"/>
              <a:gd name="connsiteX122" fmla="*/ 1724415 w 1874891"/>
              <a:gd name="connsiteY122" fmla="*/ 633412 h 1409992"/>
              <a:gd name="connsiteX123" fmla="*/ 1724415 w 1874891"/>
              <a:gd name="connsiteY123" fmla="*/ 438150 h 1409992"/>
              <a:gd name="connsiteX124" fmla="*/ 1719652 w 1874891"/>
              <a:gd name="connsiteY124" fmla="*/ 426244 h 1409992"/>
              <a:gd name="connsiteX125" fmla="*/ 1712508 w 1874891"/>
              <a:gd name="connsiteY125" fmla="*/ 411956 h 1409992"/>
              <a:gd name="connsiteX126" fmla="*/ 1710127 w 1874891"/>
              <a:gd name="connsiteY126" fmla="*/ 402431 h 1409992"/>
              <a:gd name="connsiteX127" fmla="*/ 1700602 w 1874891"/>
              <a:gd name="connsiteY127" fmla="*/ 383381 h 1409992"/>
              <a:gd name="connsiteX128" fmla="*/ 1695840 w 1874891"/>
              <a:gd name="connsiteY128" fmla="*/ 366712 h 1409992"/>
              <a:gd name="connsiteX129" fmla="*/ 1686315 w 1874891"/>
              <a:gd name="connsiteY129" fmla="*/ 352425 h 1409992"/>
              <a:gd name="connsiteX130" fmla="*/ 1674408 w 1874891"/>
              <a:gd name="connsiteY130" fmla="*/ 326231 h 1409992"/>
              <a:gd name="connsiteX131" fmla="*/ 1667265 w 1874891"/>
              <a:gd name="connsiteY131" fmla="*/ 316706 h 1409992"/>
              <a:gd name="connsiteX132" fmla="*/ 1657740 w 1874891"/>
              <a:gd name="connsiteY132" fmla="*/ 297656 h 1409992"/>
              <a:gd name="connsiteX133" fmla="*/ 1655358 w 1874891"/>
              <a:gd name="connsiteY133" fmla="*/ 288131 h 1409992"/>
              <a:gd name="connsiteX134" fmla="*/ 1650596 w 1874891"/>
              <a:gd name="connsiteY134" fmla="*/ 280987 h 1409992"/>
              <a:gd name="connsiteX135" fmla="*/ 1645833 w 1874891"/>
              <a:gd name="connsiteY135" fmla="*/ 266700 h 1409992"/>
              <a:gd name="connsiteX136" fmla="*/ 1633927 w 1874891"/>
              <a:gd name="connsiteY136" fmla="*/ 250031 h 1409992"/>
              <a:gd name="connsiteX137" fmla="*/ 1624402 w 1874891"/>
              <a:gd name="connsiteY137" fmla="*/ 233362 h 1409992"/>
              <a:gd name="connsiteX138" fmla="*/ 1619640 w 1874891"/>
              <a:gd name="connsiteY138" fmla="*/ 226219 h 1409992"/>
              <a:gd name="connsiteX139" fmla="*/ 1612496 w 1874891"/>
              <a:gd name="connsiteY139" fmla="*/ 219075 h 1409992"/>
              <a:gd name="connsiteX140" fmla="*/ 1600590 w 1874891"/>
              <a:gd name="connsiteY140" fmla="*/ 202406 h 1409992"/>
              <a:gd name="connsiteX141" fmla="*/ 1583921 w 1874891"/>
              <a:gd name="connsiteY141" fmla="*/ 185737 h 1409992"/>
              <a:gd name="connsiteX142" fmla="*/ 1579158 w 1874891"/>
              <a:gd name="connsiteY142" fmla="*/ 178594 h 1409992"/>
              <a:gd name="connsiteX143" fmla="*/ 1572015 w 1874891"/>
              <a:gd name="connsiteY143" fmla="*/ 173831 h 1409992"/>
              <a:gd name="connsiteX144" fmla="*/ 1564871 w 1874891"/>
              <a:gd name="connsiteY144" fmla="*/ 166687 h 1409992"/>
              <a:gd name="connsiteX145" fmla="*/ 1557727 w 1874891"/>
              <a:gd name="connsiteY145" fmla="*/ 161925 h 1409992"/>
              <a:gd name="connsiteX146" fmla="*/ 1538677 w 1874891"/>
              <a:gd name="connsiteY146" fmla="*/ 150019 h 1409992"/>
              <a:gd name="connsiteX147" fmla="*/ 1531533 w 1874891"/>
              <a:gd name="connsiteY147" fmla="*/ 142875 h 1409992"/>
              <a:gd name="connsiteX148" fmla="*/ 1524390 w 1874891"/>
              <a:gd name="connsiteY148" fmla="*/ 140494 h 1409992"/>
              <a:gd name="connsiteX149" fmla="*/ 1514865 w 1874891"/>
              <a:gd name="connsiteY149" fmla="*/ 135731 h 1409992"/>
              <a:gd name="connsiteX150" fmla="*/ 1500577 w 1874891"/>
              <a:gd name="connsiteY150" fmla="*/ 128587 h 1409992"/>
              <a:gd name="connsiteX151" fmla="*/ 1476765 w 1874891"/>
              <a:gd name="connsiteY151" fmla="*/ 111919 h 1409992"/>
              <a:gd name="connsiteX152" fmla="*/ 1462477 w 1874891"/>
              <a:gd name="connsiteY152" fmla="*/ 102394 h 1409992"/>
              <a:gd name="connsiteX153" fmla="*/ 1452952 w 1874891"/>
              <a:gd name="connsiteY153" fmla="*/ 97631 h 1409992"/>
              <a:gd name="connsiteX154" fmla="*/ 1445808 w 1874891"/>
              <a:gd name="connsiteY154" fmla="*/ 92869 h 1409992"/>
              <a:gd name="connsiteX155" fmla="*/ 1438665 w 1874891"/>
              <a:gd name="connsiteY155" fmla="*/ 90487 h 1409992"/>
              <a:gd name="connsiteX156" fmla="*/ 1424377 w 1874891"/>
              <a:gd name="connsiteY156" fmla="*/ 78581 h 1409992"/>
              <a:gd name="connsiteX157" fmla="*/ 1414852 w 1874891"/>
              <a:gd name="connsiteY157" fmla="*/ 73819 h 1409992"/>
              <a:gd name="connsiteX158" fmla="*/ 1398183 w 1874891"/>
              <a:gd name="connsiteY158" fmla="*/ 61912 h 1409992"/>
              <a:gd name="connsiteX159" fmla="*/ 1391040 w 1874891"/>
              <a:gd name="connsiteY159" fmla="*/ 57150 h 1409992"/>
              <a:gd name="connsiteX160" fmla="*/ 1381515 w 1874891"/>
              <a:gd name="connsiteY160" fmla="*/ 50006 h 1409992"/>
              <a:gd name="connsiteX161" fmla="*/ 1371990 w 1874891"/>
              <a:gd name="connsiteY161" fmla="*/ 45244 h 1409992"/>
              <a:gd name="connsiteX162" fmla="*/ 1350558 w 1874891"/>
              <a:gd name="connsiteY162" fmla="*/ 28575 h 1409992"/>
              <a:gd name="connsiteX163" fmla="*/ 1336271 w 1874891"/>
              <a:gd name="connsiteY163" fmla="*/ 19050 h 1409992"/>
              <a:gd name="connsiteX164" fmla="*/ 1331508 w 1874891"/>
              <a:gd name="connsiteY164" fmla="*/ 11906 h 1409992"/>
              <a:gd name="connsiteX165" fmla="*/ 1324365 w 1874891"/>
              <a:gd name="connsiteY165" fmla="*/ 7144 h 1409992"/>
              <a:gd name="connsiteX166" fmla="*/ 1326746 w 1874891"/>
              <a:gd name="connsiteY166" fmla="*/ 0 h 1409992"/>
              <a:gd name="connsiteX167" fmla="*/ 1386277 w 1874891"/>
              <a:gd name="connsiteY167" fmla="*/ 4762 h 1409992"/>
              <a:gd name="connsiteX168" fmla="*/ 1395802 w 1874891"/>
              <a:gd name="connsiteY168" fmla="*/ 7144 h 1409992"/>
              <a:gd name="connsiteX169" fmla="*/ 1410090 w 1874891"/>
              <a:gd name="connsiteY169" fmla="*/ 9525 h 1409992"/>
              <a:gd name="connsiteX170" fmla="*/ 1421996 w 1874891"/>
              <a:gd name="connsiteY170" fmla="*/ 11906 h 1409992"/>
              <a:gd name="connsiteX171" fmla="*/ 1431521 w 1874891"/>
              <a:gd name="connsiteY171" fmla="*/ 14287 h 1409992"/>
              <a:gd name="connsiteX172" fmla="*/ 1448190 w 1874891"/>
              <a:gd name="connsiteY172" fmla="*/ 16669 h 1409992"/>
              <a:gd name="connsiteX173" fmla="*/ 1469621 w 1874891"/>
              <a:gd name="connsiteY173" fmla="*/ 21431 h 1409992"/>
              <a:gd name="connsiteX174" fmla="*/ 1488671 w 1874891"/>
              <a:gd name="connsiteY174" fmla="*/ 26194 h 1409992"/>
              <a:gd name="connsiteX175" fmla="*/ 1495815 w 1874891"/>
              <a:gd name="connsiteY175" fmla="*/ 28575 h 1409992"/>
              <a:gd name="connsiteX176" fmla="*/ 1512483 w 1874891"/>
              <a:gd name="connsiteY176" fmla="*/ 30956 h 1409992"/>
              <a:gd name="connsiteX177" fmla="*/ 1538677 w 1874891"/>
              <a:gd name="connsiteY177" fmla="*/ 38100 h 1409992"/>
              <a:gd name="connsiteX178" fmla="*/ 1548202 w 1874891"/>
              <a:gd name="connsiteY178" fmla="*/ 40481 h 1409992"/>
              <a:gd name="connsiteX179" fmla="*/ 1569633 w 1874891"/>
              <a:gd name="connsiteY179" fmla="*/ 47625 h 1409992"/>
              <a:gd name="connsiteX180" fmla="*/ 1576777 w 1874891"/>
              <a:gd name="connsiteY180" fmla="*/ 50006 h 1409992"/>
              <a:gd name="connsiteX181" fmla="*/ 1583921 w 1874891"/>
              <a:gd name="connsiteY181" fmla="*/ 52387 h 1409992"/>
              <a:gd name="connsiteX182" fmla="*/ 1610115 w 1874891"/>
              <a:gd name="connsiteY182" fmla="*/ 59531 h 1409992"/>
              <a:gd name="connsiteX183" fmla="*/ 1619640 w 1874891"/>
              <a:gd name="connsiteY183" fmla="*/ 66675 h 1409992"/>
              <a:gd name="connsiteX184" fmla="*/ 1626783 w 1874891"/>
              <a:gd name="connsiteY184" fmla="*/ 69056 h 1409992"/>
              <a:gd name="connsiteX185" fmla="*/ 1633927 w 1874891"/>
              <a:gd name="connsiteY185" fmla="*/ 76200 h 1409992"/>
              <a:gd name="connsiteX186" fmla="*/ 1648215 w 1874891"/>
              <a:gd name="connsiteY186" fmla="*/ 85725 h 1409992"/>
              <a:gd name="connsiteX187" fmla="*/ 1662502 w 1874891"/>
              <a:gd name="connsiteY187" fmla="*/ 95250 h 1409992"/>
              <a:gd name="connsiteX188" fmla="*/ 1676790 w 1874891"/>
              <a:gd name="connsiteY188" fmla="*/ 104775 h 1409992"/>
              <a:gd name="connsiteX189" fmla="*/ 1683933 w 1874891"/>
              <a:gd name="connsiteY189" fmla="*/ 109537 h 1409992"/>
              <a:gd name="connsiteX190" fmla="*/ 1698221 w 1874891"/>
              <a:gd name="connsiteY190" fmla="*/ 123825 h 1409992"/>
              <a:gd name="connsiteX191" fmla="*/ 1722033 w 1874891"/>
              <a:gd name="connsiteY191" fmla="*/ 140494 h 1409992"/>
              <a:gd name="connsiteX192" fmla="*/ 1736321 w 1874891"/>
              <a:gd name="connsiteY192" fmla="*/ 152400 h 1409992"/>
              <a:gd name="connsiteX193" fmla="*/ 1741083 w 1874891"/>
              <a:gd name="connsiteY193" fmla="*/ 159544 h 1409992"/>
              <a:gd name="connsiteX194" fmla="*/ 1748227 w 1874891"/>
              <a:gd name="connsiteY194" fmla="*/ 166687 h 1409992"/>
              <a:gd name="connsiteX195" fmla="*/ 1755371 w 1874891"/>
              <a:gd name="connsiteY195" fmla="*/ 178594 h 1409992"/>
              <a:gd name="connsiteX196" fmla="*/ 1769658 w 1874891"/>
              <a:gd name="connsiteY196" fmla="*/ 195262 h 1409992"/>
              <a:gd name="connsiteX197" fmla="*/ 1776802 w 1874891"/>
              <a:gd name="connsiteY197" fmla="*/ 209550 h 1409992"/>
              <a:gd name="connsiteX198" fmla="*/ 1781565 w 1874891"/>
              <a:gd name="connsiteY198" fmla="*/ 219075 h 1409992"/>
              <a:gd name="connsiteX199" fmla="*/ 1793471 w 1874891"/>
              <a:gd name="connsiteY199" fmla="*/ 238125 h 1409992"/>
              <a:gd name="connsiteX200" fmla="*/ 1795852 w 1874891"/>
              <a:gd name="connsiteY200" fmla="*/ 245269 h 1409992"/>
              <a:gd name="connsiteX201" fmla="*/ 1805377 w 1874891"/>
              <a:gd name="connsiteY201" fmla="*/ 261937 h 1409992"/>
              <a:gd name="connsiteX202" fmla="*/ 1812521 w 1874891"/>
              <a:gd name="connsiteY202" fmla="*/ 278606 h 1409992"/>
              <a:gd name="connsiteX203" fmla="*/ 1822046 w 1874891"/>
              <a:gd name="connsiteY203" fmla="*/ 304800 h 1409992"/>
              <a:gd name="connsiteX204" fmla="*/ 1829190 w 1874891"/>
              <a:gd name="connsiteY204" fmla="*/ 328612 h 1409992"/>
              <a:gd name="connsiteX205" fmla="*/ 1833952 w 1874891"/>
              <a:gd name="connsiteY205" fmla="*/ 345281 h 1409992"/>
              <a:gd name="connsiteX206" fmla="*/ 1836333 w 1874891"/>
              <a:gd name="connsiteY206" fmla="*/ 352425 h 1409992"/>
              <a:gd name="connsiteX207" fmla="*/ 1838715 w 1874891"/>
              <a:gd name="connsiteY207" fmla="*/ 366712 h 1409992"/>
              <a:gd name="connsiteX208" fmla="*/ 1845858 w 1874891"/>
              <a:gd name="connsiteY208" fmla="*/ 385762 h 1409992"/>
              <a:gd name="connsiteX209" fmla="*/ 1848240 w 1874891"/>
              <a:gd name="connsiteY209" fmla="*/ 404812 h 1409992"/>
              <a:gd name="connsiteX210" fmla="*/ 1850621 w 1874891"/>
              <a:gd name="connsiteY210" fmla="*/ 414337 h 1409992"/>
              <a:gd name="connsiteX211" fmla="*/ 1874433 w 1874891"/>
              <a:gd name="connsiteY211" fmla="*/ 507207 h 1409992"/>
              <a:gd name="connsiteX212" fmla="*/ 1874433 w 1874891"/>
              <a:gd name="connsiteY212" fmla="*/ 621507 h 1409992"/>
              <a:gd name="connsiteX213" fmla="*/ 1853002 w 1874891"/>
              <a:gd name="connsiteY213" fmla="*/ 819150 h 1409992"/>
              <a:gd name="connsiteX214" fmla="*/ 1850621 w 1874891"/>
              <a:gd name="connsiteY214" fmla="*/ 828675 h 1409992"/>
              <a:gd name="connsiteX215" fmla="*/ 1845858 w 1874891"/>
              <a:gd name="connsiteY215" fmla="*/ 842962 h 1409992"/>
              <a:gd name="connsiteX216" fmla="*/ 1843477 w 1874891"/>
              <a:gd name="connsiteY216" fmla="*/ 852487 h 1409992"/>
              <a:gd name="connsiteX217" fmla="*/ 1838715 w 1874891"/>
              <a:gd name="connsiteY217" fmla="*/ 859631 h 1409992"/>
              <a:gd name="connsiteX218" fmla="*/ 1831571 w 1874891"/>
              <a:gd name="connsiteY218" fmla="*/ 876300 h 1409992"/>
              <a:gd name="connsiteX219" fmla="*/ 1826808 w 1874891"/>
              <a:gd name="connsiteY219" fmla="*/ 892969 h 1409992"/>
              <a:gd name="connsiteX220" fmla="*/ 1822046 w 1874891"/>
              <a:gd name="connsiteY220" fmla="*/ 900112 h 1409992"/>
              <a:gd name="connsiteX221" fmla="*/ 1814902 w 1874891"/>
              <a:gd name="connsiteY221" fmla="*/ 914400 h 1409992"/>
              <a:gd name="connsiteX222" fmla="*/ 1810140 w 1874891"/>
              <a:gd name="connsiteY222" fmla="*/ 928687 h 1409992"/>
              <a:gd name="connsiteX223" fmla="*/ 1805377 w 1874891"/>
              <a:gd name="connsiteY223" fmla="*/ 942975 h 1409992"/>
              <a:gd name="connsiteX224" fmla="*/ 1802996 w 1874891"/>
              <a:gd name="connsiteY224" fmla="*/ 952500 h 1409992"/>
              <a:gd name="connsiteX225" fmla="*/ 1798233 w 1874891"/>
              <a:gd name="connsiteY225" fmla="*/ 966787 h 1409992"/>
              <a:gd name="connsiteX226" fmla="*/ 1793471 w 1874891"/>
              <a:gd name="connsiteY226" fmla="*/ 973931 h 1409992"/>
              <a:gd name="connsiteX227" fmla="*/ 1788708 w 1874891"/>
              <a:gd name="connsiteY227" fmla="*/ 990600 h 1409992"/>
              <a:gd name="connsiteX228" fmla="*/ 1783946 w 1874891"/>
              <a:gd name="connsiteY228" fmla="*/ 997744 h 1409992"/>
              <a:gd name="connsiteX229" fmla="*/ 1781565 w 1874891"/>
              <a:gd name="connsiteY229" fmla="*/ 1004887 h 1409992"/>
              <a:gd name="connsiteX230" fmla="*/ 1767277 w 1874891"/>
              <a:gd name="connsiteY230" fmla="*/ 1028700 h 1409992"/>
              <a:gd name="connsiteX231" fmla="*/ 1757752 w 1874891"/>
              <a:gd name="connsiteY231" fmla="*/ 1042987 h 1409992"/>
              <a:gd name="connsiteX232" fmla="*/ 1750608 w 1874891"/>
              <a:gd name="connsiteY232" fmla="*/ 1050131 h 1409992"/>
              <a:gd name="connsiteX233" fmla="*/ 1745846 w 1874891"/>
              <a:gd name="connsiteY233" fmla="*/ 1057275 h 1409992"/>
              <a:gd name="connsiteX234" fmla="*/ 1738702 w 1874891"/>
              <a:gd name="connsiteY234" fmla="*/ 1062037 h 1409992"/>
              <a:gd name="connsiteX235" fmla="*/ 1724415 w 1874891"/>
              <a:gd name="connsiteY235" fmla="*/ 1076325 h 1409992"/>
              <a:gd name="connsiteX236" fmla="*/ 1717271 w 1874891"/>
              <a:gd name="connsiteY236" fmla="*/ 1083469 h 1409992"/>
              <a:gd name="connsiteX237" fmla="*/ 1710127 w 1874891"/>
              <a:gd name="connsiteY237" fmla="*/ 1090612 h 1409992"/>
              <a:gd name="connsiteX238" fmla="*/ 1705365 w 1874891"/>
              <a:gd name="connsiteY238" fmla="*/ 1097756 h 1409992"/>
              <a:gd name="connsiteX239" fmla="*/ 1695840 w 1874891"/>
              <a:gd name="connsiteY239" fmla="*/ 1104900 h 1409992"/>
              <a:gd name="connsiteX240" fmla="*/ 1691077 w 1874891"/>
              <a:gd name="connsiteY240" fmla="*/ 1112044 h 1409992"/>
              <a:gd name="connsiteX241" fmla="*/ 1676790 w 1874891"/>
              <a:gd name="connsiteY241" fmla="*/ 1126331 h 1409992"/>
              <a:gd name="connsiteX242" fmla="*/ 1662502 w 1874891"/>
              <a:gd name="connsiteY242" fmla="*/ 1135856 h 1409992"/>
              <a:gd name="connsiteX243" fmla="*/ 1641071 w 1874891"/>
              <a:gd name="connsiteY243" fmla="*/ 1152525 h 1409992"/>
              <a:gd name="connsiteX244" fmla="*/ 1633927 w 1874891"/>
              <a:gd name="connsiteY244" fmla="*/ 1154906 h 1409992"/>
              <a:gd name="connsiteX245" fmla="*/ 1612496 w 1874891"/>
              <a:gd name="connsiteY245" fmla="*/ 1169194 h 1409992"/>
              <a:gd name="connsiteX246" fmla="*/ 1605352 w 1874891"/>
              <a:gd name="connsiteY246" fmla="*/ 1173956 h 1409992"/>
              <a:gd name="connsiteX247" fmla="*/ 1598208 w 1874891"/>
              <a:gd name="connsiteY247" fmla="*/ 1176337 h 1409992"/>
              <a:gd name="connsiteX248" fmla="*/ 1583921 w 1874891"/>
              <a:gd name="connsiteY248" fmla="*/ 1185862 h 1409992"/>
              <a:gd name="connsiteX249" fmla="*/ 1576777 w 1874891"/>
              <a:gd name="connsiteY249" fmla="*/ 1188244 h 1409992"/>
              <a:gd name="connsiteX250" fmla="*/ 1560108 w 1874891"/>
              <a:gd name="connsiteY250" fmla="*/ 1195387 h 1409992"/>
              <a:gd name="connsiteX251" fmla="*/ 1443427 w 1874891"/>
              <a:gd name="connsiteY251" fmla="*/ 1271588 h 1409992"/>
              <a:gd name="connsiteX252" fmla="*/ 1374371 w 1874891"/>
              <a:gd name="connsiteY252" fmla="*/ 1302544 h 1409992"/>
              <a:gd name="connsiteX253" fmla="*/ 1314840 w 1874891"/>
              <a:gd name="connsiteY253" fmla="*/ 1316831 h 1409992"/>
              <a:gd name="connsiteX254" fmla="*/ 1298171 w 1874891"/>
              <a:gd name="connsiteY254" fmla="*/ 1326356 h 1409992"/>
              <a:gd name="connsiteX255" fmla="*/ 1283883 w 1874891"/>
              <a:gd name="connsiteY255" fmla="*/ 1331119 h 1409992"/>
              <a:gd name="connsiteX256" fmla="*/ 1274358 w 1874891"/>
              <a:gd name="connsiteY256" fmla="*/ 1335881 h 1409992"/>
              <a:gd name="connsiteX257" fmla="*/ 1264833 w 1874891"/>
              <a:gd name="connsiteY257" fmla="*/ 1338262 h 1409992"/>
              <a:gd name="connsiteX258" fmla="*/ 1257690 w 1874891"/>
              <a:gd name="connsiteY258" fmla="*/ 1340644 h 1409992"/>
              <a:gd name="connsiteX259" fmla="*/ 1233877 w 1874891"/>
              <a:gd name="connsiteY259" fmla="*/ 1347787 h 1409992"/>
              <a:gd name="connsiteX260" fmla="*/ 1214827 w 1874891"/>
              <a:gd name="connsiteY260" fmla="*/ 1354931 h 1409992"/>
              <a:gd name="connsiteX261" fmla="*/ 1202921 w 1874891"/>
              <a:gd name="connsiteY261" fmla="*/ 1359694 h 1409992"/>
              <a:gd name="connsiteX262" fmla="*/ 1188633 w 1874891"/>
              <a:gd name="connsiteY262" fmla="*/ 1364456 h 1409992"/>
              <a:gd name="connsiteX263" fmla="*/ 1181490 w 1874891"/>
              <a:gd name="connsiteY263" fmla="*/ 1366837 h 1409992"/>
              <a:gd name="connsiteX264" fmla="*/ 1150533 w 1874891"/>
              <a:gd name="connsiteY264" fmla="*/ 1371600 h 1409992"/>
              <a:gd name="connsiteX265" fmla="*/ 1019565 w 1874891"/>
              <a:gd name="connsiteY265" fmla="*/ 1395413 h 1409992"/>
              <a:gd name="connsiteX266" fmla="*/ 981465 w 1874891"/>
              <a:gd name="connsiteY266" fmla="*/ 1395412 h 1409992"/>
              <a:gd name="connsiteX267" fmla="*/ 919552 w 1874891"/>
              <a:gd name="connsiteY267" fmla="*/ 1404937 h 1409992"/>
              <a:gd name="connsiteX268" fmla="*/ 855259 w 1874891"/>
              <a:gd name="connsiteY268" fmla="*/ 1404937 h 1409992"/>
              <a:gd name="connsiteX269" fmla="*/ 798108 w 1874891"/>
              <a:gd name="connsiteY269" fmla="*/ 1407319 h 1409992"/>
              <a:gd name="connsiteX270" fmla="*/ 774296 w 1874891"/>
              <a:gd name="connsiteY270" fmla="*/ 1409700 h 1409992"/>
              <a:gd name="connsiteX271" fmla="*/ 640946 w 1874891"/>
              <a:gd name="connsiteY271" fmla="*/ 1400175 h 1409992"/>
              <a:gd name="connsiteX272" fmla="*/ 624277 w 1874891"/>
              <a:gd name="connsiteY272" fmla="*/ 1395412 h 1409992"/>
              <a:gd name="connsiteX273" fmla="*/ 598083 w 1874891"/>
              <a:gd name="connsiteY273" fmla="*/ 1388269 h 1409992"/>
              <a:gd name="connsiteX274" fmla="*/ 574271 w 1874891"/>
              <a:gd name="connsiteY274" fmla="*/ 1378744 h 1409992"/>
              <a:gd name="connsiteX275" fmla="*/ 567127 w 1874891"/>
              <a:gd name="connsiteY275" fmla="*/ 1376362 h 1409992"/>
              <a:gd name="connsiteX276" fmla="*/ 548077 w 1874891"/>
              <a:gd name="connsiteY276" fmla="*/ 1371600 h 1409992"/>
              <a:gd name="connsiteX277" fmla="*/ 540933 w 1874891"/>
              <a:gd name="connsiteY277" fmla="*/ 1369219 h 1409992"/>
              <a:gd name="connsiteX278" fmla="*/ 521883 w 1874891"/>
              <a:gd name="connsiteY278" fmla="*/ 1364456 h 1409992"/>
              <a:gd name="connsiteX279" fmla="*/ 512358 w 1874891"/>
              <a:gd name="connsiteY279" fmla="*/ 1362075 h 1409992"/>
              <a:gd name="connsiteX280" fmla="*/ 505215 w 1874891"/>
              <a:gd name="connsiteY280" fmla="*/ 1357312 h 1409992"/>
              <a:gd name="connsiteX281" fmla="*/ 495690 w 1874891"/>
              <a:gd name="connsiteY281" fmla="*/ 1354931 h 1409992"/>
              <a:gd name="connsiteX282" fmla="*/ 479021 w 1874891"/>
              <a:gd name="connsiteY282" fmla="*/ 1350169 h 1409992"/>
              <a:gd name="connsiteX283" fmla="*/ 462352 w 1874891"/>
              <a:gd name="connsiteY283" fmla="*/ 1347787 h 1409992"/>
              <a:gd name="connsiteX284" fmla="*/ 455208 w 1874891"/>
              <a:gd name="connsiteY284" fmla="*/ 1345406 h 1409992"/>
              <a:gd name="connsiteX285" fmla="*/ 445683 w 1874891"/>
              <a:gd name="connsiteY285" fmla="*/ 1343025 h 1409992"/>
              <a:gd name="connsiteX286" fmla="*/ 433777 w 1874891"/>
              <a:gd name="connsiteY286" fmla="*/ 1338262 h 1409992"/>
              <a:gd name="connsiteX287" fmla="*/ 421871 w 1874891"/>
              <a:gd name="connsiteY287" fmla="*/ 1335881 h 1409992"/>
              <a:gd name="connsiteX288" fmla="*/ 407583 w 1874891"/>
              <a:gd name="connsiteY288" fmla="*/ 1331119 h 1409992"/>
              <a:gd name="connsiteX289" fmla="*/ 400440 w 1874891"/>
              <a:gd name="connsiteY289" fmla="*/ 1328737 h 1409992"/>
              <a:gd name="connsiteX290" fmla="*/ 390915 w 1874891"/>
              <a:gd name="connsiteY290" fmla="*/ 1323975 h 1409992"/>
              <a:gd name="connsiteX291" fmla="*/ 381390 w 1874891"/>
              <a:gd name="connsiteY291" fmla="*/ 1321594 h 1409992"/>
              <a:gd name="connsiteX292" fmla="*/ 374246 w 1874891"/>
              <a:gd name="connsiteY292" fmla="*/ 1319212 h 1409992"/>
              <a:gd name="connsiteX293" fmla="*/ 364721 w 1874891"/>
              <a:gd name="connsiteY293" fmla="*/ 1316831 h 1409992"/>
              <a:gd name="connsiteX294" fmla="*/ 355196 w 1874891"/>
              <a:gd name="connsiteY294" fmla="*/ 1312069 h 1409992"/>
              <a:gd name="connsiteX295" fmla="*/ 340908 w 1874891"/>
              <a:gd name="connsiteY295" fmla="*/ 1307306 h 1409992"/>
              <a:gd name="connsiteX296" fmla="*/ 326621 w 1874891"/>
              <a:gd name="connsiteY296" fmla="*/ 1302544 h 1409992"/>
              <a:gd name="connsiteX297" fmla="*/ 319477 w 1874891"/>
              <a:gd name="connsiteY297" fmla="*/ 1300162 h 1409992"/>
              <a:gd name="connsiteX298" fmla="*/ 312333 w 1874891"/>
              <a:gd name="connsiteY298" fmla="*/ 1297781 h 1409992"/>
              <a:gd name="connsiteX299" fmla="*/ 305190 w 1874891"/>
              <a:gd name="connsiteY299" fmla="*/ 1293019 h 1409992"/>
              <a:gd name="connsiteX300" fmla="*/ 290902 w 1874891"/>
              <a:gd name="connsiteY300" fmla="*/ 1288256 h 1409992"/>
              <a:gd name="connsiteX301" fmla="*/ 269471 w 1874891"/>
              <a:gd name="connsiteY301" fmla="*/ 1281112 h 1409992"/>
              <a:gd name="connsiteX302" fmla="*/ 259946 w 1874891"/>
              <a:gd name="connsiteY302" fmla="*/ 1273969 h 1409992"/>
              <a:gd name="connsiteX303" fmla="*/ 252802 w 1874891"/>
              <a:gd name="connsiteY303" fmla="*/ 1271587 h 1409992"/>
              <a:gd name="connsiteX304" fmla="*/ 238515 w 1874891"/>
              <a:gd name="connsiteY304" fmla="*/ 1264444 h 1409992"/>
              <a:gd name="connsiteX305" fmla="*/ 228990 w 1874891"/>
              <a:gd name="connsiteY305" fmla="*/ 1262062 h 1409992"/>
              <a:gd name="connsiteX306" fmla="*/ 214702 w 1874891"/>
              <a:gd name="connsiteY306" fmla="*/ 1257300 h 1409992"/>
              <a:gd name="connsiteX307" fmla="*/ 205177 w 1874891"/>
              <a:gd name="connsiteY307" fmla="*/ 1254919 h 1409992"/>
              <a:gd name="connsiteX308" fmla="*/ 190890 w 1874891"/>
              <a:gd name="connsiteY308" fmla="*/ 1250156 h 1409992"/>
              <a:gd name="connsiteX309" fmla="*/ 183746 w 1874891"/>
              <a:gd name="connsiteY309" fmla="*/ 1245394 h 1409992"/>
              <a:gd name="connsiteX310" fmla="*/ 167077 w 1874891"/>
              <a:gd name="connsiteY310" fmla="*/ 1240631 h 1409992"/>
              <a:gd name="connsiteX311" fmla="*/ 159933 w 1874891"/>
              <a:gd name="connsiteY311" fmla="*/ 1235869 h 1409992"/>
              <a:gd name="connsiteX312" fmla="*/ 145646 w 1874891"/>
              <a:gd name="connsiteY312" fmla="*/ 1231106 h 1409992"/>
              <a:gd name="connsiteX313" fmla="*/ 138502 w 1874891"/>
              <a:gd name="connsiteY313" fmla="*/ 1228725 h 1409992"/>
              <a:gd name="connsiteX314" fmla="*/ 117071 w 1874891"/>
              <a:gd name="connsiteY314" fmla="*/ 1216819 h 1409992"/>
              <a:gd name="connsiteX315" fmla="*/ 109927 w 1874891"/>
              <a:gd name="connsiteY315" fmla="*/ 1212056 h 1409992"/>
              <a:gd name="connsiteX316" fmla="*/ 102783 w 1874891"/>
              <a:gd name="connsiteY316" fmla="*/ 1209675 h 1409992"/>
              <a:gd name="connsiteX317" fmla="*/ 88496 w 1874891"/>
              <a:gd name="connsiteY317" fmla="*/ 1197769 h 1409992"/>
              <a:gd name="connsiteX318" fmla="*/ 71827 w 1874891"/>
              <a:gd name="connsiteY318" fmla="*/ 1188244 h 1409992"/>
              <a:gd name="connsiteX319" fmla="*/ 50396 w 1874891"/>
              <a:gd name="connsiteY319" fmla="*/ 1171575 h 1409992"/>
              <a:gd name="connsiteX320" fmla="*/ 43252 w 1874891"/>
              <a:gd name="connsiteY320" fmla="*/ 1164431 h 1409992"/>
              <a:gd name="connsiteX321" fmla="*/ 28965 w 1874891"/>
              <a:gd name="connsiteY321" fmla="*/ 1154906 h 1409992"/>
              <a:gd name="connsiteX322" fmla="*/ 17058 w 1874891"/>
              <a:gd name="connsiteY322" fmla="*/ 1145381 h 1409992"/>
              <a:gd name="connsiteX323" fmla="*/ 2771 w 1874891"/>
              <a:gd name="connsiteY323" fmla="*/ 1131094 h 1409992"/>
              <a:gd name="connsiteX324" fmla="*/ 390 w 1874891"/>
              <a:gd name="connsiteY324" fmla="*/ 1123950 h 1409992"/>
              <a:gd name="connsiteX325" fmla="*/ 21821 w 1874891"/>
              <a:gd name="connsiteY325" fmla="*/ 1112044 h 1409992"/>
              <a:gd name="connsiteX326" fmla="*/ 36108 w 1874891"/>
              <a:gd name="connsiteY326" fmla="*/ 1116806 h 1409992"/>
              <a:gd name="connsiteX327" fmla="*/ 38490 w 1874891"/>
              <a:gd name="connsiteY327" fmla="*/ 1119187 h 1409992"/>
              <a:gd name="connsiteX0" fmla="*/ 38490 w 1874891"/>
              <a:gd name="connsiteY0" fmla="*/ 1119187 h 1409992"/>
              <a:gd name="connsiteX1" fmla="*/ 50396 w 1874891"/>
              <a:gd name="connsiteY1" fmla="*/ 1123950 h 1409992"/>
              <a:gd name="connsiteX2" fmla="*/ 64683 w 1874891"/>
              <a:gd name="connsiteY2" fmla="*/ 1133475 h 1409992"/>
              <a:gd name="connsiteX3" fmla="*/ 71827 w 1874891"/>
              <a:gd name="connsiteY3" fmla="*/ 1138237 h 1409992"/>
              <a:gd name="connsiteX4" fmla="*/ 81352 w 1874891"/>
              <a:gd name="connsiteY4" fmla="*/ 1140619 h 1409992"/>
              <a:gd name="connsiteX5" fmla="*/ 105165 w 1874891"/>
              <a:gd name="connsiteY5" fmla="*/ 1154906 h 1409992"/>
              <a:gd name="connsiteX6" fmla="*/ 112308 w 1874891"/>
              <a:gd name="connsiteY6" fmla="*/ 1159669 h 1409992"/>
              <a:gd name="connsiteX7" fmla="*/ 121833 w 1874891"/>
              <a:gd name="connsiteY7" fmla="*/ 1164431 h 1409992"/>
              <a:gd name="connsiteX8" fmla="*/ 128977 w 1874891"/>
              <a:gd name="connsiteY8" fmla="*/ 1169194 h 1409992"/>
              <a:gd name="connsiteX9" fmla="*/ 136121 w 1874891"/>
              <a:gd name="connsiteY9" fmla="*/ 1171575 h 1409992"/>
              <a:gd name="connsiteX10" fmla="*/ 157552 w 1874891"/>
              <a:gd name="connsiteY10" fmla="*/ 1183481 h 1409992"/>
              <a:gd name="connsiteX11" fmla="*/ 174221 w 1874891"/>
              <a:gd name="connsiteY11" fmla="*/ 1193006 h 1409992"/>
              <a:gd name="connsiteX12" fmla="*/ 181365 w 1874891"/>
              <a:gd name="connsiteY12" fmla="*/ 1197769 h 1409992"/>
              <a:gd name="connsiteX13" fmla="*/ 188508 w 1874891"/>
              <a:gd name="connsiteY13" fmla="*/ 1200150 h 1409992"/>
              <a:gd name="connsiteX14" fmla="*/ 205177 w 1874891"/>
              <a:gd name="connsiteY14" fmla="*/ 1209675 h 1409992"/>
              <a:gd name="connsiteX15" fmla="*/ 219465 w 1874891"/>
              <a:gd name="connsiteY15" fmla="*/ 1214437 h 1409992"/>
              <a:gd name="connsiteX16" fmla="*/ 231371 w 1874891"/>
              <a:gd name="connsiteY16" fmla="*/ 1219200 h 1409992"/>
              <a:gd name="connsiteX17" fmla="*/ 250421 w 1874891"/>
              <a:gd name="connsiteY17" fmla="*/ 1223962 h 1409992"/>
              <a:gd name="connsiteX18" fmla="*/ 259946 w 1874891"/>
              <a:gd name="connsiteY18" fmla="*/ 1228725 h 1409992"/>
              <a:gd name="connsiteX19" fmla="*/ 278996 w 1874891"/>
              <a:gd name="connsiteY19" fmla="*/ 1233487 h 1409992"/>
              <a:gd name="connsiteX20" fmla="*/ 288521 w 1874891"/>
              <a:gd name="connsiteY20" fmla="*/ 1235869 h 1409992"/>
              <a:gd name="connsiteX21" fmla="*/ 302808 w 1874891"/>
              <a:gd name="connsiteY21" fmla="*/ 1240631 h 1409992"/>
              <a:gd name="connsiteX22" fmla="*/ 309952 w 1874891"/>
              <a:gd name="connsiteY22" fmla="*/ 1245394 h 1409992"/>
              <a:gd name="connsiteX23" fmla="*/ 319477 w 1874891"/>
              <a:gd name="connsiteY23" fmla="*/ 1247775 h 1409992"/>
              <a:gd name="connsiteX24" fmla="*/ 326621 w 1874891"/>
              <a:gd name="connsiteY24" fmla="*/ 1250156 h 1409992"/>
              <a:gd name="connsiteX25" fmla="*/ 343290 w 1874891"/>
              <a:gd name="connsiteY25" fmla="*/ 1257300 h 1409992"/>
              <a:gd name="connsiteX26" fmla="*/ 352815 w 1874891"/>
              <a:gd name="connsiteY26" fmla="*/ 1262062 h 1409992"/>
              <a:gd name="connsiteX27" fmla="*/ 362340 w 1874891"/>
              <a:gd name="connsiteY27" fmla="*/ 1264444 h 1409992"/>
              <a:gd name="connsiteX28" fmla="*/ 376627 w 1874891"/>
              <a:gd name="connsiteY28" fmla="*/ 1269206 h 1409992"/>
              <a:gd name="connsiteX29" fmla="*/ 386152 w 1874891"/>
              <a:gd name="connsiteY29" fmla="*/ 1271587 h 1409992"/>
              <a:gd name="connsiteX30" fmla="*/ 400440 w 1874891"/>
              <a:gd name="connsiteY30" fmla="*/ 1276350 h 1409992"/>
              <a:gd name="connsiteX31" fmla="*/ 421871 w 1874891"/>
              <a:gd name="connsiteY31" fmla="*/ 1283494 h 1409992"/>
              <a:gd name="connsiteX32" fmla="*/ 445683 w 1874891"/>
              <a:gd name="connsiteY32" fmla="*/ 1288256 h 1409992"/>
              <a:gd name="connsiteX33" fmla="*/ 469496 w 1874891"/>
              <a:gd name="connsiteY33" fmla="*/ 1293019 h 1409992"/>
              <a:gd name="connsiteX34" fmla="*/ 498071 w 1874891"/>
              <a:gd name="connsiteY34" fmla="*/ 1300162 h 1409992"/>
              <a:gd name="connsiteX35" fmla="*/ 505215 w 1874891"/>
              <a:gd name="connsiteY35" fmla="*/ 1302544 h 1409992"/>
              <a:gd name="connsiteX36" fmla="*/ 521883 w 1874891"/>
              <a:gd name="connsiteY36" fmla="*/ 1304925 h 1409992"/>
              <a:gd name="connsiteX37" fmla="*/ 536171 w 1874891"/>
              <a:gd name="connsiteY37" fmla="*/ 1307306 h 1409992"/>
              <a:gd name="connsiteX38" fmla="*/ 548077 w 1874891"/>
              <a:gd name="connsiteY38" fmla="*/ 1309687 h 1409992"/>
              <a:gd name="connsiteX39" fmla="*/ 567127 w 1874891"/>
              <a:gd name="connsiteY39" fmla="*/ 1312069 h 1409992"/>
              <a:gd name="connsiteX40" fmla="*/ 595702 w 1874891"/>
              <a:gd name="connsiteY40" fmla="*/ 1316831 h 1409992"/>
              <a:gd name="connsiteX41" fmla="*/ 757627 w 1874891"/>
              <a:gd name="connsiteY41" fmla="*/ 1319212 h 1409992"/>
              <a:gd name="connsiteX42" fmla="*/ 802871 w 1874891"/>
              <a:gd name="connsiteY42" fmla="*/ 1323975 h 1409992"/>
              <a:gd name="connsiteX43" fmla="*/ 819540 w 1874891"/>
              <a:gd name="connsiteY43" fmla="*/ 1326356 h 1409992"/>
              <a:gd name="connsiteX44" fmla="*/ 1007658 w 1874891"/>
              <a:gd name="connsiteY44" fmla="*/ 1323975 h 1409992"/>
              <a:gd name="connsiteX45" fmla="*/ 1017183 w 1874891"/>
              <a:gd name="connsiteY45" fmla="*/ 1319212 h 1409992"/>
              <a:gd name="connsiteX46" fmla="*/ 1031471 w 1874891"/>
              <a:gd name="connsiteY46" fmla="*/ 1314450 h 1409992"/>
              <a:gd name="connsiteX47" fmla="*/ 1057665 w 1874891"/>
              <a:gd name="connsiteY47" fmla="*/ 1307306 h 1409992"/>
              <a:gd name="connsiteX48" fmla="*/ 1074333 w 1874891"/>
              <a:gd name="connsiteY48" fmla="*/ 1304925 h 1409992"/>
              <a:gd name="connsiteX49" fmla="*/ 1098146 w 1874891"/>
              <a:gd name="connsiteY49" fmla="*/ 1300162 h 1409992"/>
              <a:gd name="connsiteX50" fmla="*/ 1112433 w 1874891"/>
              <a:gd name="connsiteY50" fmla="*/ 1295400 h 1409992"/>
              <a:gd name="connsiteX51" fmla="*/ 1133865 w 1874891"/>
              <a:gd name="connsiteY51" fmla="*/ 1285875 h 1409992"/>
              <a:gd name="connsiteX52" fmla="*/ 1141008 w 1874891"/>
              <a:gd name="connsiteY52" fmla="*/ 1283494 h 1409992"/>
              <a:gd name="connsiteX53" fmla="*/ 1155296 w 1874891"/>
              <a:gd name="connsiteY53" fmla="*/ 1278731 h 1409992"/>
              <a:gd name="connsiteX54" fmla="*/ 1169583 w 1874891"/>
              <a:gd name="connsiteY54" fmla="*/ 1276350 h 1409992"/>
              <a:gd name="connsiteX55" fmla="*/ 1176727 w 1874891"/>
              <a:gd name="connsiteY55" fmla="*/ 1271587 h 1409992"/>
              <a:gd name="connsiteX56" fmla="*/ 1195777 w 1874891"/>
              <a:gd name="connsiteY56" fmla="*/ 1266825 h 1409992"/>
              <a:gd name="connsiteX57" fmla="*/ 1214827 w 1874891"/>
              <a:gd name="connsiteY57" fmla="*/ 1257300 h 1409992"/>
              <a:gd name="connsiteX58" fmla="*/ 1231496 w 1874891"/>
              <a:gd name="connsiteY58" fmla="*/ 1252537 h 1409992"/>
              <a:gd name="connsiteX59" fmla="*/ 1248165 w 1874891"/>
              <a:gd name="connsiteY59" fmla="*/ 1243012 h 1409992"/>
              <a:gd name="connsiteX60" fmla="*/ 1264833 w 1874891"/>
              <a:gd name="connsiteY60" fmla="*/ 1238250 h 1409992"/>
              <a:gd name="connsiteX61" fmla="*/ 1271977 w 1874891"/>
              <a:gd name="connsiteY61" fmla="*/ 1235869 h 1409992"/>
              <a:gd name="connsiteX62" fmla="*/ 1295790 w 1874891"/>
              <a:gd name="connsiteY62" fmla="*/ 1221581 h 1409992"/>
              <a:gd name="connsiteX63" fmla="*/ 1305315 w 1874891"/>
              <a:gd name="connsiteY63" fmla="*/ 1219200 h 1409992"/>
              <a:gd name="connsiteX64" fmla="*/ 1312458 w 1874891"/>
              <a:gd name="connsiteY64" fmla="*/ 1214437 h 1409992"/>
              <a:gd name="connsiteX65" fmla="*/ 1326746 w 1874891"/>
              <a:gd name="connsiteY65" fmla="*/ 1212056 h 1409992"/>
              <a:gd name="connsiteX66" fmla="*/ 1333890 w 1874891"/>
              <a:gd name="connsiteY66" fmla="*/ 1209675 h 1409992"/>
              <a:gd name="connsiteX67" fmla="*/ 1341033 w 1874891"/>
              <a:gd name="connsiteY67" fmla="*/ 1204912 h 1409992"/>
              <a:gd name="connsiteX68" fmla="*/ 1355321 w 1874891"/>
              <a:gd name="connsiteY68" fmla="*/ 1202531 h 1409992"/>
              <a:gd name="connsiteX69" fmla="*/ 1364846 w 1874891"/>
              <a:gd name="connsiteY69" fmla="*/ 1200150 h 1409992"/>
              <a:gd name="connsiteX70" fmla="*/ 1374371 w 1874891"/>
              <a:gd name="connsiteY70" fmla="*/ 1195387 h 1409992"/>
              <a:gd name="connsiteX71" fmla="*/ 1379133 w 1874891"/>
              <a:gd name="connsiteY71" fmla="*/ 1188244 h 1409992"/>
              <a:gd name="connsiteX72" fmla="*/ 1386277 w 1874891"/>
              <a:gd name="connsiteY72" fmla="*/ 1183481 h 1409992"/>
              <a:gd name="connsiteX73" fmla="*/ 1391040 w 1874891"/>
              <a:gd name="connsiteY73" fmla="*/ 1176337 h 1409992"/>
              <a:gd name="connsiteX74" fmla="*/ 1405327 w 1874891"/>
              <a:gd name="connsiteY74" fmla="*/ 1166812 h 1409992"/>
              <a:gd name="connsiteX75" fmla="*/ 1414852 w 1874891"/>
              <a:gd name="connsiteY75" fmla="*/ 1159669 h 1409992"/>
              <a:gd name="connsiteX76" fmla="*/ 1421996 w 1874891"/>
              <a:gd name="connsiteY76" fmla="*/ 1152525 h 1409992"/>
              <a:gd name="connsiteX77" fmla="*/ 1429140 w 1874891"/>
              <a:gd name="connsiteY77" fmla="*/ 1147762 h 1409992"/>
              <a:gd name="connsiteX78" fmla="*/ 1436283 w 1874891"/>
              <a:gd name="connsiteY78" fmla="*/ 1140619 h 1409992"/>
              <a:gd name="connsiteX79" fmla="*/ 1445808 w 1874891"/>
              <a:gd name="connsiteY79" fmla="*/ 1135856 h 1409992"/>
              <a:gd name="connsiteX80" fmla="*/ 1467240 w 1874891"/>
              <a:gd name="connsiteY80" fmla="*/ 1121569 h 1409992"/>
              <a:gd name="connsiteX81" fmla="*/ 1474383 w 1874891"/>
              <a:gd name="connsiteY81" fmla="*/ 1116806 h 1409992"/>
              <a:gd name="connsiteX82" fmla="*/ 1481527 w 1874891"/>
              <a:gd name="connsiteY82" fmla="*/ 1109662 h 1409992"/>
              <a:gd name="connsiteX83" fmla="*/ 1491052 w 1874891"/>
              <a:gd name="connsiteY83" fmla="*/ 1107281 h 1409992"/>
              <a:gd name="connsiteX84" fmla="*/ 1500577 w 1874891"/>
              <a:gd name="connsiteY84" fmla="*/ 1100137 h 1409992"/>
              <a:gd name="connsiteX85" fmla="*/ 1507721 w 1874891"/>
              <a:gd name="connsiteY85" fmla="*/ 1095375 h 1409992"/>
              <a:gd name="connsiteX86" fmla="*/ 1514865 w 1874891"/>
              <a:gd name="connsiteY86" fmla="*/ 1088231 h 1409992"/>
              <a:gd name="connsiteX87" fmla="*/ 1524390 w 1874891"/>
              <a:gd name="connsiteY87" fmla="*/ 1081087 h 1409992"/>
              <a:gd name="connsiteX88" fmla="*/ 1531533 w 1874891"/>
              <a:gd name="connsiteY88" fmla="*/ 1076325 h 1409992"/>
              <a:gd name="connsiteX89" fmla="*/ 1538677 w 1874891"/>
              <a:gd name="connsiteY89" fmla="*/ 1069181 h 1409992"/>
              <a:gd name="connsiteX90" fmla="*/ 1552965 w 1874891"/>
              <a:gd name="connsiteY90" fmla="*/ 1059656 h 1409992"/>
              <a:gd name="connsiteX91" fmla="*/ 1560108 w 1874891"/>
              <a:gd name="connsiteY91" fmla="*/ 1054894 h 1409992"/>
              <a:gd name="connsiteX92" fmla="*/ 1574396 w 1874891"/>
              <a:gd name="connsiteY92" fmla="*/ 1040606 h 1409992"/>
              <a:gd name="connsiteX93" fmla="*/ 1588683 w 1874891"/>
              <a:gd name="connsiteY93" fmla="*/ 1021556 h 1409992"/>
              <a:gd name="connsiteX94" fmla="*/ 1612496 w 1874891"/>
              <a:gd name="connsiteY94" fmla="*/ 995362 h 1409992"/>
              <a:gd name="connsiteX95" fmla="*/ 1619640 w 1874891"/>
              <a:gd name="connsiteY95" fmla="*/ 988219 h 1409992"/>
              <a:gd name="connsiteX96" fmla="*/ 1629165 w 1874891"/>
              <a:gd name="connsiteY96" fmla="*/ 971550 h 1409992"/>
              <a:gd name="connsiteX97" fmla="*/ 1633927 w 1874891"/>
              <a:gd name="connsiteY97" fmla="*/ 964406 h 1409992"/>
              <a:gd name="connsiteX98" fmla="*/ 1638690 w 1874891"/>
              <a:gd name="connsiteY98" fmla="*/ 950119 h 1409992"/>
              <a:gd name="connsiteX99" fmla="*/ 1641071 w 1874891"/>
              <a:gd name="connsiteY99" fmla="*/ 942975 h 1409992"/>
              <a:gd name="connsiteX100" fmla="*/ 1645833 w 1874891"/>
              <a:gd name="connsiteY100" fmla="*/ 926306 h 1409992"/>
              <a:gd name="connsiteX101" fmla="*/ 1650596 w 1874891"/>
              <a:gd name="connsiteY101" fmla="*/ 919162 h 1409992"/>
              <a:gd name="connsiteX102" fmla="*/ 1655358 w 1874891"/>
              <a:gd name="connsiteY102" fmla="*/ 904875 h 1409992"/>
              <a:gd name="connsiteX103" fmla="*/ 1657740 w 1874891"/>
              <a:gd name="connsiteY103" fmla="*/ 895350 h 1409992"/>
              <a:gd name="connsiteX104" fmla="*/ 1662502 w 1874891"/>
              <a:gd name="connsiteY104" fmla="*/ 885825 h 1409992"/>
              <a:gd name="connsiteX105" fmla="*/ 1667265 w 1874891"/>
              <a:gd name="connsiteY105" fmla="*/ 871537 h 1409992"/>
              <a:gd name="connsiteX106" fmla="*/ 1669646 w 1874891"/>
              <a:gd name="connsiteY106" fmla="*/ 864394 h 1409992"/>
              <a:gd name="connsiteX107" fmla="*/ 1674408 w 1874891"/>
              <a:gd name="connsiteY107" fmla="*/ 857250 h 1409992"/>
              <a:gd name="connsiteX108" fmla="*/ 1676790 w 1874891"/>
              <a:gd name="connsiteY108" fmla="*/ 847725 h 1409992"/>
              <a:gd name="connsiteX109" fmla="*/ 1681552 w 1874891"/>
              <a:gd name="connsiteY109" fmla="*/ 840581 h 1409992"/>
              <a:gd name="connsiteX110" fmla="*/ 1686315 w 1874891"/>
              <a:gd name="connsiteY110" fmla="*/ 826294 h 1409992"/>
              <a:gd name="connsiteX111" fmla="*/ 1688696 w 1874891"/>
              <a:gd name="connsiteY111" fmla="*/ 819150 h 1409992"/>
              <a:gd name="connsiteX112" fmla="*/ 1693458 w 1874891"/>
              <a:gd name="connsiteY112" fmla="*/ 800100 h 1409992"/>
              <a:gd name="connsiteX113" fmla="*/ 1698221 w 1874891"/>
              <a:gd name="connsiteY113" fmla="*/ 781050 h 1409992"/>
              <a:gd name="connsiteX114" fmla="*/ 1700602 w 1874891"/>
              <a:gd name="connsiteY114" fmla="*/ 773906 h 1409992"/>
              <a:gd name="connsiteX115" fmla="*/ 1702983 w 1874891"/>
              <a:gd name="connsiteY115" fmla="*/ 762000 h 1409992"/>
              <a:gd name="connsiteX116" fmla="*/ 1705365 w 1874891"/>
              <a:gd name="connsiteY116" fmla="*/ 754856 h 1409992"/>
              <a:gd name="connsiteX117" fmla="*/ 1710127 w 1874891"/>
              <a:gd name="connsiteY117" fmla="*/ 731044 h 1409992"/>
              <a:gd name="connsiteX118" fmla="*/ 1712508 w 1874891"/>
              <a:gd name="connsiteY118" fmla="*/ 719137 h 1409992"/>
              <a:gd name="connsiteX119" fmla="*/ 1717271 w 1874891"/>
              <a:gd name="connsiteY119" fmla="*/ 676275 h 1409992"/>
              <a:gd name="connsiteX120" fmla="*/ 1719652 w 1874891"/>
              <a:gd name="connsiteY120" fmla="*/ 652462 h 1409992"/>
              <a:gd name="connsiteX121" fmla="*/ 1722033 w 1874891"/>
              <a:gd name="connsiteY121" fmla="*/ 645319 h 1409992"/>
              <a:gd name="connsiteX122" fmla="*/ 1724415 w 1874891"/>
              <a:gd name="connsiteY122" fmla="*/ 633412 h 1409992"/>
              <a:gd name="connsiteX123" fmla="*/ 1724415 w 1874891"/>
              <a:gd name="connsiteY123" fmla="*/ 438150 h 1409992"/>
              <a:gd name="connsiteX124" fmla="*/ 1719652 w 1874891"/>
              <a:gd name="connsiteY124" fmla="*/ 426244 h 1409992"/>
              <a:gd name="connsiteX125" fmla="*/ 1712508 w 1874891"/>
              <a:gd name="connsiteY125" fmla="*/ 411956 h 1409992"/>
              <a:gd name="connsiteX126" fmla="*/ 1710127 w 1874891"/>
              <a:gd name="connsiteY126" fmla="*/ 402431 h 1409992"/>
              <a:gd name="connsiteX127" fmla="*/ 1700602 w 1874891"/>
              <a:gd name="connsiteY127" fmla="*/ 383381 h 1409992"/>
              <a:gd name="connsiteX128" fmla="*/ 1695840 w 1874891"/>
              <a:gd name="connsiteY128" fmla="*/ 366712 h 1409992"/>
              <a:gd name="connsiteX129" fmla="*/ 1686315 w 1874891"/>
              <a:gd name="connsiteY129" fmla="*/ 352425 h 1409992"/>
              <a:gd name="connsiteX130" fmla="*/ 1674408 w 1874891"/>
              <a:gd name="connsiteY130" fmla="*/ 326231 h 1409992"/>
              <a:gd name="connsiteX131" fmla="*/ 1667265 w 1874891"/>
              <a:gd name="connsiteY131" fmla="*/ 316706 h 1409992"/>
              <a:gd name="connsiteX132" fmla="*/ 1657740 w 1874891"/>
              <a:gd name="connsiteY132" fmla="*/ 297656 h 1409992"/>
              <a:gd name="connsiteX133" fmla="*/ 1655358 w 1874891"/>
              <a:gd name="connsiteY133" fmla="*/ 288131 h 1409992"/>
              <a:gd name="connsiteX134" fmla="*/ 1650596 w 1874891"/>
              <a:gd name="connsiteY134" fmla="*/ 280987 h 1409992"/>
              <a:gd name="connsiteX135" fmla="*/ 1645833 w 1874891"/>
              <a:gd name="connsiteY135" fmla="*/ 266700 h 1409992"/>
              <a:gd name="connsiteX136" fmla="*/ 1633927 w 1874891"/>
              <a:gd name="connsiteY136" fmla="*/ 250031 h 1409992"/>
              <a:gd name="connsiteX137" fmla="*/ 1624402 w 1874891"/>
              <a:gd name="connsiteY137" fmla="*/ 233362 h 1409992"/>
              <a:gd name="connsiteX138" fmla="*/ 1619640 w 1874891"/>
              <a:gd name="connsiteY138" fmla="*/ 226219 h 1409992"/>
              <a:gd name="connsiteX139" fmla="*/ 1612496 w 1874891"/>
              <a:gd name="connsiteY139" fmla="*/ 219075 h 1409992"/>
              <a:gd name="connsiteX140" fmla="*/ 1600590 w 1874891"/>
              <a:gd name="connsiteY140" fmla="*/ 202406 h 1409992"/>
              <a:gd name="connsiteX141" fmla="*/ 1583921 w 1874891"/>
              <a:gd name="connsiteY141" fmla="*/ 185737 h 1409992"/>
              <a:gd name="connsiteX142" fmla="*/ 1579158 w 1874891"/>
              <a:gd name="connsiteY142" fmla="*/ 178594 h 1409992"/>
              <a:gd name="connsiteX143" fmla="*/ 1572015 w 1874891"/>
              <a:gd name="connsiteY143" fmla="*/ 173831 h 1409992"/>
              <a:gd name="connsiteX144" fmla="*/ 1564871 w 1874891"/>
              <a:gd name="connsiteY144" fmla="*/ 166687 h 1409992"/>
              <a:gd name="connsiteX145" fmla="*/ 1557727 w 1874891"/>
              <a:gd name="connsiteY145" fmla="*/ 161925 h 1409992"/>
              <a:gd name="connsiteX146" fmla="*/ 1538677 w 1874891"/>
              <a:gd name="connsiteY146" fmla="*/ 150019 h 1409992"/>
              <a:gd name="connsiteX147" fmla="*/ 1531533 w 1874891"/>
              <a:gd name="connsiteY147" fmla="*/ 142875 h 1409992"/>
              <a:gd name="connsiteX148" fmla="*/ 1524390 w 1874891"/>
              <a:gd name="connsiteY148" fmla="*/ 140494 h 1409992"/>
              <a:gd name="connsiteX149" fmla="*/ 1514865 w 1874891"/>
              <a:gd name="connsiteY149" fmla="*/ 135731 h 1409992"/>
              <a:gd name="connsiteX150" fmla="*/ 1500577 w 1874891"/>
              <a:gd name="connsiteY150" fmla="*/ 128587 h 1409992"/>
              <a:gd name="connsiteX151" fmla="*/ 1476765 w 1874891"/>
              <a:gd name="connsiteY151" fmla="*/ 111919 h 1409992"/>
              <a:gd name="connsiteX152" fmla="*/ 1462477 w 1874891"/>
              <a:gd name="connsiteY152" fmla="*/ 102394 h 1409992"/>
              <a:gd name="connsiteX153" fmla="*/ 1452952 w 1874891"/>
              <a:gd name="connsiteY153" fmla="*/ 97631 h 1409992"/>
              <a:gd name="connsiteX154" fmla="*/ 1445808 w 1874891"/>
              <a:gd name="connsiteY154" fmla="*/ 92869 h 1409992"/>
              <a:gd name="connsiteX155" fmla="*/ 1438665 w 1874891"/>
              <a:gd name="connsiteY155" fmla="*/ 90487 h 1409992"/>
              <a:gd name="connsiteX156" fmla="*/ 1424377 w 1874891"/>
              <a:gd name="connsiteY156" fmla="*/ 78581 h 1409992"/>
              <a:gd name="connsiteX157" fmla="*/ 1414852 w 1874891"/>
              <a:gd name="connsiteY157" fmla="*/ 73819 h 1409992"/>
              <a:gd name="connsiteX158" fmla="*/ 1398183 w 1874891"/>
              <a:gd name="connsiteY158" fmla="*/ 61912 h 1409992"/>
              <a:gd name="connsiteX159" fmla="*/ 1391040 w 1874891"/>
              <a:gd name="connsiteY159" fmla="*/ 57150 h 1409992"/>
              <a:gd name="connsiteX160" fmla="*/ 1381515 w 1874891"/>
              <a:gd name="connsiteY160" fmla="*/ 50006 h 1409992"/>
              <a:gd name="connsiteX161" fmla="*/ 1371990 w 1874891"/>
              <a:gd name="connsiteY161" fmla="*/ 45244 h 1409992"/>
              <a:gd name="connsiteX162" fmla="*/ 1350558 w 1874891"/>
              <a:gd name="connsiteY162" fmla="*/ 28575 h 1409992"/>
              <a:gd name="connsiteX163" fmla="*/ 1336271 w 1874891"/>
              <a:gd name="connsiteY163" fmla="*/ 19050 h 1409992"/>
              <a:gd name="connsiteX164" fmla="*/ 1331508 w 1874891"/>
              <a:gd name="connsiteY164" fmla="*/ 11906 h 1409992"/>
              <a:gd name="connsiteX165" fmla="*/ 1324365 w 1874891"/>
              <a:gd name="connsiteY165" fmla="*/ 7144 h 1409992"/>
              <a:gd name="connsiteX166" fmla="*/ 1326746 w 1874891"/>
              <a:gd name="connsiteY166" fmla="*/ 0 h 1409992"/>
              <a:gd name="connsiteX167" fmla="*/ 1386277 w 1874891"/>
              <a:gd name="connsiteY167" fmla="*/ 4762 h 1409992"/>
              <a:gd name="connsiteX168" fmla="*/ 1395802 w 1874891"/>
              <a:gd name="connsiteY168" fmla="*/ 7144 h 1409992"/>
              <a:gd name="connsiteX169" fmla="*/ 1410090 w 1874891"/>
              <a:gd name="connsiteY169" fmla="*/ 9525 h 1409992"/>
              <a:gd name="connsiteX170" fmla="*/ 1421996 w 1874891"/>
              <a:gd name="connsiteY170" fmla="*/ 11906 h 1409992"/>
              <a:gd name="connsiteX171" fmla="*/ 1431521 w 1874891"/>
              <a:gd name="connsiteY171" fmla="*/ 14287 h 1409992"/>
              <a:gd name="connsiteX172" fmla="*/ 1448190 w 1874891"/>
              <a:gd name="connsiteY172" fmla="*/ 16669 h 1409992"/>
              <a:gd name="connsiteX173" fmla="*/ 1469621 w 1874891"/>
              <a:gd name="connsiteY173" fmla="*/ 21431 h 1409992"/>
              <a:gd name="connsiteX174" fmla="*/ 1488671 w 1874891"/>
              <a:gd name="connsiteY174" fmla="*/ 26194 h 1409992"/>
              <a:gd name="connsiteX175" fmla="*/ 1495815 w 1874891"/>
              <a:gd name="connsiteY175" fmla="*/ 28575 h 1409992"/>
              <a:gd name="connsiteX176" fmla="*/ 1512483 w 1874891"/>
              <a:gd name="connsiteY176" fmla="*/ 30956 h 1409992"/>
              <a:gd name="connsiteX177" fmla="*/ 1538677 w 1874891"/>
              <a:gd name="connsiteY177" fmla="*/ 38100 h 1409992"/>
              <a:gd name="connsiteX178" fmla="*/ 1548202 w 1874891"/>
              <a:gd name="connsiteY178" fmla="*/ 40481 h 1409992"/>
              <a:gd name="connsiteX179" fmla="*/ 1569633 w 1874891"/>
              <a:gd name="connsiteY179" fmla="*/ 47625 h 1409992"/>
              <a:gd name="connsiteX180" fmla="*/ 1576777 w 1874891"/>
              <a:gd name="connsiteY180" fmla="*/ 50006 h 1409992"/>
              <a:gd name="connsiteX181" fmla="*/ 1583921 w 1874891"/>
              <a:gd name="connsiteY181" fmla="*/ 52387 h 1409992"/>
              <a:gd name="connsiteX182" fmla="*/ 1610115 w 1874891"/>
              <a:gd name="connsiteY182" fmla="*/ 59531 h 1409992"/>
              <a:gd name="connsiteX183" fmla="*/ 1619640 w 1874891"/>
              <a:gd name="connsiteY183" fmla="*/ 66675 h 1409992"/>
              <a:gd name="connsiteX184" fmla="*/ 1626783 w 1874891"/>
              <a:gd name="connsiteY184" fmla="*/ 69056 h 1409992"/>
              <a:gd name="connsiteX185" fmla="*/ 1633927 w 1874891"/>
              <a:gd name="connsiteY185" fmla="*/ 76200 h 1409992"/>
              <a:gd name="connsiteX186" fmla="*/ 1648215 w 1874891"/>
              <a:gd name="connsiteY186" fmla="*/ 85725 h 1409992"/>
              <a:gd name="connsiteX187" fmla="*/ 1662502 w 1874891"/>
              <a:gd name="connsiteY187" fmla="*/ 95250 h 1409992"/>
              <a:gd name="connsiteX188" fmla="*/ 1676790 w 1874891"/>
              <a:gd name="connsiteY188" fmla="*/ 104775 h 1409992"/>
              <a:gd name="connsiteX189" fmla="*/ 1683933 w 1874891"/>
              <a:gd name="connsiteY189" fmla="*/ 109537 h 1409992"/>
              <a:gd name="connsiteX190" fmla="*/ 1698221 w 1874891"/>
              <a:gd name="connsiteY190" fmla="*/ 123825 h 1409992"/>
              <a:gd name="connsiteX191" fmla="*/ 1722033 w 1874891"/>
              <a:gd name="connsiteY191" fmla="*/ 140494 h 1409992"/>
              <a:gd name="connsiteX192" fmla="*/ 1736321 w 1874891"/>
              <a:gd name="connsiteY192" fmla="*/ 152400 h 1409992"/>
              <a:gd name="connsiteX193" fmla="*/ 1741083 w 1874891"/>
              <a:gd name="connsiteY193" fmla="*/ 159544 h 1409992"/>
              <a:gd name="connsiteX194" fmla="*/ 1748227 w 1874891"/>
              <a:gd name="connsiteY194" fmla="*/ 166687 h 1409992"/>
              <a:gd name="connsiteX195" fmla="*/ 1755371 w 1874891"/>
              <a:gd name="connsiteY195" fmla="*/ 178594 h 1409992"/>
              <a:gd name="connsiteX196" fmla="*/ 1769658 w 1874891"/>
              <a:gd name="connsiteY196" fmla="*/ 195262 h 1409992"/>
              <a:gd name="connsiteX197" fmla="*/ 1776802 w 1874891"/>
              <a:gd name="connsiteY197" fmla="*/ 209550 h 1409992"/>
              <a:gd name="connsiteX198" fmla="*/ 1781565 w 1874891"/>
              <a:gd name="connsiteY198" fmla="*/ 219075 h 1409992"/>
              <a:gd name="connsiteX199" fmla="*/ 1793471 w 1874891"/>
              <a:gd name="connsiteY199" fmla="*/ 238125 h 1409992"/>
              <a:gd name="connsiteX200" fmla="*/ 1795852 w 1874891"/>
              <a:gd name="connsiteY200" fmla="*/ 245269 h 1409992"/>
              <a:gd name="connsiteX201" fmla="*/ 1805377 w 1874891"/>
              <a:gd name="connsiteY201" fmla="*/ 261937 h 1409992"/>
              <a:gd name="connsiteX202" fmla="*/ 1812521 w 1874891"/>
              <a:gd name="connsiteY202" fmla="*/ 278606 h 1409992"/>
              <a:gd name="connsiteX203" fmla="*/ 1822046 w 1874891"/>
              <a:gd name="connsiteY203" fmla="*/ 304800 h 1409992"/>
              <a:gd name="connsiteX204" fmla="*/ 1829190 w 1874891"/>
              <a:gd name="connsiteY204" fmla="*/ 328612 h 1409992"/>
              <a:gd name="connsiteX205" fmla="*/ 1833952 w 1874891"/>
              <a:gd name="connsiteY205" fmla="*/ 345281 h 1409992"/>
              <a:gd name="connsiteX206" fmla="*/ 1836333 w 1874891"/>
              <a:gd name="connsiteY206" fmla="*/ 352425 h 1409992"/>
              <a:gd name="connsiteX207" fmla="*/ 1838715 w 1874891"/>
              <a:gd name="connsiteY207" fmla="*/ 366712 h 1409992"/>
              <a:gd name="connsiteX208" fmla="*/ 1845858 w 1874891"/>
              <a:gd name="connsiteY208" fmla="*/ 385762 h 1409992"/>
              <a:gd name="connsiteX209" fmla="*/ 1848240 w 1874891"/>
              <a:gd name="connsiteY209" fmla="*/ 404812 h 1409992"/>
              <a:gd name="connsiteX210" fmla="*/ 1850621 w 1874891"/>
              <a:gd name="connsiteY210" fmla="*/ 414337 h 1409992"/>
              <a:gd name="connsiteX211" fmla="*/ 1874433 w 1874891"/>
              <a:gd name="connsiteY211" fmla="*/ 507207 h 1409992"/>
              <a:gd name="connsiteX212" fmla="*/ 1874433 w 1874891"/>
              <a:gd name="connsiteY212" fmla="*/ 621507 h 1409992"/>
              <a:gd name="connsiteX213" fmla="*/ 1853002 w 1874891"/>
              <a:gd name="connsiteY213" fmla="*/ 819150 h 1409992"/>
              <a:gd name="connsiteX214" fmla="*/ 1850621 w 1874891"/>
              <a:gd name="connsiteY214" fmla="*/ 828675 h 1409992"/>
              <a:gd name="connsiteX215" fmla="*/ 1845858 w 1874891"/>
              <a:gd name="connsiteY215" fmla="*/ 842962 h 1409992"/>
              <a:gd name="connsiteX216" fmla="*/ 1843477 w 1874891"/>
              <a:gd name="connsiteY216" fmla="*/ 852487 h 1409992"/>
              <a:gd name="connsiteX217" fmla="*/ 1838715 w 1874891"/>
              <a:gd name="connsiteY217" fmla="*/ 859631 h 1409992"/>
              <a:gd name="connsiteX218" fmla="*/ 1831571 w 1874891"/>
              <a:gd name="connsiteY218" fmla="*/ 876300 h 1409992"/>
              <a:gd name="connsiteX219" fmla="*/ 1826808 w 1874891"/>
              <a:gd name="connsiteY219" fmla="*/ 892969 h 1409992"/>
              <a:gd name="connsiteX220" fmla="*/ 1822046 w 1874891"/>
              <a:gd name="connsiteY220" fmla="*/ 900112 h 1409992"/>
              <a:gd name="connsiteX221" fmla="*/ 1814902 w 1874891"/>
              <a:gd name="connsiteY221" fmla="*/ 914400 h 1409992"/>
              <a:gd name="connsiteX222" fmla="*/ 1810140 w 1874891"/>
              <a:gd name="connsiteY222" fmla="*/ 928687 h 1409992"/>
              <a:gd name="connsiteX223" fmla="*/ 1805377 w 1874891"/>
              <a:gd name="connsiteY223" fmla="*/ 942975 h 1409992"/>
              <a:gd name="connsiteX224" fmla="*/ 1802996 w 1874891"/>
              <a:gd name="connsiteY224" fmla="*/ 952500 h 1409992"/>
              <a:gd name="connsiteX225" fmla="*/ 1798233 w 1874891"/>
              <a:gd name="connsiteY225" fmla="*/ 966787 h 1409992"/>
              <a:gd name="connsiteX226" fmla="*/ 1793471 w 1874891"/>
              <a:gd name="connsiteY226" fmla="*/ 973931 h 1409992"/>
              <a:gd name="connsiteX227" fmla="*/ 1788708 w 1874891"/>
              <a:gd name="connsiteY227" fmla="*/ 990600 h 1409992"/>
              <a:gd name="connsiteX228" fmla="*/ 1783946 w 1874891"/>
              <a:gd name="connsiteY228" fmla="*/ 997744 h 1409992"/>
              <a:gd name="connsiteX229" fmla="*/ 1781565 w 1874891"/>
              <a:gd name="connsiteY229" fmla="*/ 1004887 h 1409992"/>
              <a:gd name="connsiteX230" fmla="*/ 1767277 w 1874891"/>
              <a:gd name="connsiteY230" fmla="*/ 1028700 h 1409992"/>
              <a:gd name="connsiteX231" fmla="*/ 1757752 w 1874891"/>
              <a:gd name="connsiteY231" fmla="*/ 1042987 h 1409992"/>
              <a:gd name="connsiteX232" fmla="*/ 1750608 w 1874891"/>
              <a:gd name="connsiteY232" fmla="*/ 1050131 h 1409992"/>
              <a:gd name="connsiteX233" fmla="*/ 1745846 w 1874891"/>
              <a:gd name="connsiteY233" fmla="*/ 1057275 h 1409992"/>
              <a:gd name="connsiteX234" fmla="*/ 1738702 w 1874891"/>
              <a:gd name="connsiteY234" fmla="*/ 1062037 h 1409992"/>
              <a:gd name="connsiteX235" fmla="*/ 1724415 w 1874891"/>
              <a:gd name="connsiteY235" fmla="*/ 1076325 h 1409992"/>
              <a:gd name="connsiteX236" fmla="*/ 1717271 w 1874891"/>
              <a:gd name="connsiteY236" fmla="*/ 1083469 h 1409992"/>
              <a:gd name="connsiteX237" fmla="*/ 1710127 w 1874891"/>
              <a:gd name="connsiteY237" fmla="*/ 1090612 h 1409992"/>
              <a:gd name="connsiteX238" fmla="*/ 1705365 w 1874891"/>
              <a:gd name="connsiteY238" fmla="*/ 1097756 h 1409992"/>
              <a:gd name="connsiteX239" fmla="*/ 1695840 w 1874891"/>
              <a:gd name="connsiteY239" fmla="*/ 1104900 h 1409992"/>
              <a:gd name="connsiteX240" fmla="*/ 1691077 w 1874891"/>
              <a:gd name="connsiteY240" fmla="*/ 1112044 h 1409992"/>
              <a:gd name="connsiteX241" fmla="*/ 1676790 w 1874891"/>
              <a:gd name="connsiteY241" fmla="*/ 1126331 h 1409992"/>
              <a:gd name="connsiteX242" fmla="*/ 1662502 w 1874891"/>
              <a:gd name="connsiteY242" fmla="*/ 1135856 h 1409992"/>
              <a:gd name="connsiteX243" fmla="*/ 1641071 w 1874891"/>
              <a:gd name="connsiteY243" fmla="*/ 1152525 h 1409992"/>
              <a:gd name="connsiteX244" fmla="*/ 1633927 w 1874891"/>
              <a:gd name="connsiteY244" fmla="*/ 1154906 h 1409992"/>
              <a:gd name="connsiteX245" fmla="*/ 1612496 w 1874891"/>
              <a:gd name="connsiteY245" fmla="*/ 1169194 h 1409992"/>
              <a:gd name="connsiteX246" fmla="*/ 1605352 w 1874891"/>
              <a:gd name="connsiteY246" fmla="*/ 1173956 h 1409992"/>
              <a:gd name="connsiteX247" fmla="*/ 1598208 w 1874891"/>
              <a:gd name="connsiteY247" fmla="*/ 1176337 h 1409992"/>
              <a:gd name="connsiteX248" fmla="*/ 1583921 w 1874891"/>
              <a:gd name="connsiteY248" fmla="*/ 1185862 h 1409992"/>
              <a:gd name="connsiteX249" fmla="*/ 1576777 w 1874891"/>
              <a:gd name="connsiteY249" fmla="*/ 1188244 h 1409992"/>
              <a:gd name="connsiteX250" fmla="*/ 1560108 w 1874891"/>
              <a:gd name="connsiteY250" fmla="*/ 1195387 h 1409992"/>
              <a:gd name="connsiteX251" fmla="*/ 1443427 w 1874891"/>
              <a:gd name="connsiteY251" fmla="*/ 1271588 h 1409992"/>
              <a:gd name="connsiteX252" fmla="*/ 1374371 w 1874891"/>
              <a:gd name="connsiteY252" fmla="*/ 1302544 h 1409992"/>
              <a:gd name="connsiteX253" fmla="*/ 1298171 w 1874891"/>
              <a:gd name="connsiteY253" fmla="*/ 1326356 h 1409992"/>
              <a:gd name="connsiteX254" fmla="*/ 1283883 w 1874891"/>
              <a:gd name="connsiteY254" fmla="*/ 1331119 h 1409992"/>
              <a:gd name="connsiteX255" fmla="*/ 1274358 w 1874891"/>
              <a:gd name="connsiteY255" fmla="*/ 1335881 h 1409992"/>
              <a:gd name="connsiteX256" fmla="*/ 1264833 w 1874891"/>
              <a:gd name="connsiteY256" fmla="*/ 1338262 h 1409992"/>
              <a:gd name="connsiteX257" fmla="*/ 1257690 w 1874891"/>
              <a:gd name="connsiteY257" fmla="*/ 1340644 h 1409992"/>
              <a:gd name="connsiteX258" fmla="*/ 1233877 w 1874891"/>
              <a:gd name="connsiteY258" fmla="*/ 1347787 h 1409992"/>
              <a:gd name="connsiteX259" fmla="*/ 1214827 w 1874891"/>
              <a:gd name="connsiteY259" fmla="*/ 1354931 h 1409992"/>
              <a:gd name="connsiteX260" fmla="*/ 1202921 w 1874891"/>
              <a:gd name="connsiteY260" fmla="*/ 1359694 h 1409992"/>
              <a:gd name="connsiteX261" fmla="*/ 1188633 w 1874891"/>
              <a:gd name="connsiteY261" fmla="*/ 1364456 h 1409992"/>
              <a:gd name="connsiteX262" fmla="*/ 1181490 w 1874891"/>
              <a:gd name="connsiteY262" fmla="*/ 1366837 h 1409992"/>
              <a:gd name="connsiteX263" fmla="*/ 1150533 w 1874891"/>
              <a:gd name="connsiteY263" fmla="*/ 1371600 h 1409992"/>
              <a:gd name="connsiteX264" fmla="*/ 1019565 w 1874891"/>
              <a:gd name="connsiteY264" fmla="*/ 1395413 h 1409992"/>
              <a:gd name="connsiteX265" fmla="*/ 981465 w 1874891"/>
              <a:gd name="connsiteY265" fmla="*/ 1395412 h 1409992"/>
              <a:gd name="connsiteX266" fmla="*/ 919552 w 1874891"/>
              <a:gd name="connsiteY266" fmla="*/ 1404937 h 1409992"/>
              <a:gd name="connsiteX267" fmla="*/ 855259 w 1874891"/>
              <a:gd name="connsiteY267" fmla="*/ 1404937 h 1409992"/>
              <a:gd name="connsiteX268" fmla="*/ 798108 w 1874891"/>
              <a:gd name="connsiteY268" fmla="*/ 1407319 h 1409992"/>
              <a:gd name="connsiteX269" fmla="*/ 774296 w 1874891"/>
              <a:gd name="connsiteY269" fmla="*/ 1409700 h 1409992"/>
              <a:gd name="connsiteX270" fmla="*/ 640946 w 1874891"/>
              <a:gd name="connsiteY270" fmla="*/ 1400175 h 1409992"/>
              <a:gd name="connsiteX271" fmla="*/ 624277 w 1874891"/>
              <a:gd name="connsiteY271" fmla="*/ 1395412 h 1409992"/>
              <a:gd name="connsiteX272" fmla="*/ 598083 w 1874891"/>
              <a:gd name="connsiteY272" fmla="*/ 1388269 h 1409992"/>
              <a:gd name="connsiteX273" fmla="*/ 574271 w 1874891"/>
              <a:gd name="connsiteY273" fmla="*/ 1378744 h 1409992"/>
              <a:gd name="connsiteX274" fmla="*/ 567127 w 1874891"/>
              <a:gd name="connsiteY274" fmla="*/ 1376362 h 1409992"/>
              <a:gd name="connsiteX275" fmla="*/ 548077 w 1874891"/>
              <a:gd name="connsiteY275" fmla="*/ 1371600 h 1409992"/>
              <a:gd name="connsiteX276" fmla="*/ 540933 w 1874891"/>
              <a:gd name="connsiteY276" fmla="*/ 1369219 h 1409992"/>
              <a:gd name="connsiteX277" fmla="*/ 521883 w 1874891"/>
              <a:gd name="connsiteY277" fmla="*/ 1364456 h 1409992"/>
              <a:gd name="connsiteX278" fmla="*/ 512358 w 1874891"/>
              <a:gd name="connsiteY278" fmla="*/ 1362075 h 1409992"/>
              <a:gd name="connsiteX279" fmla="*/ 505215 w 1874891"/>
              <a:gd name="connsiteY279" fmla="*/ 1357312 h 1409992"/>
              <a:gd name="connsiteX280" fmla="*/ 495690 w 1874891"/>
              <a:gd name="connsiteY280" fmla="*/ 1354931 h 1409992"/>
              <a:gd name="connsiteX281" fmla="*/ 479021 w 1874891"/>
              <a:gd name="connsiteY281" fmla="*/ 1350169 h 1409992"/>
              <a:gd name="connsiteX282" fmla="*/ 462352 w 1874891"/>
              <a:gd name="connsiteY282" fmla="*/ 1347787 h 1409992"/>
              <a:gd name="connsiteX283" fmla="*/ 455208 w 1874891"/>
              <a:gd name="connsiteY283" fmla="*/ 1345406 h 1409992"/>
              <a:gd name="connsiteX284" fmla="*/ 445683 w 1874891"/>
              <a:gd name="connsiteY284" fmla="*/ 1343025 h 1409992"/>
              <a:gd name="connsiteX285" fmla="*/ 433777 w 1874891"/>
              <a:gd name="connsiteY285" fmla="*/ 1338262 h 1409992"/>
              <a:gd name="connsiteX286" fmla="*/ 421871 w 1874891"/>
              <a:gd name="connsiteY286" fmla="*/ 1335881 h 1409992"/>
              <a:gd name="connsiteX287" fmla="*/ 407583 w 1874891"/>
              <a:gd name="connsiteY287" fmla="*/ 1331119 h 1409992"/>
              <a:gd name="connsiteX288" fmla="*/ 400440 w 1874891"/>
              <a:gd name="connsiteY288" fmla="*/ 1328737 h 1409992"/>
              <a:gd name="connsiteX289" fmla="*/ 390915 w 1874891"/>
              <a:gd name="connsiteY289" fmla="*/ 1323975 h 1409992"/>
              <a:gd name="connsiteX290" fmla="*/ 381390 w 1874891"/>
              <a:gd name="connsiteY290" fmla="*/ 1321594 h 1409992"/>
              <a:gd name="connsiteX291" fmla="*/ 374246 w 1874891"/>
              <a:gd name="connsiteY291" fmla="*/ 1319212 h 1409992"/>
              <a:gd name="connsiteX292" fmla="*/ 364721 w 1874891"/>
              <a:gd name="connsiteY292" fmla="*/ 1316831 h 1409992"/>
              <a:gd name="connsiteX293" fmla="*/ 355196 w 1874891"/>
              <a:gd name="connsiteY293" fmla="*/ 1312069 h 1409992"/>
              <a:gd name="connsiteX294" fmla="*/ 340908 w 1874891"/>
              <a:gd name="connsiteY294" fmla="*/ 1307306 h 1409992"/>
              <a:gd name="connsiteX295" fmla="*/ 326621 w 1874891"/>
              <a:gd name="connsiteY295" fmla="*/ 1302544 h 1409992"/>
              <a:gd name="connsiteX296" fmla="*/ 319477 w 1874891"/>
              <a:gd name="connsiteY296" fmla="*/ 1300162 h 1409992"/>
              <a:gd name="connsiteX297" fmla="*/ 312333 w 1874891"/>
              <a:gd name="connsiteY297" fmla="*/ 1297781 h 1409992"/>
              <a:gd name="connsiteX298" fmla="*/ 305190 w 1874891"/>
              <a:gd name="connsiteY298" fmla="*/ 1293019 h 1409992"/>
              <a:gd name="connsiteX299" fmla="*/ 290902 w 1874891"/>
              <a:gd name="connsiteY299" fmla="*/ 1288256 h 1409992"/>
              <a:gd name="connsiteX300" fmla="*/ 269471 w 1874891"/>
              <a:gd name="connsiteY300" fmla="*/ 1281112 h 1409992"/>
              <a:gd name="connsiteX301" fmla="*/ 259946 w 1874891"/>
              <a:gd name="connsiteY301" fmla="*/ 1273969 h 1409992"/>
              <a:gd name="connsiteX302" fmla="*/ 252802 w 1874891"/>
              <a:gd name="connsiteY302" fmla="*/ 1271587 h 1409992"/>
              <a:gd name="connsiteX303" fmla="*/ 238515 w 1874891"/>
              <a:gd name="connsiteY303" fmla="*/ 1264444 h 1409992"/>
              <a:gd name="connsiteX304" fmla="*/ 228990 w 1874891"/>
              <a:gd name="connsiteY304" fmla="*/ 1262062 h 1409992"/>
              <a:gd name="connsiteX305" fmla="*/ 214702 w 1874891"/>
              <a:gd name="connsiteY305" fmla="*/ 1257300 h 1409992"/>
              <a:gd name="connsiteX306" fmla="*/ 205177 w 1874891"/>
              <a:gd name="connsiteY306" fmla="*/ 1254919 h 1409992"/>
              <a:gd name="connsiteX307" fmla="*/ 190890 w 1874891"/>
              <a:gd name="connsiteY307" fmla="*/ 1250156 h 1409992"/>
              <a:gd name="connsiteX308" fmla="*/ 183746 w 1874891"/>
              <a:gd name="connsiteY308" fmla="*/ 1245394 h 1409992"/>
              <a:gd name="connsiteX309" fmla="*/ 167077 w 1874891"/>
              <a:gd name="connsiteY309" fmla="*/ 1240631 h 1409992"/>
              <a:gd name="connsiteX310" fmla="*/ 159933 w 1874891"/>
              <a:gd name="connsiteY310" fmla="*/ 1235869 h 1409992"/>
              <a:gd name="connsiteX311" fmla="*/ 145646 w 1874891"/>
              <a:gd name="connsiteY311" fmla="*/ 1231106 h 1409992"/>
              <a:gd name="connsiteX312" fmla="*/ 138502 w 1874891"/>
              <a:gd name="connsiteY312" fmla="*/ 1228725 h 1409992"/>
              <a:gd name="connsiteX313" fmla="*/ 117071 w 1874891"/>
              <a:gd name="connsiteY313" fmla="*/ 1216819 h 1409992"/>
              <a:gd name="connsiteX314" fmla="*/ 109927 w 1874891"/>
              <a:gd name="connsiteY314" fmla="*/ 1212056 h 1409992"/>
              <a:gd name="connsiteX315" fmla="*/ 102783 w 1874891"/>
              <a:gd name="connsiteY315" fmla="*/ 1209675 h 1409992"/>
              <a:gd name="connsiteX316" fmla="*/ 88496 w 1874891"/>
              <a:gd name="connsiteY316" fmla="*/ 1197769 h 1409992"/>
              <a:gd name="connsiteX317" fmla="*/ 71827 w 1874891"/>
              <a:gd name="connsiteY317" fmla="*/ 1188244 h 1409992"/>
              <a:gd name="connsiteX318" fmla="*/ 50396 w 1874891"/>
              <a:gd name="connsiteY318" fmla="*/ 1171575 h 1409992"/>
              <a:gd name="connsiteX319" fmla="*/ 43252 w 1874891"/>
              <a:gd name="connsiteY319" fmla="*/ 1164431 h 1409992"/>
              <a:gd name="connsiteX320" fmla="*/ 28965 w 1874891"/>
              <a:gd name="connsiteY320" fmla="*/ 1154906 h 1409992"/>
              <a:gd name="connsiteX321" fmla="*/ 17058 w 1874891"/>
              <a:gd name="connsiteY321" fmla="*/ 1145381 h 1409992"/>
              <a:gd name="connsiteX322" fmla="*/ 2771 w 1874891"/>
              <a:gd name="connsiteY322" fmla="*/ 1131094 h 1409992"/>
              <a:gd name="connsiteX323" fmla="*/ 390 w 1874891"/>
              <a:gd name="connsiteY323" fmla="*/ 1123950 h 1409992"/>
              <a:gd name="connsiteX324" fmla="*/ 21821 w 1874891"/>
              <a:gd name="connsiteY324" fmla="*/ 1112044 h 1409992"/>
              <a:gd name="connsiteX325" fmla="*/ 36108 w 1874891"/>
              <a:gd name="connsiteY325" fmla="*/ 1116806 h 1409992"/>
              <a:gd name="connsiteX326" fmla="*/ 38490 w 1874891"/>
              <a:gd name="connsiteY326" fmla="*/ 1119187 h 1409992"/>
              <a:gd name="connsiteX0" fmla="*/ 38490 w 1874891"/>
              <a:gd name="connsiteY0" fmla="*/ 1119187 h 1409992"/>
              <a:gd name="connsiteX1" fmla="*/ 50396 w 1874891"/>
              <a:gd name="connsiteY1" fmla="*/ 1123950 h 1409992"/>
              <a:gd name="connsiteX2" fmla="*/ 64683 w 1874891"/>
              <a:gd name="connsiteY2" fmla="*/ 1133475 h 1409992"/>
              <a:gd name="connsiteX3" fmla="*/ 71827 w 1874891"/>
              <a:gd name="connsiteY3" fmla="*/ 1138237 h 1409992"/>
              <a:gd name="connsiteX4" fmla="*/ 81352 w 1874891"/>
              <a:gd name="connsiteY4" fmla="*/ 1140619 h 1409992"/>
              <a:gd name="connsiteX5" fmla="*/ 105165 w 1874891"/>
              <a:gd name="connsiteY5" fmla="*/ 1154906 h 1409992"/>
              <a:gd name="connsiteX6" fmla="*/ 112308 w 1874891"/>
              <a:gd name="connsiteY6" fmla="*/ 1159669 h 1409992"/>
              <a:gd name="connsiteX7" fmla="*/ 121833 w 1874891"/>
              <a:gd name="connsiteY7" fmla="*/ 1164431 h 1409992"/>
              <a:gd name="connsiteX8" fmla="*/ 128977 w 1874891"/>
              <a:gd name="connsiteY8" fmla="*/ 1169194 h 1409992"/>
              <a:gd name="connsiteX9" fmla="*/ 136121 w 1874891"/>
              <a:gd name="connsiteY9" fmla="*/ 1171575 h 1409992"/>
              <a:gd name="connsiteX10" fmla="*/ 157552 w 1874891"/>
              <a:gd name="connsiteY10" fmla="*/ 1183481 h 1409992"/>
              <a:gd name="connsiteX11" fmla="*/ 174221 w 1874891"/>
              <a:gd name="connsiteY11" fmla="*/ 1193006 h 1409992"/>
              <a:gd name="connsiteX12" fmla="*/ 181365 w 1874891"/>
              <a:gd name="connsiteY12" fmla="*/ 1197769 h 1409992"/>
              <a:gd name="connsiteX13" fmla="*/ 188508 w 1874891"/>
              <a:gd name="connsiteY13" fmla="*/ 1200150 h 1409992"/>
              <a:gd name="connsiteX14" fmla="*/ 205177 w 1874891"/>
              <a:gd name="connsiteY14" fmla="*/ 1209675 h 1409992"/>
              <a:gd name="connsiteX15" fmla="*/ 219465 w 1874891"/>
              <a:gd name="connsiteY15" fmla="*/ 1214437 h 1409992"/>
              <a:gd name="connsiteX16" fmla="*/ 231371 w 1874891"/>
              <a:gd name="connsiteY16" fmla="*/ 1219200 h 1409992"/>
              <a:gd name="connsiteX17" fmla="*/ 250421 w 1874891"/>
              <a:gd name="connsiteY17" fmla="*/ 1223962 h 1409992"/>
              <a:gd name="connsiteX18" fmla="*/ 259946 w 1874891"/>
              <a:gd name="connsiteY18" fmla="*/ 1228725 h 1409992"/>
              <a:gd name="connsiteX19" fmla="*/ 278996 w 1874891"/>
              <a:gd name="connsiteY19" fmla="*/ 1233487 h 1409992"/>
              <a:gd name="connsiteX20" fmla="*/ 288521 w 1874891"/>
              <a:gd name="connsiteY20" fmla="*/ 1235869 h 1409992"/>
              <a:gd name="connsiteX21" fmla="*/ 302808 w 1874891"/>
              <a:gd name="connsiteY21" fmla="*/ 1240631 h 1409992"/>
              <a:gd name="connsiteX22" fmla="*/ 309952 w 1874891"/>
              <a:gd name="connsiteY22" fmla="*/ 1245394 h 1409992"/>
              <a:gd name="connsiteX23" fmla="*/ 319477 w 1874891"/>
              <a:gd name="connsiteY23" fmla="*/ 1247775 h 1409992"/>
              <a:gd name="connsiteX24" fmla="*/ 326621 w 1874891"/>
              <a:gd name="connsiteY24" fmla="*/ 1250156 h 1409992"/>
              <a:gd name="connsiteX25" fmla="*/ 343290 w 1874891"/>
              <a:gd name="connsiteY25" fmla="*/ 1257300 h 1409992"/>
              <a:gd name="connsiteX26" fmla="*/ 352815 w 1874891"/>
              <a:gd name="connsiteY26" fmla="*/ 1262062 h 1409992"/>
              <a:gd name="connsiteX27" fmla="*/ 362340 w 1874891"/>
              <a:gd name="connsiteY27" fmla="*/ 1264444 h 1409992"/>
              <a:gd name="connsiteX28" fmla="*/ 376627 w 1874891"/>
              <a:gd name="connsiteY28" fmla="*/ 1269206 h 1409992"/>
              <a:gd name="connsiteX29" fmla="*/ 386152 w 1874891"/>
              <a:gd name="connsiteY29" fmla="*/ 1271587 h 1409992"/>
              <a:gd name="connsiteX30" fmla="*/ 400440 w 1874891"/>
              <a:gd name="connsiteY30" fmla="*/ 1276350 h 1409992"/>
              <a:gd name="connsiteX31" fmla="*/ 421871 w 1874891"/>
              <a:gd name="connsiteY31" fmla="*/ 1283494 h 1409992"/>
              <a:gd name="connsiteX32" fmla="*/ 445683 w 1874891"/>
              <a:gd name="connsiteY32" fmla="*/ 1288256 h 1409992"/>
              <a:gd name="connsiteX33" fmla="*/ 469496 w 1874891"/>
              <a:gd name="connsiteY33" fmla="*/ 1293019 h 1409992"/>
              <a:gd name="connsiteX34" fmla="*/ 498071 w 1874891"/>
              <a:gd name="connsiteY34" fmla="*/ 1300162 h 1409992"/>
              <a:gd name="connsiteX35" fmla="*/ 505215 w 1874891"/>
              <a:gd name="connsiteY35" fmla="*/ 1302544 h 1409992"/>
              <a:gd name="connsiteX36" fmla="*/ 521883 w 1874891"/>
              <a:gd name="connsiteY36" fmla="*/ 1304925 h 1409992"/>
              <a:gd name="connsiteX37" fmla="*/ 536171 w 1874891"/>
              <a:gd name="connsiteY37" fmla="*/ 1307306 h 1409992"/>
              <a:gd name="connsiteX38" fmla="*/ 548077 w 1874891"/>
              <a:gd name="connsiteY38" fmla="*/ 1309687 h 1409992"/>
              <a:gd name="connsiteX39" fmla="*/ 567127 w 1874891"/>
              <a:gd name="connsiteY39" fmla="*/ 1312069 h 1409992"/>
              <a:gd name="connsiteX40" fmla="*/ 595702 w 1874891"/>
              <a:gd name="connsiteY40" fmla="*/ 1316831 h 1409992"/>
              <a:gd name="connsiteX41" fmla="*/ 757627 w 1874891"/>
              <a:gd name="connsiteY41" fmla="*/ 1319212 h 1409992"/>
              <a:gd name="connsiteX42" fmla="*/ 802871 w 1874891"/>
              <a:gd name="connsiteY42" fmla="*/ 1323975 h 1409992"/>
              <a:gd name="connsiteX43" fmla="*/ 819540 w 1874891"/>
              <a:gd name="connsiteY43" fmla="*/ 1326356 h 1409992"/>
              <a:gd name="connsiteX44" fmla="*/ 1007658 w 1874891"/>
              <a:gd name="connsiteY44" fmla="*/ 1323975 h 1409992"/>
              <a:gd name="connsiteX45" fmla="*/ 1017183 w 1874891"/>
              <a:gd name="connsiteY45" fmla="*/ 1319212 h 1409992"/>
              <a:gd name="connsiteX46" fmla="*/ 1031471 w 1874891"/>
              <a:gd name="connsiteY46" fmla="*/ 1314450 h 1409992"/>
              <a:gd name="connsiteX47" fmla="*/ 1057665 w 1874891"/>
              <a:gd name="connsiteY47" fmla="*/ 1307306 h 1409992"/>
              <a:gd name="connsiteX48" fmla="*/ 1074333 w 1874891"/>
              <a:gd name="connsiteY48" fmla="*/ 1304925 h 1409992"/>
              <a:gd name="connsiteX49" fmla="*/ 1098146 w 1874891"/>
              <a:gd name="connsiteY49" fmla="*/ 1300162 h 1409992"/>
              <a:gd name="connsiteX50" fmla="*/ 1112433 w 1874891"/>
              <a:gd name="connsiteY50" fmla="*/ 1295400 h 1409992"/>
              <a:gd name="connsiteX51" fmla="*/ 1133865 w 1874891"/>
              <a:gd name="connsiteY51" fmla="*/ 1285875 h 1409992"/>
              <a:gd name="connsiteX52" fmla="*/ 1141008 w 1874891"/>
              <a:gd name="connsiteY52" fmla="*/ 1283494 h 1409992"/>
              <a:gd name="connsiteX53" fmla="*/ 1155296 w 1874891"/>
              <a:gd name="connsiteY53" fmla="*/ 1278731 h 1409992"/>
              <a:gd name="connsiteX54" fmla="*/ 1169583 w 1874891"/>
              <a:gd name="connsiteY54" fmla="*/ 1276350 h 1409992"/>
              <a:gd name="connsiteX55" fmla="*/ 1176727 w 1874891"/>
              <a:gd name="connsiteY55" fmla="*/ 1271587 h 1409992"/>
              <a:gd name="connsiteX56" fmla="*/ 1195777 w 1874891"/>
              <a:gd name="connsiteY56" fmla="*/ 1266825 h 1409992"/>
              <a:gd name="connsiteX57" fmla="*/ 1214827 w 1874891"/>
              <a:gd name="connsiteY57" fmla="*/ 1257300 h 1409992"/>
              <a:gd name="connsiteX58" fmla="*/ 1231496 w 1874891"/>
              <a:gd name="connsiteY58" fmla="*/ 1252537 h 1409992"/>
              <a:gd name="connsiteX59" fmla="*/ 1248165 w 1874891"/>
              <a:gd name="connsiteY59" fmla="*/ 1243012 h 1409992"/>
              <a:gd name="connsiteX60" fmla="*/ 1264833 w 1874891"/>
              <a:gd name="connsiteY60" fmla="*/ 1238250 h 1409992"/>
              <a:gd name="connsiteX61" fmla="*/ 1271977 w 1874891"/>
              <a:gd name="connsiteY61" fmla="*/ 1235869 h 1409992"/>
              <a:gd name="connsiteX62" fmla="*/ 1295790 w 1874891"/>
              <a:gd name="connsiteY62" fmla="*/ 1221581 h 1409992"/>
              <a:gd name="connsiteX63" fmla="*/ 1305315 w 1874891"/>
              <a:gd name="connsiteY63" fmla="*/ 1219200 h 1409992"/>
              <a:gd name="connsiteX64" fmla="*/ 1312458 w 1874891"/>
              <a:gd name="connsiteY64" fmla="*/ 1214437 h 1409992"/>
              <a:gd name="connsiteX65" fmla="*/ 1326746 w 1874891"/>
              <a:gd name="connsiteY65" fmla="*/ 1212056 h 1409992"/>
              <a:gd name="connsiteX66" fmla="*/ 1333890 w 1874891"/>
              <a:gd name="connsiteY66" fmla="*/ 1209675 h 1409992"/>
              <a:gd name="connsiteX67" fmla="*/ 1341033 w 1874891"/>
              <a:gd name="connsiteY67" fmla="*/ 1204912 h 1409992"/>
              <a:gd name="connsiteX68" fmla="*/ 1355321 w 1874891"/>
              <a:gd name="connsiteY68" fmla="*/ 1202531 h 1409992"/>
              <a:gd name="connsiteX69" fmla="*/ 1364846 w 1874891"/>
              <a:gd name="connsiteY69" fmla="*/ 1200150 h 1409992"/>
              <a:gd name="connsiteX70" fmla="*/ 1374371 w 1874891"/>
              <a:gd name="connsiteY70" fmla="*/ 1195387 h 1409992"/>
              <a:gd name="connsiteX71" fmla="*/ 1379133 w 1874891"/>
              <a:gd name="connsiteY71" fmla="*/ 1188244 h 1409992"/>
              <a:gd name="connsiteX72" fmla="*/ 1386277 w 1874891"/>
              <a:gd name="connsiteY72" fmla="*/ 1183481 h 1409992"/>
              <a:gd name="connsiteX73" fmla="*/ 1391040 w 1874891"/>
              <a:gd name="connsiteY73" fmla="*/ 1176337 h 1409992"/>
              <a:gd name="connsiteX74" fmla="*/ 1405327 w 1874891"/>
              <a:gd name="connsiteY74" fmla="*/ 1166812 h 1409992"/>
              <a:gd name="connsiteX75" fmla="*/ 1414852 w 1874891"/>
              <a:gd name="connsiteY75" fmla="*/ 1159669 h 1409992"/>
              <a:gd name="connsiteX76" fmla="*/ 1421996 w 1874891"/>
              <a:gd name="connsiteY76" fmla="*/ 1152525 h 1409992"/>
              <a:gd name="connsiteX77" fmla="*/ 1429140 w 1874891"/>
              <a:gd name="connsiteY77" fmla="*/ 1147762 h 1409992"/>
              <a:gd name="connsiteX78" fmla="*/ 1436283 w 1874891"/>
              <a:gd name="connsiteY78" fmla="*/ 1140619 h 1409992"/>
              <a:gd name="connsiteX79" fmla="*/ 1445808 w 1874891"/>
              <a:gd name="connsiteY79" fmla="*/ 1135856 h 1409992"/>
              <a:gd name="connsiteX80" fmla="*/ 1467240 w 1874891"/>
              <a:gd name="connsiteY80" fmla="*/ 1121569 h 1409992"/>
              <a:gd name="connsiteX81" fmla="*/ 1474383 w 1874891"/>
              <a:gd name="connsiteY81" fmla="*/ 1116806 h 1409992"/>
              <a:gd name="connsiteX82" fmla="*/ 1481527 w 1874891"/>
              <a:gd name="connsiteY82" fmla="*/ 1109662 h 1409992"/>
              <a:gd name="connsiteX83" fmla="*/ 1491052 w 1874891"/>
              <a:gd name="connsiteY83" fmla="*/ 1107281 h 1409992"/>
              <a:gd name="connsiteX84" fmla="*/ 1500577 w 1874891"/>
              <a:gd name="connsiteY84" fmla="*/ 1100137 h 1409992"/>
              <a:gd name="connsiteX85" fmla="*/ 1507721 w 1874891"/>
              <a:gd name="connsiteY85" fmla="*/ 1095375 h 1409992"/>
              <a:gd name="connsiteX86" fmla="*/ 1514865 w 1874891"/>
              <a:gd name="connsiteY86" fmla="*/ 1088231 h 1409992"/>
              <a:gd name="connsiteX87" fmla="*/ 1524390 w 1874891"/>
              <a:gd name="connsiteY87" fmla="*/ 1081087 h 1409992"/>
              <a:gd name="connsiteX88" fmla="*/ 1531533 w 1874891"/>
              <a:gd name="connsiteY88" fmla="*/ 1076325 h 1409992"/>
              <a:gd name="connsiteX89" fmla="*/ 1538677 w 1874891"/>
              <a:gd name="connsiteY89" fmla="*/ 1069181 h 1409992"/>
              <a:gd name="connsiteX90" fmla="*/ 1552965 w 1874891"/>
              <a:gd name="connsiteY90" fmla="*/ 1059656 h 1409992"/>
              <a:gd name="connsiteX91" fmla="*/ 1560108 w 1874891"/>
              <a:gd name="connsiteY91" fmla="*/ 1054894 h 1409992"/>
              <a:gd name="connsiteX92" fmla="*/ 1574396 w 1874891"/>
              <a:gd name="connsiteY92" fmla="*/ 1040606 h 1409992"/>
              <a:gd name="connsiteX93" fmla="*/ 1588683 w 1874891"/>
              <a:gd name="connsiteY93" fmla="*/ 1021556 h 1409992"/>
              <a:gd name="connsiteX94" fmla="*/ 1612496 w 1874891"/>
              <a:gd name="connsiteY94" fmla="*/ 995362 h 1409992"/>
              <a:gd name="connsiteX95" fmla="*/ 1619640 w 1874891"/>
              <a:gd name="connsiteY95" fmla="*/ 988219 h 1409992"/>
              <a:gd name="connsiteX96" fmla="*/ 1629165 w 1874891"/>
              <a:gd name="connsiteY96" fmla="*/ 971550 h 1409992"/>
              <a:gd name="connsiteX97" fmla="*/ 1633927 w 1874891"/>
              <a:gd name="connsiteY97" fmla="*/ 964406 h 1409992"/>
              <a:gd name="connsiteX98" fmla="*/ 1638690 w 1874891"/>
              <a:gd name="connsiteY98" fmla="*/ 950119 h 1409992"/>
              <a:gd name="connsiteX99" fmla="*/ 1641071 w 1874891"/>
              <a:gd name="connsiteY99" fmla="*/ 942975 h 1409992"/>
              <a:gd name="connsiteX100" fmla="*/ 1645833 w 1874891"/>
              <a:gd name="connsiteY100" fmla="*/ 926306 h 1409992"/>
              <a:gd name="connsiteX101" fmla="*/ 1650596 w 1874891"/>
              <a:gd name="connsiteY101" fmla="*/ 919162 h 1409992"/>
              <a:gd name="connsiteX102" fmla="*/ 1655358 w 1874891"/>
              <a:gd name="connsiteY102" fmla="*/ 904875 h 1409992"/>
              <a:gd name="connsiteX103" fmla="*/ 1657740 w 1874891"/>
              <a:gd name="connsiteY103" fmla="*/ 895350 h 1409992"/>
              <a:gd name="connsiteX104" fmla="*/ 1662502 w 1874891"/>
              <a:gd name="connsiteY104" fmla="*/ 885825 h 1409992"/>
              <a:gd name="connsiteX105" fmla="*/ 1667265 w 1874891"/>
              <a:gd name="connsiteY105" fmla="*/ 871537 h 1409992"/>
              <a:gd name="connsiteX106" fmla="*/ 1669646 w 1874891"/>
              <a:gd name="connsiteY106" fmla="*/ 864394 h 1409992"/>
              <a:gd name="connsiteX107" fmla="*/ 1674408 w 1874891"/>
              <a:gd name="connsiteY107" fmla="*/ 857250 h 1409992"/>
              <a:gd name="connsiteX108" fmla="*/ 1676790 w 1874891"/>
              <a:gd name="connsiteY108" fmla="*/ 847725 h 1409992"/>
              <a:gd name="connsiteX109" fmla="*/ 1681552 w 1874891"/>
              <a:gd name="connsiteY109" fmla="*/ 840581 h 1409992"/>
              <a:gd name="connsiteX110" fmla="*/ 1686315 w 1874891"/>
              <a:gd name="connsiteY110" fmla="*/ 826294 h 1409992"/>
              <a:gd name="connsiteX111" fmla="*/ 1688696 w 1874891"/>
              <a:gd name="connsiteY111" fmla="*/ 819150 h 1409992"/>
              <a:gd name="connsiteX112" fmla="*/ 1693458 w 1874891"/>
              <a:gd name="connsiteY112" fmla="*/ 800100 h 1409992"/>
              <a:gd name="connsiteX113" fmla="*/ 1698221 w 1874891"/>
              <a:gd name="connsiteY113" fmla="*/ 781050 h 1409992"/>
              <a:gd name="connsiteX114" fmla="*/ 1700602 w 1874891"/>
              <a:gd name="connsiteY114" fmla="*/ 773906 h 1409992"/>
              <a:gd name="connsiteX115" fmla="*/ 1702983 w 1874891"/>
              <a:gd name="connsiteY115" fmla="*/ 762000 h 1409992"/>
              <a:gd name="connsiteX116" fmla="*/ 1705365 w 1874891"/>
              <a:gd name="connsiteY116" fmla="*/ 754856 h 1409992"/>
              <a:gd name="connsiteX117" fmla="*/ 1710127 w 1874891"/>
              <a:gd name="connsiteY117" fmla="*/ 731044 h 1409992"/>
              <a:gd name="connsiteX118" fmla="*/ 1712508 w 1874891"/>
              <a:gd name="connsiteY118" fmla="*/ 719137 h 1409992"/>
              <a:gd name="connsiteX119" fmla="*/ 1717271 w 1874891"/>
              <a:gd name="connsiteY119" fmla="*/ 676275 h 1409992"/>
              <a:gd name="connsiteX120" fmla="*/ 1719652 w 1874891"/>
              <a:gd name="connsiteY120" fmla="*/ 652462 h 1409992"/>
              <a:gd name="connsiteX121" fmla="*/ 1722033 w 1874891"/>
              <a:gd name="connsiteY121" fmla="*/ 645319 h 1409992"/>
              <a:gd name="connsiteX122" fmla="*/ 1724415 w 1874891"/>
              <a:gd name="connsiteY122" fmla="*/ 633412 h 1409992"/>
              <a:gd name="connsiteX123" fmla="*/ 1724415 w 1874891"/>
              <a:gd name="connsiteY123" fmla="*/ 438150 h 1409992"/>
              <a:gd name="connsiteX124" fmla="*/ 1719652 w 1874891"/>
              <a:gd name="connsiteY124" fmla="*/ 426244 h 1409992"/>
              <a:gd name="connsiteX125" fmla="*/ 1712508 w 1874891"/>
              <a:gd name="connsiteY125" fmla="*/ 411956 h 1409992"/>
              <a:gd name="connsiteX126" fmla="*/ 1710127 w 1874891"/>
              <a:gd name="connsiteY126" fmla="*/ 402431 h 1409992"/>
              <a:gd name="connsiteX127" fmla="*/ 1700602 w 1874891"/>
              <a:gd name="connsiteY127" fmla="*/ 383381 h 1409992"/>
              <a:gd name="connsiteX128" fmla="*/ 1695840 w 1874891"/>
              <a:gd name="connsiteY128" fmla="*/ 366712 h 1409992"/>
              <a:gd name="connsiteX129" fmla="*/ 1686315 w 1874891"/>
              <a:gd name="connsiteY129" fmla="*/ 352425 h 1409992"/>
              <a:gd name="connsiteX130" fmla="*/ 1674408 w 1874891"/>
              <a:gd name="connsiteY130" fmla="*/ 326231 h 1409992"/>
              <a:gd name="connsiteX131" fmla="*/ 1667265 w 1874891"/>
              <a:gd name="connsiteY131" fmla="*/ 316706 h 1409992"/>
              <a:gd name="connsiteX132" fmla="*/ 1657740 w 1874891"/>
              <a:gd name="connsiteY132" fmla="*/ 297656 h 1409992"/>
              <a:gd name="connsiteX133" fmla="*/ 1655358 w 1874891"/>
              <a:gd name="connsiteY133" fmla="*/ 288131 h 1409992"/>
              <a:gd name="connsiteX134" fmla="*/ 1650596 w 1874891"/>
              <a:gd name="connsiteY134" fmla="*/ 280987 h 1409992"/>
              <a:gd name="connsiteX135" fmla="*/ 1645833 w 1874891"/>
              <a:gd name="connsiteY135" fmla="*/ 266700 h 1409992"/>
              <a:gd name="connsiteX136" fmla="*/ 1633927 w 1874891"/>
              <a:gd name="connsiteY136" fmla="*/ 250031 h 1409992"/>
              <a:gd name="connsiteX137" fmla="*/ 1624402 w 1874891"/>
              <a:gd name="connsiteY137" fmla="*/ 233362 h 1409992"/>
              <a:gd name="connsiteX138" fmla="*/ 1619640 w 1874891"/>
              <a:gd name="connsiteY138" fmla="*/ 226219 h 1409992"/>
              <a:gd name="connsiteX139" fmla="*/ 1612496 w 1874891"/>
              <a:gd name="connsiteY139" fmla="*/ 219075 h 1409992"/>
              <a:gd name="connsiteX140" fmla="*/ 1600590 w 1874891"/>
              <a:gd name="connsiteY140" fmla="*/ 202406 h 1409992"/>
              <a:gd name="connsiteX141" fmla="*/ 1583921 w 1874891"/>
              <a:gd name="connsiteY141" fmla="*/ 185737 h 1409992"/>
              <a:gd name="connsiteX142" fmla="*/ 1579158 w 1874891"/>
              <a:gd name="connsiteY142" fmla="*/ 178594 h 1409992"/>
              <a:gd name="connsiteX143" fmla="*/ 1572015 w 1874891"/>
              <a:gd name="connsiteY143" fmla="*/ 173831 h 1409992"/>
              <a:gd name="connsiteX144" fmla="*/ 1564871 w 1874891"/>
              <a:gd name="connsiteY144" fmla="*/ 166687 h 1409992"/>
              <a:gd name="connsiteX145" fmla="*/ 1557727 w 1874891"/>
              <a:gd name="connsiteY145" fmla="*/ 161925 h 1409992"/>
              <a:gd name="connsiteX146" fmla="*/ 1538677 w 1874891"/>
              <a:gd name="connsiteY146" fmla="*/ 150019 h 1409992"/>
              <a:gd name="connsiteX147" fmla="*/ 1531533 w 1874891"/>
              <a:gd name="connsiteY147" fmla="*/ 142875 h 1409992"/>
              <a:gd name="connsiteX148" fmla="*/ 1524390 w 1874891"/>
              <a:gd name="connsiteY148" fmla="*/ 140494 h 1409992"/>
              <a:gd name="connsiteX149" fmla="*/ 1514865 w 1874891"/>
              <a:gd name="connsiteY149" fmla="*/ 135731 h 1409992"/>
              <a:gd name="connsiteX150" fmla="*/ 1500577 w 1874891"/>
              <a:gd name="connsiteY150" fmla="*/ 128587 h 1409992"/>
              <a:gd name="connsiteX151" fmla="*/ 1476765 w 1874891"/>
              <a:gd name="connsiteY151" fmla="*/ 111919 h 1409992"/>
              <a:gd name="connsiteX152" fmla="*/ 1462477 w 1874891"/>
              <a:gd name="connsiteY152" fmla="*/ 102394 h 1409992"/>
              <a:gd name="connsiteX153" fmla="*/ 1452952 w 1874891"/>
              <a:gd name="connsiteY153" fmla="*/ 97631 h 1409992"/>
              <a:gd name="connsiteX154" fmla="*/ 1445808 w 1874891"/>
              <a:gd name="connsiteY154" fmla="*/ 92869 h 1409992"/>
              <a:gd name="connsiteX155" fmla="*/ 1438665 w 1874891"/>
              <a:gd name="connsiteY155" fmla="*/ 90487 h 1409992"/>
              <a:gd name="connsiteX156" fmla="*/ 1424377 w 1874891"/>
              <a:gd name="connsiteY156" fmla="*/ 78581 h 1409992"/>
              <a:gd name="connsiteX157" fmla="*/ 1414852 w 1874891"/>
              <a:gd name="connsiteY157" fmla="*/ 73819 h 1409992"/>
              <a:gd name="connsiteX158" fmla="*/ 1398183 w 1874891"/>
              <a:gd name="connsiteY158" fmla="*/ 61912 h 1409992"/>
              <a:gd name="connsiteX159" fmla="*/ 1391040 w 1874891"/>
              <a:gd name="connsiteY159" fmla="*/ 57150 h 1409992"/>
              <a:gd name="connsiteX160" fmla="*/ 1381515 w 1874891"/>
              <a:gd name="connsiteY160" fmla="*/ 50006 h 1409992"/>
              <a:gd name="connsiteX161" fmla="*/ 1371990 w 1874891"/>
              <a:gd name="connsiteY161" fmla="*/ 45244 h 1409992"/>
              <a:gd name="connsiteX162" fmla="*/ 1350558 w 1874891"/>
              <a:gd name="connsiteY162" fmla="*/ 28575 h 1409992"/>
              <a:gd name="connsiteX163" fmla="*/ 1336271 w 1874891"/>
              <a:gd name="connsiteY163" fmla="*/ 19050 h 1409992"/>
              <a:gd name="connsiteX164" fmla="*/ 1331508 w 1874891"/>
              <a:gd name="connsiteY164" fmla="*/ 11906 h 1409992"/>
              <a:gd name="connsiteX165" fmla="*/ 1324365 w 1874891"/>
              <a:gd name="connsiteY165" fmla="*/ 7144 h 1409992"/>
              <a:gd name="connsiteX166" fmla="*/ 1326746 w 1874891"/>
              <a:gd name="connsiteY166" fmla="*/ 0 h 1409992"/>
              <a:gd name="connsiteX167" fmla="*/ 1386277 w 1874891"/>
              <a:gd name="connsiteY167" fmla="*/ 4762 h 1409992"/>
              <a:gd name="connsiteX168" fmla="*/ 1395802 w 1874891"/>
              <a:gd name="connsiteY168" fmla="*/ 7144 h 1409992"/>
              <a:gd name="connsiteX169" fmla="*/ 1410090 w 1874891"/>
              <a:gd name="connsiteY169" fmla="*/ 9525 h 1409992"/>
              <a:gd name="connsiteX170" fmla="*/ 1421996 w 1874891"/>
              <a:gd name="connsiteY170" fmla="*/ 11906 h 1409992"/>
              <a:gd name="connsiteX171" fmla="*/ 1431521 w 1874891"/>
              <a:gd name="connsiteY171" fmla="*/ 14287 h 1409992"/>
              <a:gd name="connsiteX172" fmla="*/ 1448190 w 1874891"/>
              <a:gd name="connsiteY172" fmla="*/ 16669 h 1409992"/>
              <a:gd name="connsiteX173" fmla="*/ 1469621 w 1874891"/>
              <a:gd name="connsiteY173" fmla="*/ 21431 h 1409992"/>
              <a:gd name="connsiteX174" fmla="*/ 1488671 w 1874891"/>
              <a:gd name="connsiteY174" fmla="*/ 26194 h 1409992"/>
              <a:gd name="connsiteX175" fmla="*/ 1495815 w 1874891"/>
              <a:gd name="connsiteY175" fmla="*/ 28575 h 1409992"/>
              <a:gd name="connsiteX176" fmla="*/ 1512483 w 1874891"/>
              <a:gd name="connsiteY176" fmla="*/ 30956 h 1409992"/>
              <a:gd name="connsiteX177" fmla="*/ 1538677 w 1874891"/>
              <a:gd name="connsiteY177" fmla="*/ 38100 h 1409992"/>
              <a:gd name="connsiteX178" fmla="*/ 1548202 w 1874891"/>
              <a:gd name="connsiteY178" fmla="*/ 40481 h 1409992"/>
              <a:gd name="connsiteX179" fmla="*/ 1569633 w 1874891"/>
              <a:gd name="connsiteY179" fmla="*/ 47625 h 1409992"/>
              <a:gd name="connsiteX180" fmla="*/ 1576777 w 1874891"/>
              <a:gd name="connsiteY180" fmla="*/ 50006 h 1409992"/>
              <a:gd name="connsiteX181" fmla="*/ 1583921 w 1874891"/>
              <a:gd name="connsiteY181" fmla="*/ 52387 h 1409992"/>
              <a:gd name="connsiteX182" fmla="*/ 1610115 w 1874891"/>
              <a:gd name="connsiteY182" fmla="*/ 59531 h 1409992"/>
              <a:gd name="connsiteX183" fmla="*/ 1619640 w 1874891"/>
              <a:gd name="connsiteY183" fmla="*/ 66675 h 1409992"/>
              <a:gd name="connsiteX184" fmla="*/ 1626783 w 1874891"/>
              <a:gd name="connsiteY184" fmla="*/ 69056 h 1409992"/>
              <a:gd name="connsiteX185" fmla="*/ 1633927 w 1874891"/>
              <a:gd name="connsiteY185" fmla="*/ 76200 h 1409992"/>
              <a:gd name="connsiteX186" fmla="*/ 1648215 w 1874891"/>
              <a:gd name="connsiteY186" fmla="*/ 85725 h 1409992"/>
              <a:gd name="connsiteX187" fmla="*/ 1662502 w 1874891"/>
              <a:gd name="connsiteY187" fmla="*/ 95250 h 1409992"/>
              <a:gd name="connsiteX188" fmla="*/ 1676790 w 1874891"/>
              <a:gd name="connsiteY188" fmla="*/ 104775 h 1409992"/>
              <a:gd name="connsiteX189" fmla="*/ 1683933 w 1874891"/>
              <a:gd name="connsiteY189" fmla="*/ 109537 h 1409992"/>
              <a:gd name="connsiteX190" fmla="*/ 1698221 w 1874891"/>
              <a:gd name="connsiteY190" fmla="*/ 123825 h 1409992"/>
              <a:gd name="connsiteX191" fmla="*/ 1722033 w 1874891"/>
              <a:gd name="connsiteY191" fmla="*/ 140494 h 1409992"/>
              <a:gd name="connsiteX192" fmla="*/ 1736321 w 1874891"/>
              <a:gd name="connsiteY192" fmla="*/ 152400 h 1409992"/>
              <a:gd name="connsiteX193" fmla="*/ 1741083 w 1874891"/>
              <a:gd name="connsiteY193" fmla="*/ 159544 h 1409992"/>
              <a:gd name="connsiteX194" fmla="*/ 1748227 w 1874891"/>
              <a:gd name="connsiteY194" fmla="*/ 166687 h 1409992"/>
              <a:gd name="connsiteX195" fmla="*/ 1755371 w 1874891"/>
              <a:gd name="connsiteY195" fmla="*/ 178594 h 1409992"/>
              <a:gd name="connsiteX196" fmla="*/ 1769658 w 1874891"/>
              <a:gd name="connsiteY196" fmla="*/ 195262 h 1409992"/>
              <a:gd name="connsiteX197" fmla="*/ 1776802 w 1874891"/>
              <a:gd name="connsiteY197" fmla="*/ 209550 h 1409992"/>
              <a:gd name="connsiteX198" fmla="*/ 1781565 w 1874891"/>
              <a:gd name="connsiteY198" fmla="*/ 219075 h 1409992"/>
              <a:gd name="connsiteX199" fmla="*/ 1793471 w 1874891"/>
              <a:gd name="connsiteY199" fmla="*/ 238125 h 1409992"/>
              <a:gd name="connsiteX200" fmla="*/ 1795852 w 1874891"/>
              <a:gd name="connsiteY200" fmla="*/ 245269 h 1409992"/>
              <a:gd name="connsiteX201" fmla="*/ 1805377 w 1874891"/>
              <a:gd name="connsiteY201" fmla="*/ 261937 h 1409992"/>
              <a:gd name="connsiteX202" fmla="*/ 1812521 w 1874891"/>
              <a:gd name="connsiteY202" fmla="*/ 278606 h 1409992"/>
              <a:gd name="connsiteX203" fmla="*/ 1822046 w 1874891"/>
              <a:gd name="connsiteY203" fmla="*/ 304800 h 1409992"/>
              <a:gd name="connsiteX204" fmla="*/ 1829190 w 1874891"/>
              <a:gd name="connsiteY204" fmla="*/ 328612 h 1409992"/>
              <a:gd name="connsiteX205" fmla="*/ 1833952 w 1874891"/>
              <a:gd name="connsiteY205" fmla="*/ 345281 h 1409992"/>
              <a:gd name="connsiteX206" fmla="*/ 1836333 w 1874891"/>
              <a:gd name="connsiteY206" fmla="*/ 352425 h 1409992"/>
              <a:gd name="connsiteX207" fmla="*/ 1838715 w 1874891"/>
              <a:gd name="connsiteY207" fmla="*/ 366712 h 1409992"/>
              <a:gd name="connsiteX208" fmla="*/ 1845858 w 1874891"/>
              <a:gd name="connsiteY208" fmla="*/ 385762 h 1409992"/>
              <a:gd name="connsiteX209" fmla="*/ 1848240 w 1874891"/>
              <a:gd name="connsiteY209" fmla="*/ 404812 h 1409992"/>
              <a:gd name="connsiteX210" fmla="*/ 1850621 w 1874891"/>
              <a:gd name="connsiteY210" fmla="*/ 414337 h 1409992"/>
              <a:gd name="connsiteX211" fmla="*/ 1874433 w 1874891"/>
              <a:gd name="connsiteY211" fmla="*/ 507207 h 1409992"/>
              <a:gd name="connsiteX212" fmla="*/ 1874433 w 1874891"/>
              <a:gd name="connsiteY212" fmla="*/ 621507 h 1409992"/>
              <a:gd name="connsiteX213" fmla="*/ 1853002 w 1874891"/>
              <a:gd name="connsiteY213" fmla="*/ 819150 h 1409992"/>
              <a:gd name="connsiteX214" fmla="*/ 1850621 w 1874891"/>
              <a:gd name="connsiteY214" fmla="*/ 828675 h 1409992"/>
              <a:gd name="connsiteX215" fmla="*/ 1845858 w 1874891"/>
              <a:gd name="connsiteY215" fmla="*/ 842962 h 1409992"/>
              <a:gd name="connsiteX216" fmla="*/ 1843477 w 1874891"/>
              <a:gd name="connsiteY216" fmla="*/ 852487 h 1409992"/>
              <a:gd name="connsiteX217" fmla="*/ 1838715 w 1874891"/>
              <a:gd name="connsiteY217" fmla="*/ 859631 h 1409992"/>
              <a:gd name="connsiteX218" fmla="*/ 1831571 w 1874891"/>
              <a:gd name="connsiteY218" fmla="*/ 876300 h 1409992"/>
              <a:gd name="connsiteX219" fmla="*/ 1826808 w 1874891"/>
              <a:gd name="connsiteY219" fmla="*/ 892969 h 1409992"/>
              <a:gd name="connsiteX220" fmla="*/ 1822046 w 1874891"/>
              <a:gd name="connsiteY220" fmla="*/ 900112 h 1409992"/>
              <a:gd name="connsiteX221" fmla="*/ 1814902 w 1874891"/>
              <a:gd name="connsiteY221" fmla="*/ 914400 h 1409992"/>
              <a:gd name="connsiteX222" fmla="*/ 1810140 w 1874891"/>
              <a:gd name="connsiteY222" fmla="*/ 928687 h 1409992"/>
              <a:gd name="connsiteX223" fmla="*/ 1805377 w 1874891"/>
              <a:gd name="connsiteY223" fmla="*/ 942975 h 1409992"/>
              <a:gd name="connsiteX224" fmla="*/ 1802996 w 1874891"/>
              <a:gd name="connsiteY224" fmla="*/ 952500 h 1409992"/>
              <a:gd name="connsiteX225" fmla="*/ 1798233 w 1874891"/>
              <a:gd name="connsiteY225" fmla="*/ 966787 h 1409992"/>
              <a:gd name="connsiteX226" fmla="*/ 1793471 w 1874891"/>
              <a:gd name="connsiteY226" fmla="*/ 973931 h 1409992"/>
              <a:gd name="connsiteX227" fmla="*/ 1788708 w 1874891"/>
              <a:gd name="connsiteY227" fmla="*/ 990600 h 1409992"/>
              <a:gd name="connsiteX228" fmla="*/ 1783946 w 1874891"/>
              <a:gd name="connsiteY228" fmla="*/ 997744 h 1409992"/>
              <a:gd name="connsiteX229" fmla="*/ 1781565 w 1874891"/>
              <a:gd name="connsiteY229" fmla="*/ 1004887 h 1409992"/>
              <a:gd name="connsiteX230" fmla="*/ 1767277 w 1874891"/>
              <a:gd name="connsiteY230" fmla="*/ 1028700 h 1409992"/>
              <a:gd name="connsiteX231" fmla="*/ 1757752 w 1874891"/>
              <a:gd name="connsiteY231" fmla="*/ 1042987 h 1409992"/>
              <a:gd name="connsiteX232" fmla="*/ 1750608 w 1874891"/>
              <a:gd name="connsiteY232" fmla="*/ 1050131 h 1409992"/>
              <a:gd name="connsiteX233" fmla="*/ 1745846 w 1874891"/>
              <a:gd name="connsiteY233" fmla="*/ 1057275 h 1409992"/>
              <a:gd name="connsiteX234" fmla="*/ 1738702 w 1874891"/>
              <a:gd name="connsiteY234" fmla="*/ 1062037 h 1409992"/>
              <a:gd name="connsiteX235" fmla="*/ 1724415 w 1874891"/>
              <a:gd name="connsiteY235" fmla="*/ 1076325 h 1409992"/>
              <a:gd name="connsiteX236" fmla="*/ 1717271 w 1874891"/>
              <a:gd name="connsiteY236" fmla="*/ 1083469 h 1409992"/>
              <a:gd name="connsiteX237" fmla="*/ 1710127 w 1874891"/>
              <a:gd name="connsiteY237" fmla="*/ 1090612 h 1409992"/>
              <a:gd name="connsiteX238" fmla="*/ 1705365 w 1874891"/>
              <a:gd name="connsiteY238" fmla="*/ 1097756 h 1409992"/>
              <a:gd name="connsiteX239" fmla="*/ 1695840 w 1874891"/>
              <a:gd name="connsiteY239" fmla="*/ 1104900 h 1409992"/>
              <a:gd name="connsiteX240" fmla="*/ 1691077 w 1874891"/>
              <a:gd name="connsiteY240" fmla="*/ 1112044 h 1409992"/>
              <a:gd name="connsiteX241" fmla="*/ 1676790 w 1874891"/>
              <a:gd name="connsiteY241" fmla="*/ 1126331 h 1409992"/>
              <a:gd name="connsiteX242" fmla="*/ 1662502 w 1874891"/>
              <a:gd name="connsiteY242" fmla="*/ 1135856 h 1409992"/>
              <a:gd name="connsiteX243" fmla="*/ 1641071 w 1874891"/>
              <a:gd name="connsiteY243" fmla="*/ 1152525 h 1409992"/>
              <a:gd name="connsiteX244" fmla="*/ 1633927 w 1874891"/>
              <a:gd name="connsiteY244" fmla="*/ 1154906 h 1409992"/>
              <a:gd name="connsiteX245" fmla="*/ 1612496 w 1874891"/>
              <a:gd name="connsiteY245" fmla="*/ 1169194 h 1409992"/>
              <a:gd name="connsiteX246" fmla="*/ 1605352 w 1874891"/>
              <a:gd name="connsiteY246" fmla="*/ 1173956 h 1409992"/>
              <a:gd name="connsiteX247" fmla="*/ 1598208 w 1874891"/>
              <a:gd name="connsiteY247" fmla="*/ 1176337 h 1409992"/>
              <a:gd name="connsiteX248" fmla="*/ 1583921 w 1874891"/>
              <a:gd name="connsiteY248" fmla="*/ 1185862 h 1409992"/>
              <a:gd name="connsiteX249" fmla="*/ 1576777 w 1874891"/>
              <a:gd name="connsiteY249" fmla="*/ 1188244 h 1409992"/>
              <a:gd name="connsiteX250" fmla="*/ 1560108 w 1874891"/>
              <a:gd name="connsiteY250" fmla="*/ 1195387 h 1409992"/>
              <a:gd name="connsiteX251" fmla="*/ 1443427 w 1874891"/>
              <a:gd name="connsiteY251" fmla="*/ 1271588 h 1409992"/>
              <a:gd name="connsiteX252" fmla="*/ 1374371 w 1874891"/>
              <a:gd name="connsiteY252" fmla="*/ 1302544 h 1409992"/>
              <a:gd name="connsiteX253" fmla="*/ 1298171 w 1874891"/>
              <a:gd name="connsiteY253" fmla="*/ 1326356 h 1409992"/>
              <a:gd name="connsiteX254" fmla="*/ 1283883 w 1874891"/>
              <a:gd name="connsiteY254" fmla="*/ 1331119 h 1409992"/>
              <a:gd name="connsiteX255" fmla="*/ 1274358 w 1874891"/>
              <a:gd name="connsiteY255" fmla="*/ 1335881 h 1409992"/>
              <a:gd name="connsiteX256" fmla="*/ 1264833 w 1874891"/>
              <a:gd name="connsiteY256" fmla="*/ 1338262 h 1409992"/>
              <a:gd name="connsiteX257" fmla="*/ 1257690 w 1874891"/>
              <a:gd name="connsiteY257" fmla="*/ 1340644 h 1409992"/>
              <a:gd name="connsiteX258" fmla="*/ 1233877 w 1874891"/>
              <a:gd name="connsiteY258" fmla="*/ 1347787 h 1409992"/>
              <a:gd name="connsiteX259" fmla="*/ 1214827 w 1874891"/>
              <a:gd name="connsiteY259" fmla="*/ 1354931 h 1409992"/>
              <a:gd name="connsiteX260" fmla="*/ 1202921 w 1874891"/>
              <a:gd name="connsiteY260" fmla="*/ 1359694 h 1409992"/>
              <a:gd name="connsiteX261" fmla="*/ 1188633 w 1874891"/>
              <a:gd name="connsiteY261" fmla="*/ 1364456 h 1409992"/>
              <a:gd name="connsiteX262" fmla="*/ 1181490 w 1874891"/>
              <a:gd name="connsiteY262" fmla="*/ 1366837 h 1409992"/>
              <a:gd name="connsiteX263" fmla="*/ 1150533 w 1874891"/>
              <a:gd name="connsiteY263" fmla="*/ 1371600 h 1409992"/>
              <a:gd name="connsiteX264" fmla="*/ 1019565 w 1874891"/>
              <a:gd name="connsiteY264" fmla="*/ 1395413 h 1409992"/>
              <a:gd name="connsiteX265" fmla="*/ 981465 w 1874891"/>
              <a:gd name="connsiteY265" fmla="*/ 1395412 h 1409992"/>
              <a:gd name="connsiteX266" fmla="*/ 919552 w 1874891"/>
              <a:gd name="connsiteY266" fmla="*/ 1404937 h 1409992"/>
              <a:gd name="connsiteX267" fmla="*/ 855259 w 1874891"/>
              <a:gd name="connsiteY267" fmla="*/ 1404937 h 1409992"/>
              <a:gd name="connsiteX268" fmla="*/ 798108 w 1874891"/>
              <a:gd name="connsiteY268" fmla="*/ 1407319 h 1409992"/>
              <a:gd name="connsiteX269" fmla="*/ 774296 w 1874891"/>
              <a:gd name="connsiteY269" fmla="*/ 1409700 h 1409992"/>
              <a:gd name="connsiteX270" fmla="*/ 640946 w 1874891"/>
              <a:gd name="connsiteY270" fmla="*/ 1400175 h 1409992"/>
              <a:gd name="connsiteX271" fmla="*/ 598083 w 1874891"/>
              <a:gd name="connsiteY271" fmla="*/ 1388269 h 1409992"/>
              <a:gd name="connsiteX272" fmla="*/ 574271 w 1874891"/>
              <a:gd name="connsiteY272" fmla="*/ 1378744 h 1409992"/>
              <a:gd name="connsiteX273" fmla="*/ 567127 w 1874891"/>
              <a:gd name="connsiteY273" fmla="*/ 1376362 h 1409992"/>
              <a:gd name="connsiteX274" fmla="*/ 548077 w 1874891"/>
              <a:gd name="connsiteY274" fmla="*/ 1371600 h 1409992"/>
              <a:gd name="connsiteX275" fmla="*/ 540933 w 1874891"/>
              <a:gd name="connsiteY275" fmla="*/ 1369219 h 1409992"/>
              <a:gd name="connsiteX276" fmla="*/ 521883 w 1874891"/>
              <a:gd name="connsiteY276" fmla="*/ 1364456 h 1409992"/>
              <a:gd name="connsiteX277" fmla="*/ 512358 w 1874891"/>
              <a:gd name="connsiteY277" fmla="*/ 1362075 h 1409992"/>
              <a:gd name="connsiteX278" fmla="*/ 505215 w 1874891"/>
              <a:gd name="connsiteY278" fmla="*/ 1357312 h 1409992"/>
              <a:gd name="connsiteX279" fmla="*/ 495690 w 1874891"/>
              <a:gd name="connsiteY279" fmla="*/ 1354931 h 1409992"/>
              <a:gd name="connsiteX280" fmla="*/ 479021 w 1874891"/>
              <a:gd name="connsiteY280" fmla="*/ 1350169 h 1409992"/>
              <a:gd name="connsiteX281" fmla="*/ 462352 w 1874891"/>
              <a:gd name="connsiteY281" fmla="*/ 1347787 h 1409992"/>
              <a:gd name="connsiteX282" fmla="*/ 455208 w 1874891"/>
              <a:gd name="connsiteY282" fmla="*/ 1345406 h 1409992"/>
              <a:gd name="connsiteX283" fmla="*/ 445683 w 1874891"/>
              <a:gd name="connsiteY283" fmla="*/ 1343025 h 1409992"/>
              <a:gd name="connsiteX284" fmla="*/ 433777 w 1874891"/>
              <a:gd name="connsiteY284" fmla="*/ 1338262 h 1409992"/>
              <a:gd name="connsiteX285" fmla="*/ 421871 w 1874891"/>
              <a:gd name="connsiteY285" fmla="*/ 1335881 h 1409992"/>
              <a:gd name="connsiteX286" fmla="*/ 407583 w 1874891"/>
              <a:gd name="connsiteY286" fmla="*/ 1331119 h 1409992"/>
              <a:gd name="connsiteX287" fmla="*/ 400440 w 1874891"/>
              <a:gd name="connsiteY287" fmla="*/ 1328737 h 1409992"/>
              <a:gd name="connsiteX288" fmla="*/ 390915 w 1874891"/>
              <a:gd name="connsiteY288" fmla="*/ 1323975 h 1409992"/>
              <a:gd name="connsiteX289" fmla="*/ 381390 w 1874891"/>
              <a:gd name="connsiteY289" fmla="*/ 1321594 h 1409992"/>
              <a:gd name="connsiteX290" fmla="*/ 374246 w 1874891"/>
              <a:gd name="connsiteY290" fmla="*/ 1319212 h 1409992"/>
              <a:gd name="connsiteX291" fmla="*/ 364721 w 1874891"/>
              <a:gd name="connsiteY291" fmla="*/ 1316831 h 1409992"/>
              <a:gd name="connsiteX292" fmla="*/ 355196 w 1874891"/>
              <a:gd name="connsiteY292" fmla="*/ 1312069 h 1409992"/>
              <a:gd name="connsiteX293" fmla="*/ 340908 w 1874891"/>
              <a:gd name="connsiteY293" fmla="*/ 1307306 h 1409992"/>
              <a:gd name="connsiteX294" fmla="*/ 326621 w 1874891"/>
              <a:gd name="connsiteY294" fmla="*/ 1302544 h 1409992"/>
              <a:gd name="connsiteX295" fmla="*/ 319477 w 1874891"/>
              <a:gd name="connsiteY295" fmla="*/ 1300162 h 1409992"/>
              <a:gd name="connsiteX296" fmla="*/ 312333 w 1874891"/>
              <a:gd name="connsiteY296" fmla="*/ 1297781 h 1409992"/>
              <a:gd name="connsiteX297" fmla="*/ 305190 w 1874891"/>
              <a:gd name="connsiteY297" fmla="*/ 1293019 h 1409992"/>
              <a:gd name="connsiteX298" fmla="*/ 290902 w 1874891"/>
              <a:gd name="connsiteY298" fmla="*/ 1288256 h 1409992"/>
              <a:gd name="connsiteX299" fmla="*/ 269471 w 1874891"/>
              <a:gd name="connsiteY299" fmla="*/ 1281112 h 1409992"/>
              <a:gd name="connsiteX300" fmla="*/ 259946 w 1874891"/>
              <a:gd name="connsiteY300" fmla="*/ 1273969 h 1409992"/>
              <a:gd name="connsiteX301" fmla="*/ 252802 w 1874891"/>
              <a:gd name="connsiteY301" fmla="*/ 1271587 h 1409992"/>
              <a:gd name="connsiteX302" fmla="*/ 238515 w 1874891"/>
              <a:gd name="connsiteY302" fmla="*/ 1264444 h 1409992"/>
              <a:gd name="connsiteX303" fmla="*/ 228990 w 1874891"/>
              <a:gd name="connsiteY303" fmla="*/ 1262062 h 1409992"/>
              <a:gd name="connsiteX304" fmla="*/ 214702 w 1874891"/>
              <a:gd name="connsiteY304" fmla="*/ 1257300 h 1409992"/>
              <a:gd name="connsiteX305" fmla="*/ 205177 w 1874891"/>
              <a:gd name="connsiteY305" fmla="*/ 1254919 h 1409992"/>
              <a:gd name="connsiteX306" fmla="*/ 190890 w 1874891"/>
              <a:gd name="connsiteY306" fmla="*/ 1250156 h 1409992"/>
              <a:gd name="connsiteX307" fmla="*/ 183746 w 1874891"/>
              <a:gd name="connsiteY307" fmla="*/ 1245394 h 1409992"/>
              <a:gd name="connsiteX308" fmla="*/ 167077 w 1874891"/>
              <a:gd name="connsiteY308" fmla="*/ 1240631 h 1409992"/>
              <a:gd name="connsiteX309" fmla="*/ 159933 w 1874891"/>
              <a:gd name="connsiteY309" fmla="*/ 1235869 h 1409992"/>
              <a:gd name="connsiteX310" fmla="*/ 145646 w 1874891"/>
              <a:gd name="connsiteY310" fmla="*/ 1231106 h 1409992"/>
              <a:gd name="connsiteX311" fmla="*/ 138502 w 1874891"/>
              <a:gd name="connsiteY311" fmla="*/ 1228725 h 1409992"/>
              <a:gd name="connsiteX312" fmla="*/ 117071 w 1874891"/>
              <a:gd name="connsiteY312" fmla="*/ 1216819 h 1409992"/>
              <a:gd name="connsiteX313" fmla="*/ 109927 w 1874891"/>
              <a:gd name="connsiteY313" fmla="*/ 1212056 h 1409992"/>
              <a:gd name="connsiteX314" fmla="*/ 102783 w 1874891"/>
              <a:gd name="connsiteY314" fmla="*/ 1209675 h 1409992"/>
              <a:gd name="connsiteX315" fmla="*/ 88496 w 1874891"/>
              <a:gd name="connsiteY315" fmla="*/ 1197769 h 1409992"/>
              <a:gd name="connsiteX316" fmla="*/ 71827 w 1874891"/>
              <a:gd name="connsiteY316" fmla="*/ 1188244 h 1409992"/>
              <a:gd name="connsiteX317" fmla="*/ 50396 w 1874891"/>
              <a:gd name="connsiteY317" fmla="*/ 1171575 h 1409992"/>
              <a:gd name="connsiteX318" fmla="*/ 43252 w 1874891"/>
              <a:gd name="connsiteY318" fmla="*/ 1164431 h 1409992"/>
              <a:gd name="connsiteX319" fmla="*/ 28965 w 1874891"/>
              <a:gd name="connsiteY319" fmla="*/ 1154906 h 1409992"/>
              <a:gd name="connsiteX320" fmla="*/ 17058 w 1874891"/>
              <a:gd name="connsiteY320" fmla="*/ 1145381 h 1409992"/>
              <a:gd name="connsiteX321" fmla="*/ 2771 w 1874891"/>
              <a:gd name="connsiteY321" fmla="*/ 1131094 h 1409992"/>
              <a:gd name="connsiteX322" fmla="*/ 390 w 1874891"/>
              <a:gd name="connsiteY322" fmla="*/ 1123950 h 1409992"/>
              <a:gd name="connsiteX323" fmla="*/ 21821 w 1874891"/>
              <a:gd name="connsiteY323" fmla="*/ 1112044 h 1409992"/>
              <a:gd name="connsiteX324" fmla="*/ 36108 w 1874891"/>
              <a:gd name="connsiteY324" fmla="*/ 1116806 h 1409992"/>
              <a:gd name="connsiteX325" fmla="*/ 38490 w 1874891"/>
              <a:gd name="connsiteY325" fmla="*/ 1119187 h 1409992"/>
              <a:gd name="connsiteX0" fmla="*/ 38490 w 1874891"/>
              <a:gd name="connsiteY0" fmla="*/ 1119187 h 1410779"/>
              <a:gd name="connsiteX1" fmla="*/ 50396 w 1874891"/>
              <a:gd name="connsiteY1" fmla="*/ 1123950 h 1410779"/>
              <a:gd name="connsiteX2" fmla="*/ 64683 w 1874891"/>
              <a:gd name="connsiteY2" fmla="*/ 1133475 h 1410779"/>
              <a:gd name="connsiteX3" fmla="*/ 71827 w 1874891"/>
              <a:gd name="connsiteY3" fmla="*/ 1138237 h 1410779"/>
              <a:gd name="connsiteX4" fmla="*/ 81352 w 1874891"/>
              <a:gd name="connsiteY4" fmla="*/ 1140619 h 1410779"/>
              <a:gd name="connsiteX5" fmla="*/ 105165 w 1874891"/>
              <a:gd name="connsiteY5" fmla="*/ 1154906 h 1410779"/>
              <a:gd name="connsiteX6" fmla="*/ 112308 w 1874891"/>
              <a:gd name="connsiteY6" fmla="*/ 1159669 h 1410779"/>
              <a:gd name="connsiteX7" fmla="*/ 121833 w 1874891"/>
              <a:gd name="connsiteY7" fmla="*/ 1164431 h 1410779"/>
              <a:gd name="connsiteX8" fmla="*/ 128977 w 1874891"/>
              <a:gd name="connsiteY8" fmla="*/ 1169194 h 1410779"/>
              <a:gd name="connsiteX9" fmla="*/ 136121 w 1874891"/>
              <a:gd name="connsiteY9" fmla="*/ 1171575 h 1410779"/>
              <a:gd name="connsiteX10" fmla="*/ 157552 w 1874891"/>
              <a:gd name="connsiteY10" fmla="*/ 1183481 h 1410779"/>
              <a:gd name="connsiteX11" fmla="*/ 174221 w 1874891"/>
              <a:gd name="connsiteY11" fmla="*/ 1193006 h 1410779"/>
              <a:gd name="connsiteX12" fmla="*/ 181365 w 1874891"/>
              <a:gd name="connsiteY12" fmla="*/ 1197769 h 1410779"/>
              <a:gd name="connsiteX13" fmla="*/ 188508 w 1874891"/>
              <a:gd name="connsiteY13" fmla="*/ 1200150 h 1410779"/>
              <a:gd name="connsiteX14" fmla="*/ 205177 w 1874891"/>
              <a:gd name="connsiteY14" fmla="*/ 1209675 h 1410779"/>
              <a:gd name="connsiteX15" fmla="*/ 219465 w 1874891"/>
              <a:gd name="connsiteY15" fmla="*/ 1214437 h 1410779"/>
              <a:gd name="connsiteX16" fmla="*/ 231371 w 1874891"/>
              <a:gd name="connsiteY16" fmla="*/ 1219200 h 1410779"/>
              <a:gd name="connsiteX17" fmla="*/ 250421 w 1874891"/>
              <a:gd name="connsiteY17" fmla="*/ 1223962 h 1410779"/>
              <a:gd name="connsiteX18" fmla="*/ 259946 w 1874891"/>
              <a:gd name="connsiteY18" fmla="*/ 1228725 h 1410779"/>
              <a:gd name="connsiteX19" fmla="*/ 278996 w 1874891"/>
              <a:gd name="connsiteY19" fmla="*/ 1233487 h 1410779"/>
              <a:gd name="connsiteX20" fmla="*/ 288521 w 1874891"/>
              <a:gd name="connsiteY20" fmla="*/ 1235869 h 1410779"/>
              <a:gd name="connsiteX21" fmla="*/ 302808 w 1874891"/>
              <a:gd name="connsiteY21" fmla="*/ 1240631 h 1410779"/>
              <a:gd name="connsiteX22" fmla="*/ 309952 w 1874891"/>
              <a:gd name="connsiteY22" fmla="*/ 1245394 h 1410779"/>
              <a:gd name="connsiteX23" fmla="*/ 319477 w 1874891"/>
              <a:gd name="connsiteY23" fmla="*/ 1247775 h 1410779"/>
              <a:gd name="connsiteX24" fmla="*/ 326621 w 1874891"/>
              <a:gd name="connsiteY24" fmla="*/ 1250156 h 1410779"/>
              <a:gd name="connsiteX25" fmla="*/ 343290 w 1874891"/>
              <a:gd name="connsiteY25" fmla="*/ 1257300 h 1410779"/>
              <a:gd name="connsiteX26" fmla="*/ 352815 w 1874891"/>
              <a:gd name="connsiteY26" fmla="*/ 1262062 h 1410779"/>
              <a:gd name="connsiteX27" fmla="*/ 362340 w 1874891"/>
              <a:gd name="connsiteY27" fmla="*/ 1264444 h 1410779"/>
              <a:gd name="connsiteX28" fmla="*/ 376627 w 1874891"/>
              <a:gd name="connsiteY28" fmla="*/ 1269206 h 1410779"/>
              <a:gd name="connsiteX29" fmla="*/ 386152 w 1874891"/>
              <a:gd name="connsiteY29" fmla="*/ 1271587 h 1410779"/>
              <a:gd name="connsiteX30" fmla="*/ 400440 w 1874891"/>
              <a:gd name="connsiteY30" fmla="*/ 1276350 h 1410779"/>
              <a:gd name="connsiteX31" fmla="*/ 421871 w 1874891"/>
              <a:gd name="connsiteY31" fmla="*/ 1283494 h 1410779"/>
              <a:gd name="connsiteX32" fmla="*/ 445683 w 1874891"/>
              <a:gd name="connsiteY32" fmla="*/ 1288256 h 1410779"/>
              <a:gd name="connsiteX33" fmla="*/ 469496 w 1874891"/>
              <a:gd name="connsiteY33" fmla="*/ 1293019 h 1410779"/>
              <a:gd name="connsiteX34" fmla="*/ 498071 w 1874891"/>
              <a:gd name="connsiteY34" fmla="*/ 1300162 h 1410779"/>
              <a:gd name="connsiteX35" fmla="*/ 505215 w 1874891"/>
              <a:gd name="connsiteY35" fmla="*/ 1302544 h 1410779"/>
              <a:gd name="connsiteX36" fmla="*/ 521883 w 1874891"/>
              <a:gd name="connsiteY36" fmla="*/ 1304925 h 1410779"/>
              <a:gd name="connsiteX37" fmla="*/ 536171 w 1874891"/>
              <a:gd name="connsiteY37" fmla="*/ 1307306 h 1410779"/>
              <a:gd name="connsiteX38" fmla="*/ 548077 w 1874891"/>
              <a:gd name="connsiteY38" fmla="*/ 1309687 h 1410779"/>
              <a:gd name="connsiteX39" fmla="*/ 567127 w 1874891"/>
              <a:gd name="connsiteY39" fmla="*/ 1312069 h 1410779"/>
              <a:gd name="connsiteX40" fmla="*/ 595702 w 1874891"/>
              <a:gd name="connsiteY40" fmla="*/ 1316831 h 1410779"/>
              <a:gd name="connsiteX41" fmla="*/ 757627 w 1874891"/>
              <a:gd name="connsiteY41" fmla="*/ 1319212 h 1410779"/>
              <a:gd name="connsiteX42" fmla="*/ 802871 w 1874891"/>
              <a:gd name="connsiteY42" fmla="*/ 1323975 h 1410779"/>
              <a:gd name="connsiteX43" fmla="*/ 819540 w 1874891"/>
              <a:gd name="connsiteY43" fmla="*/ 1326356 h 1410779"/>
              <a:gd name="connsiteX44" fmla="*/ 1007658 w 1874891"/>
              <a:gd name="connsiteY44" fmla="*/ 1323975 h 1410779"/>
              <a:gd name="connsiteX45" fmla="*/ 1017183 w 1874891"/>
              <a:gd name="connsiteY45" fmla="*/ 1319212 h 1410779"/>
              <a:gd name="connsiteX46" fmla="*/ 1031471 w 1874891"/>
              <a:gd name="connsiteY46" fmla="*/ 1314450 h 1410779"/>
              <a:gd name="connsiteX47" fmla="*/ 1057665 w 1874891"/>
              <a:gd name="connsiteY47" fmla="*/ 1307306 h 1410779"/>
              <a:gd name="connsiteX48" fmla="*/ 1074333 w 1874891"/>
              <a:gd name="connsiteY48" fmla="*/ 1304925 h 1410779"/>
              <a:gd name="connsiteX49" fmla="*/ 1098146 w 1874891"/>
              <a:gd name="connsiteY49" fmla="*/ 1300162 h 1410779"/>
              <a:gd name="connsiteX50" fmla="*/ 1112433 w 1874891"/>
              <a:gd name="connsiteY50" fmla="*/ 1295400 h 1410779"/>
              <a:gd name="connsiteX51" fmla="*/ 1133865 w 1874891"/>
              <a:gd name="connsiteY51" fmla="*/ 1285875 h 1410779"/>
              <a:gd name="connsiteX52" fmla="*/ 1141008 w 1874891"/>
              <a:gd name="connsiteY52" fmla="*/ 1283494 h 1410779"/>
              <a:gd name="connsiteX53" fmla="*/ 1155296 w 1874891"/>
              <a:gd name="connsiteY53" fmla="*/ 1278731 h 1410779"/>
              <a:gd name="connsiteX54" fmla="*/ 1169583 w 1874891"/>
              <a:gd name="connsiteY54" fmla="*/ 1276350 h 1410779"/>
              <a:gd name="connsiteX55" fmla="*/ 1176727 w 1874891"/>
              <a:gd name="connsiteY55" fmla="*/ 1271587 h 1410779"/>
              <a:gd name="connsiteX56" fmla="*/ 1195777 w 1874891"/>
              <a:gd name="connsiteY56" fmla="*/ 1266825 h 1410779"/>
              <a:gd name="connsiteX57" fmla="*/ 1214827 w 1874891"/>
              <a:gd name="connsiteY57" fmla="*/ 1257300 h 1410779"/>
              <a:gd name="connsiteX58" fmla="*/ 1231496 w 1874891"/>
              <a:gd name="connsiteY58" fmla="*/ 1252537 h 1410779"/>
              <a:gd name="connsiteX59" fmla="*/ 1248165 w 1874891"/>
              <a:gd name="connsiteY59" fmla="*/ 1243012 h 1410779"/>
              <a:gd name="connsiteX60" fmla="*/ 1264833 w 1874891"/>
              <a:gd name="connsiteY60" fmla="*/ 1238250 h 1410779"/>
              <a:gd name="connsiteX61" fmla="*/ 1271977 w 1874891"/>
              <a:gd name="connsiteY61" fmla="*/ 1235869 h 1410779"/>
              <a:gd name="connsiteX62" fmla="*/ 1295790 w 1874891"/>
              <a:gd name="connsiteY62" fmla="*/ 1221581 h 1410779"/>
              <a:gd name="connsiteX63" fmla="*/ 1305315 w 1874891"/>
              <a:gd name="connsiteY63" fmla="*/ 1219200 h 1410779"/>
              <a:gd name="connsiteX64" fmla="*/ 1312458 w 1874891"/>
              <a:gd name="connsiteY64" fmla="*/ 1214437 h 1410779"/>
              <a:gd name="connsiteX65" fmla="*/ 1326746 w 1874891"/>
              <a:gd name="connsiteY65" fmla="*/ 1212056 h 1410779"/>
              <a:gd name="connsiteX66" fmla="*/ 1333890 w 1874891"/>
              <a:gd name="connsiteY66" fmla="*/ 1209675 h 1410779"/>
              <a:gd name="connsiteX67" fmla="*/ 1341033 w 1874891"/>
              <a:gd name="connsiteY67" fmla="*/ 1204912 h 1410779"/>
              <a:gd name="connsiteX68" fmla="*/ 1355321 w 1874891"/>
              <a:gd name="connsiteY68" fmla="*/ 1202531 h 1410779"/>
              <a:gd name="connsiteX69" fmla="*/ 1364846 w 1874891"/>
              <a:gd name="connsiteY69" fmla="*/ 1200150 h 1410779"/>
              <a:gd name="connsiteX70" fmla="*/ 1374371 w 1874891"/>
              <a:gd name="connsiteY70" fmla="*/ 1195387 h 1410779"/>
              <a:gd name="connsiteX71" fmla="*/ 1379133 w 1874891"/>
              <a:gd name="connsiteY71" fmla="*/ 1188244 h 1410779"/>
              <a:gd name="connsiteX72" fmla="*/ 1386277 w 1874891"/>
              <a:gd name="connsiteY72" fmla="*/ 1183481 h 1410779"/>
              <a:gd name="connsiteX73" fmla="*/ 1391040 w 1874891"/>
              <a:gd name="connsiteY73" fmla="*/ 1176337 h 1410779"/>
              <a:gd name="connsiteX74" fmla="*/ 1405327 w 1874891"/>
              <a:gd name="connsiteY74" fmla="*/ 1166812 h 1410779"/>
              <a:gd name="connsiteX75" fmla="*/ 1414852 w 1874891"/>
              <a:gd name="connsiteY75" fmla="*/ 1159669 h 1410779"/>
              <a:gd name="connsiteX76" fmla="*/ 1421996 w 1874891"/>
              <a:gd name="connsiteY76" fmla="*/ 1152525 h 1410779"/>
              <a:gd name="connsiteX77" fmla="*/ 1429140 w 1874891"/>
              <a:gd name="connsiteY77" fmla="*/ 1147762 h 1410779"/>
              <a:gd name="connsiteX78" fmla="*/ 1436283 w 1874891"/>
              <a:gd name="connsiteY78" fmla="*/ 1140619 h 1410779"/>
              <a:gd name="connsiteX79" fmla="*/ 1445808 w 1874891"/>
              <a:gd name="connsiteY79" fmla="*/ 1135856 h 1410779"/>
              <a:gd name="connsiteX80" fmla="*/ 1467240 w 1874891"/>
              <a:gd name="connsiteY80" fmla="*/ 1121569 h 1410779"/>
              <a:gd name="connsiteX81" fmla="*/ 1474383 w 1874891"/>
              <a:gd name="connsiteY81" fmla="*/ 1116806 h 1410779"/>
              <a:gd name="connsiteX82" fmla="*/ 1481527 w 1874891"/>
              <a:gd name="connsiteY82" fmla="*/ 1109662 h 1410779"/>
              <a:gd name="connsiteX83" fmla="*/ 1491052 w 1874891"/>
              <a:gd name="connsiteY83" fmla="*/ 1107281 h 1410779"/>
              <a:gd name="connsiteX84" fmla="*/ 1500577 w 1874891"/>
              <a:gd name="connsiteY84" fmla="*/ 1100137 h 1410779"/>
              <a:gd name="connsiteX85" fmla="*/ 1507721 w 1874891"/>
              <a:gd name="connsiteY85" fmla="*/ 1095375 h 1410779"/>
              <a:gd name="connsiteX86" fmla="*/ 1514865 w 1874891"/>
              <a:gd name="connsiteY86" fmla="*/ 1088231 h 1410779"/>
              <a:gd name="connsiteX87" fmla="*/ 1524390 w 1874891"/>
              <a:gd name="connsiteY87" fmla="*/ 1081087 h 1410779"/>
              <a:gd name="connsiteX88" fmla="*/ 1531533 w 1874891"/>
              <a:gd name="connsiteY88" fmla="*/ 1076325 h 1410779"/>
              <a:gd name="connsiteX89" fmla="*/ 1538677 w 1874891"/>
              <a:gd name="connsiteY89" fmla="*/ 1069181 h 1410779"/>
              <a:gd name="connsiteX90" fmla="*/ 1552965 w 1874891"/>
              <a:gd name="connsiteY90" fmla="*/ 1059656 h 1410779"/>
              <a:gd name="connsiteX91" fmla="*/ 1560108 w 1874891"/>
              <a:gd name="connsiteY91" fmla="*/ 1054894 h 1410779"/>
              <a:gd name="connsiteX92" fmla="*/ 1574396 w 1874891"/>
              <a:gd name="connsiteY92" fmla="*/ 1040606 h 1410779"/>
              <a:gd name="connsiteX93" fmla="*/ 1588683 w 1874891"/>
              <a:gd name="connsiteY93" fmla="*/ 1021556 h 1410779"/>
              <a:gd name="connsiteX94" fmla="*/ 1612496 w 1874891"/>
              <a:gd name="connsiteY94" fmla="*/ 995362 h 1410779"/>
              <a:gd name="connsiteX95" fmla="*/ 1619640 w 1874891"/>
              <a:gd name="connsiteY95" fmla="*/ 988219 h 1410779"/>
              <a:gd name="connsiteX96" fmla="*/ 1629165 w 1874891"/>
              <a:gd name="connsiteY96" fmla="*/ 971550 h 1410779"/>
              <a:gd name="connsiteX97" fmla="*/ 1633927 w 1874891"/>
              <a:gd name="connsiteY97" fmla="*/ 964406 h 1410779"/>
              <a:gd name="connsiteX98" fmla="*/ 1638690 w 1874891"/>
              <a:gd name="connsiteY98" fmla="*/ 950119 h 1410779"/>
              <a:gd name="connsiteX99" fmla="*/ 1641071 w 1874891"/>
              <a:gd name="connsiteY99" fmla="*/ 942975 h 1410779"/>
              <a:gd name="connsiteX100" fmla="*/ 1645833 w 1874891"/>
              <a:gd name="connsiteY100" fmla="*/ 926306 h 1410779"/>
              <a:gd name="connsiteX101" fmla="*/ 1650596 w 1874891"/>
              <a:gd name="connsiteY101" fmla="*/ 919162 h 1410779"/>
              <a:gd name="connsiteX102" fmla="*/ 1655358 w 1874891"/>
              <a:gd name="connsiteY102" fmla="*/ 904875 h 1410779"/>
              <a:gd name="connsiteX103" fmla="*/ 1657740 w 1874891"/>
              <a:gd name="connsiteY103" fmla="*/ 895350 h 1410779"/>
              <a:gd name="connsiteX104" fmla="*/ 1662502 w 1874891"/>
              <a:gd name="connsiteY104" fmla="*/ 885825 h 1410779"/>
              <a:gd name="connsiteX105" fmla="*/ 1667265 w 1874891"/>
              <a:gd name="connsiteY105" fmla="*/ 871537 h 1410779"/>
              <a:gd name="connsiteX106" fmla="*/ 1669646 w 1874891"/>
              <a:gd name="connsiteY106" fmla="*/ 864394 h 1410779"/>
              <a:gd name="connsiteX107" fmla="*/ 1674408 w 1874891"/>
              <a:gd name="connsiteY107" fmla="*/ 857250 h 1410779"/>
              <a:gd name="connsiteX108" fmla="*/ 1676790 w 1874891"/>
              <a:gd name="connsiteY108" fmla="*/ 847725 h 1410779"/>
              <a:gd name="connsiteX109" fmla="*/ 1681552 w 1874891"/>
              <a:gd name="connsiteY109" fmla="*/ 840581 h 1410779"/>
              <a:gd name="connsiteX110" fmla="*/ 1686315 w 1874891"/>
              <a:gd name="connsiteY110" fmla="*/ 826294 h 1410779"/>
              <a:gd name="connsiteX111" fmla="*/ 1688696 w 1874891"/>
              <a:gd name="connsiteY111" fmla="*/ 819150 h 1410779"/>
              <a:gd name="connsiteX112" fmla="*/ 1693458 w 1874891"/>
              <a:gd name="connsiteY112" fmla="*/ 800100 h 1410779"/>
              <a:gd name="connsiteX113" fmla="*/ 1698221 w 1874891"/>
              <a:gd name="connsiteY113" fmla="*/ 781050 h 1410779"/>
              <a:gd name="connsiteX114" fmla="*/ 1700602 w 1874891"/>
              <a:gd name="connsiteY114" fmla="*/ 773906 h 1410779"/>
              <a:gd name="connsiteX115" fmla="*/ 1702983 w 1874891"/>
              <a:gd name="connsiteY115" fmla="*/ 762000 h 1410779"/>
              <a:gd name="connsiteX116" fmla="*/ 1705365 w 1874891"/>
              <a:gd name="connsiteY116" fmla="*/ 754856 h 1410779"/>
              <a:gd name="connsiteX117" fmla="*/ 1710127 w 1874891"/>
              <a:gd name="connsiteY117" fmla="*/ 731044 h 1410779"/>
              <a:gd name="connsiteX118" fmla="*/ 1712508 w 1874891"/>
              <a:gd name="connsiteY118" fmla="*/ 719137 h 1410779"/>
              <a:gd name="connsiteX119" fmla="*/ 1717271 w 1874891"/>
              <a:gd name="connsiteY119" fmla="*/ 676275 h 1410779"/>
              <a:gd name="connsiteX120" fmla="*/ 1719652 w 1874891"/>
              <a:gd name="connsiteY120" fmla="*/ 652462 h 1410779"/>
              <a:gd name="connsiteX121" fmla="*/ 1722033 w 1874891"/>
              <a:gd name="connsiteY121" fmla="*/ 645319 h 1410779"/>
              <a:gd name="connsiteX122" fmla="*/ 1724415 w 1874891"/>
              <a:gd name="connsiteY122" fmla="*/ 633412 h 1410779"/>
              <a:gd name="connsiteX123" fmla="*/ 1724415 w 1874891"/>
              <a:gd name="connsiteY123" fmla="*/ 438150 h 1410779"/>
              <a:gd name="connsiteX124" fmla="*/ 1719652 w 1874891"/>
              <a:gd name="connsiteY124" fmla="*/ 426244 h 1410779"/>
              <a:gd name="connsiteX125" fmla="*/ 1712508 w 1874891"/>
              <a:gd name="connsiteY125" fmla="*/ 411956 h 1410779"/>
              <a:gd name="connsiteX126" fmla="*/ 1710127 w 1874891"/>
              <a:gd name="connsiteY126" fmla="*/ 402431 h 1410779"/>
              <a:gd name="connsiteX127" fmla="*/ 1700602 w 1874891"/>
              <a:gd name="connsiteY127" fmla="*/ 383381 h 1410779"/>
              <a:gd name="connsiteX128" fmla="*/ 1695840 w 1874891"/>
              <a:gd name="connsiteY128" fmla="*/ 366712 h 1410779"/>
              <a:gd name="connsiteX129" fmla="*/ 1686315 w 1874891"/>
              <a:gd name="connsiteY129" fmla="*/ 352425 h 1410779"/>
              <a:gd name="connsiteX130" fmla="*/ 1674408 w 1874891"/>
              <a:gd name="connsiteY130" fmla="*/ 326231 h 1410779"/>
              <a:gd name="connsiteX131" fmla="*/ 1667265 w 1874891"/>
              <a:gd name="connsiteY131" fmla="*/ 316706 h 1410779"/>
              <a:gd name="connsiteX132" fmla="*/ 1657740 w 1874891"/>
              <a:gd name="connsiteY132" fmla="*/ 297656 h 1410779"/>
              <a:gd name="connsiteX133" fmla="*/ 1655358 w 1874891"/>
              <a:gd name="connsiteY133" fmla="*/ 288131 h 1410779"/>
              <a:gd name="connsiteX134" fmla="*/ 1650596 w 1874891"/>
              <a:gd name="connsiteY134" fmla="*/ 280987 h 1410779"/>
              <a:gd name="connsiteX135" fmla="*/ 1645833 w 1874891"/>
              <a:gd name="connsiteY135" fmla="*/ 266700 h 1410779"/>
              <a:gd name="connsiteX136" fmla="*/ 1633927 w 1874891"/>
              <a:gd name="connsiteY136" fmla="*/ 250031 h 1410779"/>
              <a:gd name="connsiteX137" fmla="*/ 1624402 w 1874891"/>
              <a:gd name="connsiteY137" fmla="*/ 233362 h 1410779"/>
              <a:gd name="connsiteX138" fmla="*/ 1619640 w 1874891"/>
              <a:gd name="connsiteY138" fmla="*/ 226219 h 1410779"/>
              <a:gd name="connsiteX139" fmla="*/ 1612496 w 1874891"/>
              <a:gd name="connsiteY139" fmla="*/ 219075 h 1410779"/>
              <a:gd name="connsiteX140" fmla="*/ 1600590 w 1874891"/>
              <a:gd name="connsiteY140" fmla="*/ 202406 h 1410779"/>
              <a:gd name="connsiteX141" fmla="*/ 1583921 w 1874891"/>
              <a:gd name="connsiteY141" fmla="*/ 185737 h 1410779"/>
              <a:gd name="connsiteX142" fmla="*/ 1579158 w 1874891"/>
              <a:gd name="connsiteY142" fmla="*/ 178594 h 1410779"/>
              <a:gd name="connsiteX143" fmla="*/ 1572015 w 1874891"/>
              <a:gd name="connsiteY143" fmla="*/ 173831 h 1410779"/>
              <a:gd name="connsiteX144" fmla="*/ 1564871 w 1874891"/>
              <a:gd name="connsiteY144" fmla="*/ 166687 h 1410779"/>
              <a:gd name="connsiteX145" fmla="*/ 1557727 w 1874891"/>
              <a:gd name="connsiteY145" fmla="*/ 161925 h 1410779"/>
              <a:gd name="connsiteX146" fmla="*/ 1538677 w 1874891"/>
              <a:gd name="connsiteY146" fmla="*/ 150019 h 1410779"/>
              <a:gd name="connsiteX147" fmla="*/ 1531533 w 1874891"/>
              <a:gd name="connsiteY147" fmla="*/ 142875 h 1410779"/>
              <a:gd name="connsiteX148" fmla="*/ 1524390 w 1874891"/>
              <a:gd name="connsiteY148" fmla="*/ 140494 h 1410779"/>
              <a:gd name="connsiteX149" fmla="*/ 1514865 w 1874891"/>
              <a:gd name="connsiteY149" fmla="*/ 135731 h 1410779"/>
              <a:gd name="connsiteX150" fmla="*/ 1500577 w 1874891"/>
              <a:gd name="connsiteY150" fmla="*/ 128587 h 1410779"/>
              <a:gd name="connsiteX151" fmla="*/ 1476765 w 1874891"/>
              <a:gd name="connsiteY151" fmla="*/ 111919 h 1410779"/>
              <a:gd name="connsiteX152" fmla="*/ 1462477 w 1874891"/>
              <a:gd name="connsiteY152" fmla="*/ 102394 h 1410779"/>
              <a:gd name="connsiteX153" fmla="*/ 1452952 w 1874891"/>
              <a:gd name="connsiteY153" fmla="*/ 97631 h 1410779"/>
              <a:gd name="connsiteX154" fmla="*/ 1445808 w 1874891"/>
              <a:gd name="connsiteY154" fmla="*/ 92869 h 1410779"/>
              <a:gd name="connsiteX155" fmla="*/ 1438665 w 1874891"/>
              <a:gd name="connsiteY155" fmla="*/ 90487 h 1410779"/>
              <a:gd name="connsiteX156" fmla="*/ 1424377 w 1874891"/>
              <a:gd name="connsiteY156" fmla="*/ 78581 h 1410779"/>
              <a:gd name="connsiteX157" fmla="*/ 1414852 w 1874891"/>
              <a:gd name="connsiteY157" fmla="*/ 73819 h 1410779"/>
              <a:gd name="connsiteX158" fmla="*/ 1398183 w 1874891"/>
              <a:gd name="connsiteY158" fmla="*/ 61912 h 1410779"/>
              <a:gd name="connsiteX159" fmla="*/ 1391040 w 1874891"/>
              <a:gd name="connsiteY159" fmla="*/ 57150 h 1410779"/>
              <a:gd name="connsiteX160" fmla="*/ 1381515 w 1874891"/>
              <a:gd name="connsiteY160" fmla="*/ 50006 h 1410779"/>
              <a:gd name="connsiteX161" fmla="*/ 1371990 w 1874891"/>
              <a:gd name="connsiteY161" fmla="*/ 45244 h 1410779"/>
              <a:gd name="connsiteX162" fmla="*/ 1350558 w 1874891"/>
              <a:gd name="connsiteY162" fmla="*/ 28575 h 1410779"/>
              <a:gd name="connsiteX163" fmla="*/ 1336271 w 1874891"/>
              <a:gd name="connsiteY163" fmla="*/ 19050 h 1410779"/>
              <a:gd name="connsiteX164" fmla="*/ 1331508 w 1874891"/>
              <a:gd name="connsiteY164" fmla="*/ 11906 h 1410779"/>
              <a:gd name="connsiteX165" fmla="*/ 1324365 w 1874891"/>
              <a:gd name="connsiteY165" fmla="*/ 7144 h 1410779"/>
              <a:gd name="connsiteX166" fmla="*/ 1326746 w 1874891"/>
              <a:gd name="connsiteY166" fmla="*/ 0 h 1410779"/>
              <a:gd name="connsiteX167" fmla="*/ 1386277 w 1874891"/>
              <a:gd name="connsiteY167" fmla="*/ 4762 h 1410779"/>
              <a:gd name="connsiteX168" fmla="*/ 1395802 w 1874891"/>
              <a:gd name="connsiteY168" fmla="*/ 7144 h 1410779"/>
              <a:gd name="connsiteX169" fmla="*/ 1410090 w 1874891"/>
              <a:gd name="connsiteY169" fmla="*/ 9525 h 1410779"/>
              <a:gd name="connsiteX170" fmla="*/ 1421996 w 1874891"/>
              <a:gd name="connsiteY170" fmla="*/ 11906 h 1410779"/>
              <a:gd name="connsiteX171" fmla="*/ 1431521 w 1874891"/>
              <a:gd name="connsiteY171" fmla="*/ 14287 h 1410779"/>
              <a:gd name="connsiteX172" fmla="*/ 1448190 w 1874891"/>
              <a:gd name="connsiteY172" fmla="*/ 16669 h 1410779"/>
              <a:gd name="connsiteX173" fmla="*/ 1469621 w 1874891"/>
              <a:gd name="connsiteY173" fmla="*/ 21431 h 1410779"/>
              <a:gd name="connsiteX174" fmla="*/ 1488671 w 1874891"/>
              <a:gd name="connsiteY174" fmla="*/ 26194 h 1410779"/>
              <a:gd name="connsiteX175" fmla="*/ 1495815 w 1874891"/>
              <a:gd name="connsiteY175" fmla="*/ 28575 h 1410779"/>
              <a:gd name="connsiteX176" fmla="*/ 1512483 w 1874891"/>
              <a:gd name="connsiteY176" fmla="*/ 30956 h 1410779"/>
              <a:gd name="connsiteX177" fmla="*/ 1538677 w 1874891"/>
              <a:gd name="connsiteY177" fmla="*/ 38100 h 1410779"/>
              <a:gd name="connsiteX178" fmla="*/ 1548202 w 1874891"/>
              <a:gd name="connsiteY178" fmla="*/ 40481 h 1410779"/>
              <a:gd name="connsiteX179" fmla="*/ 1569633 w 1874891"/>
              <a:gd name="connsiteY179" fmla="*/ 47625 h 1410779"/>
              <a:gd name="connsiteX180" fmla="*/ 1576777 w 1874891"/>
              <a:gd name="connsiteY180" fmla="*/ 50006 h 1410779"/>
              <a:gd name="connsiteX181" fmla="*/ 1583921 w 1874891"/>
              <a:gd name="connsiteY181" fmla="*/ 52387 h 1410779"/>
              <a:gd name="connsiteX182" fmla="*/ 1610115 w 1874891"/>
              <a:gd name="connsiteY182" fmla="*/ 59531 h 1410779"/>
              <a:gd name="connsiteX183" fmla="*/ 1619640 w 1874891"/>
              <a:gd name="connsiteY183" fmla="*/ 66675 h 1410779"/>
              <a:gd name="connsiteX184" fmla="*/ 1626783 w 1874891"/>
              <a:gd name="connsiteY184" fmla="*/ 69056 h 1410779"/>
              <a:gd name="connsiteX185" fmla="*/ 1633927 w 1874891"/>
              <a:gd name="connsiteY185" fmla="*/ 76200 h 1410779"/>
              <a:gd name="connsiteX186" fmla="*/ 1648215 w 1874891"/>
              <a:gd name="connsiteY186" fmla="*/ 85725 h 1410779"/>
              <a:gd name="connsiteX187" fmla="*/ 1662502 w 1874891"/>
              <a:gd name="connsiteY187" fmla="*/ 95250 h 1410779"/>
              <a:gd name="connsiteX188" fmla="*/ 1676790 w 1874891"/>
              <a:gd name="connsiteY188" fmla="*/ 104775 h 1410779"/>
              <a:gd name="connsiteX189" fmla="*/ 1683933 w 1874891"/>
              <a:gd name="connsiteY189" fmla="*/ 109537 h 1410779"/>
              <a:gd name="connsiteX190" fmla="*/ 1698221 w 1874891"/>
              <a:gd name="connsiteY190" fmla="*/ 123825 h 1410779"/>
              <a:gd name="connsiteX191" fmla="*/ 1722033 w 1874891"/>
              <a:gd name="connsiteY191" fmla="*/ 140494 h 1410779"/>
              <a:gd name="connsiteX192" fmla="*/ 1736321 w 1874891"/>
              <a:gd name="connsiteY192" fmla="*/ 152400 h 1410779"/>
              <a:gd name="connsiteX193" fmla="*/ 1741083 w 1874891"/>
              <a:gd name="connsiteY193" fmla="*/ 159544 h 1410779"/>
              <a:gd name="connsiteX194" fmla="*/ 1748227 w 1874891"/>
              <a:gd name="connsiteY194" fmla="*/ 166687 h 1410779"/>
              <a:gd name="connsiteX195" fmla="*/ 1755371 w 1874891"/>
              <a:gd name="connsiteY195" fmla="*/ 178594 h 1410779"/>
              <a:gd name="connsiteX196" fmla="*/ 1769658 w 1874891"/>
              <a:gd name="connsiteY196" fmla="*/ 195262 h 1410779"/>
              <a:gd name="connsiteX197" fmla="*/ 1776802 w 1874891"/>
              <a:gd name="connsiteY197" fmla="*/ 209550 h 1410779"/>
              <a:gd name="connsiteX198" fmla="*/ 1781565 w 1874891"/>
              <a:gd name="connsiteY198" fmla="*/ 219075 h 1410779"/>
              <a:gd name="connsiteX199" fmla="*/ 1793471 w 1874891"/>
              <a:gd name="connsiteY199" fmla="*/ 238125 h 1410779"/>
              <a:gd name="connsiteX200" fmla="*/ 1795852 w 1874891"/>
              <a:gd name="connsiteY200" fmla="*/ 245269 h 1410779"/>
              <a:gd name="connsiteX201" fmla="*/ 1805377 w 1874891"/>
              <a:gd name="connsiteY201" fmla="*/ 261937 h 1410779"/>
              <a:gd name="connsiteX202" fmla="*/ 1812521 w 1874891"/>
              <a:gd name="connsiteY202" fmla="*/ 278606 h 1410779"/>
              <a:gd name="connsiteX203" fmla="*/ 1822046 w 1874891"/>
              <a:gd name="connsiteY203" fmla="*/ 304800 h 1410779"/>
              <a:gd name="connsiteX204" fmla="*/ 1829190 w 1874891"/>
              <a:gd name="connsiteY204" fmla="*/ 328612 h 1410779"/>
              <a:gd name="connsiteX205" fmla="*/ 1833952 w 1874891"/>
              <a:gd name="connsiteY205" fmla="*/ 345281 h 1410779"/>
              <a:gd name="connsiteX206" fmla="*/ 1836333 w 1874891"/>
              <a:gd name="connsiteY206" fmla="*/ 352425 h 1410779"/>
              <a:gd name="connsiteX207" fmla="*/ 1838715 w 1874891"/>
              <a:gd name="connsiteY207" fmla="*/ 366712 h 1410779"/>
              <a:gd name="connsiteX208" fmla="*/ 1845858 w 1874891"/>
              <a:gd name="connsiteY208" fmla="*/ 385762 h 1410779"/>
              <a:gd name="connsiteX209" fmla="*/ 1848240 w 1874891"/>
              <a:gd name="connsiteY209" fmla="*/ 404812 h 1410779"/>
              <a:gd name="connsiteX210" fmla="*/ 1850621 w 1874891"/>
              <a:gd name="connsiteY210" fmla="*/ 414337 h 1410779"/>
              <a:gd name="connsiteX211" fmla="*/ 1874433 w 1874891"/>
              <a:gd name="connsiteY211" fmla="*/ 507207 h 1410779"/>
              <a:gd name="connsiteX212" fmla="*/ 1874433 w 1874891"/>
              <a:gd name="connsiteY212" fmla="*/ 621507 h 1410779"/>
              <a:gd name="connsiteX213" fmla="*/ 1853002 w 1874891"/>
              <a:gd name="connsiteY213" fmla="*/ 819150 h 1410779"/>
              <a:gd name="connsiteX214" fmla="*/ 1850621 w 1874891"/>
              <a:gd name="connsiteY214" fmla="*/ 828675 h 1410779"/>
              <a:gd name="connsiteX215" fmla="*/ 1845858 w 1874891"/>
              <a:gd name="connsiteY215" fmla="*/ 842962 h 1410779"/>
              <a:gd name="connsiteX216" fmla="*/ 1843477 w 1874891"/>
              <a:gd name="connsiteY216" fmla="*/ 852487 h 1410779"/>
              <a:gd name="connsiteX217" fmla="*/ 1838715 w 1874891"/>
              <a:gd name="connsiteY217" fmla="*/ 859631 h 1410779"/>
              <a:gd name="connsiteX218" fmla="*/ 1831571 w 1874891"/>
              <a:gd name="connsiteY218" fmla="*/ 876300 h 1410779"/>
              <a:gd name="connsiteX219" fmla="*/ 1826808 w 1874891"/>
              <a:gd name="connsiteY219" fmla="*/ 892969 h 1410779"/>
              <a:gd name="connsiteX220" fmla="*/ 1822046 w 1874891"/>
              <a:gd name="connsiteY220" fmla="*/ 900112 h 1410779"/>
              <a:gd name="connsiteX221" fmla="*/ 1814902 w 1874891"/>
              <a:gd name="connsiteY221" fmla="*/ 914400 h 1410779"/>
              <a:gd name="connsiteX222" fmla="*/ 1810140 w 1874891"/>
              <a:gd name="connsiteY222" fmla="*/ 928687 h 1410779"/>
              <a:gd name="connsiteX223" fmla="*/ 1805377 w 1874891"/>
              <a:gd name="connsiteY223" fmla="*/ 942975 h 1410779"/>
              <a:gd name="connsiteX224" fmla="*/ 1802996 w 1874891"/>
              <a:gd name="connsiteY224" fmla="*/ 952500 h 1410779"/>
              <a:gd name="connsiteX225" fmla="*/ 1798233 w 1874891"/>
              <a:gd name="connsiteY225" fmla="*/ 966787 h 1410779"/>
              <a:gd name="connsiteX226" fmla="*/ 1793471 w 1874891"/>
              <a:gd name="connsiteY226" fmla="*/ 973931 h 1410779"/>
              <a:gd name="connsiteX227" fmla="*/ 1788708 w 1874891"/>
              <a:gd name="connsiteY227" fmla="*/ 990600 h 1410779"/>
              <a:gd name="connsiteX228" fmla="*/ 1783946 w 1874891"/>
              <a:gd name="connsiteY228" fmla="*/ 997744 h 1410779"/>
              <a:gd name="connsiteX229" fmla="*/ 1781565 w 1874891"/>
              <a:gd name="connsiteY229" fmla="*/ 1004887 h 1410779"/>
              <a:gd name="connsiteX230" fmla="*/ 1767277 w 1874891"/>
              <a:gd name="connsiteY230" fmla="*/ 1028700 h 1410779"/>
              <a:gd name="connsiteX231" fmla="*/ 1757752 w 1874891"/>
              <a:gd name="connsiteY231" fmla="*/ 1042987 h 1410779"/>
              <a:gd name="connsiteX232" fmla="*/ 1750608 w 1874891"/>
              <a:gd name="connsiteY232" fmla="*/ 1050131 h 1410779"/>
              <a:gd name="connsiteX233" fmla="*/ 1745846 w 1874891"/>
              <a:gd name="connsiteY233" fmla="*/ 1057275 h 1410779"/>
              <a:gd name="connsiteX234" fmla="*/ 1738702 w 1874891"/>
              <a:gd name="connsiteY234" fmla="*/ 1062037 h 1410779"/>
              <a:gd name="connsiteX235" fmla="*/ 1724415 w 1874891"/>
              <a:gd name="connsiteY235" fmla="*/ 1076325 h 1410779"/>
              <a:gd name="connsiteX236" fmla="*/ 1717271 w 1874891"/>
              <a:gd name="connsiteY236" fmla="*/ 1083469 h 1410779"/>
              <a:gd name="connsiteX237" fmla="*/ 1710127 w 1874891"/>
              <a:gd name="connsiteY237" fmla="*/ 1090612 h 1410779"/>
              <a:gd name="connsiteX238" fmla="*/ 1705365 w 1874891"/>
              <a:gd name="connsiteY238" fmla="*/ 1097756 h 1410779"/>
              <a:gd name="connsiteX239" fmla="*/ 1695840 w 1874891"/>
              <a:gd name="connsiteY239" fmla="*/ 1104900 h 1410779"/>
              <a:gd name="connsiteX240" fmla="*/ 1691077 w 1874891"/>
              <a:gd name="connsiteY240" fmla="*/ 1112044 h 1410779"/>
              <a:gd name="connsiteX241" fmla="*/ 1676790 w 1874891"/>
              <a:gd name="connsiteY241" fmla="*/ 1126331 h 1410779"/>
              <a:gd name="connsiteX242" fmla="*/ 1662502 w 1874891"/>
              <a:gd name="connsiteY242" fmla="*/ 1135856 h 1410779"/>
              <a:gd name="connsiteX243" fmla="*/ 1641071 w 1874891"/>
              <a:gd name="connsiteY243" fmla="*/ 1152525 h 1410779"/>
              <a:gd name="connsiteX244" fmla="*/ 1633927 w 1874891"/>
              <a:gd name="connsiteY244" fmla="*/ 1154906 h 1410779"/>
              <a:gd name="connsiteX245" fmla="*/ 1612496 w 1874891"/>
              <a:gd name="connsiteY245" fmla="*/ 1169194 h 1410779"/>
              <a:gd name="connsiteX246" fmla="*/ 1605352 w 1874891"/>
              <a:gd name="connsiteY246" fmla="*/ 1173956 h 1410779"/>
              <a:gd name="connsiteX247" fmla="*/ 1598208 w 1874891"/>
              <a:gd name="connsiteY247" fmla="*/ 1176337 h 1410779"/>
              <a:gd name="connsiteX248" fmla="*/ 1583921 w 1874891"/>
              <a:gd name="connsiteY248" fmla="*/ 1185862 h 1410779"/>
              <a:gd name="connsiteX249" fmla="*/ 1576777 w 1874891"/>
              <a:gd name="connsiteY249" fmla="*/ 1188244 h 1410779"/>
              <a:gd name="connsiteX250" fmla="*/ 1560108 w 1874891"/>
              <a:gd name="connsiteY250" fmla="*/ 1195387 h 1410779"/>
              <a:gd name="connsiteX251" fmla="*/ 1443427 w 1874891"/>
              <a:gd name="connsiteY251" fmla="*/ 1271588 h 1410779"/>
              <a:gd name="connsiteX252" fmla="*/ 1374371 w 1874891"/>
              <a:gd name="connsiteY252" fmla="*/ 1302544 h 1410779"/>
              <a:gd name="connsiteX253" fmla="*/ 1298171 w 1874891"/>
              <a:gd name="connsiteY253" fmla="*/ 1326356 h 1410779"/>
              <a:gd name="connsiteX254" fmla="*/ 1283883 w 1874891"/>
              <a:gd name="connsiteY254" fmla="*/ 1331119 h 1410779"/>
              <a:gd name="connsiteX255" fmla="*/ 1274358 w 1874891"/>
              <a:gd name="connsiteY255" fmla="*/ 1335881 h 1410779"/>
              <a:gd name="connsiteX256" fmla="*/ 1264833 w 1874891"/>
              <a:gd name="connsiteY256" fmla="*/ 1338262 h 1410779"/>
              <a:gd name="connsiteX257" fmla="*/ 1257690 w 1874891"/>
              <a:gd name="connsiteY257" fmla="*/ 1340644 h 1410779"/>
              <a:gd name="connsiteX258" fmla="*/ 1233877 w 1874891"/>
              <a:gd name="connsiteY258" fmla="*/ 1347787 h 1410779"/>
              <a:gd name="connsiteX259" fmla="*/ 1214827 w 1874891"/>
              <a:gd name="connsiteY259" fmla="*/ 1354931 h 1410779"/>
              <a:gd name="connsiteX260" fmla="*/ 1202921 w 1874891"/>
              <a:gd name="connsiteY260" fmla="*/ 1359694 h 1410779"/>
              <a:gd name="connsiteX261" fmla="*/ 1188633 w 1874891"/>
              <a:gd name="connsiteY261" fmla="*/ 1364456 h 1410779"/>
              <a:gd name="connsiteX262" fmla="*/ 1181490 w 1874891"/>
              <a:gd name="connsiteY262" fmla="*/ 1366837 h 1410779"/>
              <a:gd name="connsiteX263" fmla="*/ 1150533 w 1874891"/>
              <a:gd name="connsiteY263" fmla="*/ 1371600 h 1410779"/>
              <a:gd name="connsiteX264" fmla="*/ 1019565 w 1874891"/>
              <a:gd name="connsiteY264" fmla="*/ 1395413 h 1410779"/>
              <a:gd name="connsiteX265" fmla="*/ 981465 w 1874891"/>
              <a:gd name="connsiteY265" fmla="*/ 1395412 h 1410779"/>
              <a:gd name="connsiteX266" fmla="*/ 919552 w 1874891"/>
              <a:gd name="connsiteY266" fmla="*/ 1404937 h 1410779"/>
              <a:gd name="connsiteX267" fmla="*/ 855259 w 1874891"/>
              <a:gd name="connsiteY267" fmla="*/ 1404937 h 1410779"/>
              <a:gd name="connsiteX268" fmla="*/ 798108 w 1874891"/>
              <a:gd name="connsiteY268" fmla="*/ 1407319 h 1410779"/>
              <a:gd name="connsiteX269" fmla="*/ 774296 w 1874891"/>
              <a:gd name="connsiteY269" fmla="*/ 1409700 h 1410779"/>
              <a:gd name="connsiteX270" fmla="*/ 598083 w 1874891"/>
              <a:gd name="connsiteY270" fmla="*/ 1388269 h 1410779"/>
              <a:gd name="connsiteX271" fmla="*/ 574271 w 1874891"/>
              <a:gd name="connsiteY271" fmla="*/ 1378744 h 1410779"/>
              <a:gd name="connsiteX272" fmla="*/ 567127 w 1874891"/>
              <a:gd name="connsiteY272" fmla="*/ 1376362 h 1410779"/>
              <a:gd name="connsiteX273" fmla="*/ 548077 w 1874891"/>
              <a:gd name="connsiteY273" fmla="*/ 1371600 h 1410779"/>
              <a:gd name="connsiteX274" fmla="*/ 540933 w 1874891"/>
              <a:gd name="connsiteY274" fmla="*/ 1369219 h 1410779"/>
              <a:gd name="connsiteX275" fmla="*/ 521883 w 1874891"/>
              <a:gd name="connsiteY275" fmla="*/ 1364456 h 1410779"/>
              <a:gd name="connsiteX276" fmla="*/ 512358 w 1874891"/>
              <a:gd name="connsiteY276" fmla="*/ 1362075 h 1410779"/>
              <a:gd name="connsiteX277" fmla="*/ 505215 w 1874891"/>
              <a:gd name="connsiteY277" fmla="*/ 1357312 h 1410779"/>
              <a:gd name="connsiteX278" fmla="*/ 495690 w 1874891"/>
              <a:gd name="connsiteY278" fmla="*/ 1354931 h 1410779"/>
              <a:gd name="connsiteX279" fmla="*/ 479021 w 1874891"/>
              <a:gd name="connsiteY279" fmla="*/ 1350169 h 1410779"/>
              <a:gd name="connsiteX280" fmla="*/ 462352 w 1874891"/>
              <a:gd name="connsiteY280" fmla="*/ 1347787 h 1410779"/>
              <a:gd name="connsiteX281" fmla="*/ 455208 w 1874891"/>
              <a:gd name="connsiteY281" fmla="*/ 1345406 h 1410779"/>
              <a:gd name="connsiteX282" fmla="*/ 445683 w 1874891"/>
              <a:gd name="connsiteY282" fmla="*/ 1343025 h 1410779"/>
              <a:gd name="connsiteX283" fmla="*/ 433777 w 1874891"/>
              <a:gd name="connsiteY283" fmla="*/ 1338262 h 1410779"/>
              <a:gd name="connsiteX284" fmla="*/ 421871 w 1874891"/>
              <a:gd name="connsiteY284" fmla="*/ 1335881 h 1410779"/>
              <a:gd name="connsiteX285" fmla="*/ 407583 w 1874891"/>
              <a:gd name="connsiteY285" fmla="*/ 1331119 h 1410779"/>
              <a:gd name="connsiteX286" fmla="*/ 400440 w 1874891"/>
              <a:gd name="connsiteY286" fmla="*/ 1328737 h 1410779"/>
              <a:gd name="connsiteX287" fmla="*/ 390915 w 1874891"/>
              <a:gd name="connsiteY287" fmla="*/ 1323975 h 1410779"/>
              <a:gd name="connsiteX288" fmla="*/ 381390 w 1874891"/>
              <a:gd name="connsiteY288" fmla="*/ 1321594 h 1410779"/>
              <a:gd name="connsiteX289" fmla="*/ 374246 w 1874891"/>
              <a:gd name="connsiteY289" fmla="*/ 1319212 h 1410779"/>
              <a:gd name="connsiteX290" fmla="*/ 364721 w 1874891"/>
              <a:gd name="connsiteY290" fmla="*/ 1316831 h 1410779"/>
              <a:gd name="connsiteX291" fmla="*/ 355196 w 1874891"/>
              <a:gd name="connsiteY291" fmla="*/ 1312069 h 1410779"/>
              <a:gd name="connsiteX292" fmla="*/ 340908 w 1874891"/>
              <a:gd name="connsiteY292" fmla="*/ 1307306 h 1410779"/>
              <a:gd name="connsiteX293" fmla="*/ 326621 w 1874891"/>
              <a:gd name="connsiteY293" fmla="*/ 1302544 h 1410779"/>
              <a:gd name="connsiteX294" fmla="*/ 319477 w 1874891"/>
              <a:gd name="connsiteY294" fmla="*/ 1300162 h 1410779"/>
              <a:gd name="connsiteX295" fmla="*/ 312333 w 1874891"/>
              <a:gd name="connsiteY295" fmla="*/ 1297781 h 1410779"/>
              <a:gd name="connsiteX296" fmla="*/ 305190 w 1874891"/>
              <a:gd name="connsiteY296" fmla="*/ 1293019 h 1410779"/>
              <a:gd name="connsiteX297" fmla="*/ 290902 w 1874891"/>
              <a:gd name="connsiteY297" fmla="*/ 1288256 h 1410779"/>
              <a:gd name="connsiteX298" fmla="*/ 269471 w 1874891"/>
              <a:gd name="connsiteY298" fmla="*/ 1281112 h 1410779"/>
              <a:gd name="connsiteX299" fmla="*/ 259946 w 1874891"/>
              <a:gd name="connsiteY299" fmla="*/ 1273969 h 1410779"/>
              <a:gd name="connsiteX300" fmla="*/ 252802 w 1874891"/>
              <a:gd name="connsiteY300" fmla="*/ 1271587 h 1410779"/>
              <a:gd name="connsiteX301" fmla="*/ 238515 w 1874891"/>
              <a:gd name="connsiteY301" fmla="*/ 1264444 h 1410779"/>
              <a:gd name="connsiteX302" fmla="*/ 228990 w 1874891"/>
              <a:gd name="connsiteY302" fmla="*/ 1262062 h 1410779"/>
              <a:gd name="connsiteX303" fmla="*/ 214702 w 1874891"/>
              <a:gd name="connsiteY303" fmla="*/ 1257300 h 1410779"/>
              <a:gd name="connsiteX304" fmla="*/ 205177 w 1874891"/>
              <a:gd name="connsiteY304" fmla="*/ 1254919 h 1410779"/>
              <a:gd name="connsiteX305" fmla="*/ 190890 w 1874891"/>
              <a:gd name="connsiteY305" fmla="*/ 1250156 h 1410779"/>
              <a:gd name="connsiteX306" fmla="*/ 183746 w 1874891"/>
              <a:gd name="connsiteY306" fmla="*/ 1245394 h 1410779"/>
              <a:gd name="connsiteX307" fmla="*/ 167077 w 1874891"/>
              <a:gd name="connsiteY307" fmla="*/ 1240631 h 1410779"/>
              <a:gd name="connsiteX308" fmla="*/ 159933 w 1874891"/>
              <a:gd name="connsiteY308" fmla="*/ 1235869 h 1410779"/>
              <a:gd name="connsiteX309" fmla="*/ 145646 w 1874891"/>
              <a:gd name="connsiteY309" fmla="*/ 1231106 h 1410779"/>
              <a:gd name="connsiteX310" fmla="*/ 138502 w 1874891"/>
              <a:gd name="connsiteY310" fmla="*/ 1228725 h 1410779"/>
              <a:gd name="connsiteX311" fmla="*/ 117071 w 1874891"/>
              <a:gd name="connsiteY311" fmla="*/ 1216819 h 1410779"/>
              <a:gd name="connsiteX312" fmla="*/ 109927 w 1874891"/>
              <a:gd name="connsiteY312" fmla="*/ 1212056 h 1410779"/>
              <a:gd name="connsiteX313" fmla="*/ 102783 w 1874891"/>
              <a:gd name="connsiteY313" fmla="*/ 1209675 h 1410779"/>
              <a:gd name="connsiteX314" fmla="*/ 88496 w 1874891"/>
              <a:gd name="connsiteY314" fmla="*/ 1197769 h 1410779"/>
              <a:gd name="connsiteX315" fmla="*/ 71827 w 1874891"/>
              <a:gd name="connsiteY315" fmla="*/ 1188244 h 1410779"/>
              <a:gd name="connsiteX316" fmla="*/ 50396 w 1874891"/>
              <a:gd name="connsiteY316" fmla="*/ 1171575 h 1410779"/>
              <a:gd name="connsiteX317" fmla="*/ 43252 w 1874891"/>
              <a:gd name="connsiteY317" fmla="*/ 1164431 h 1410779"/>
              <a:gd name="connsiteX318" fmla="*/ 28965 w 1874891"/>
              <a:gd name="connsiteY318" fmla="*/ 1154906 h 1410779"/>
              <a:gd name="connsiteX319" fmla="*/ 17058 w 1874891"/>
              <a:gd name="connsiteY319" fmla="*/ 1145381 h 1410779"/>
              <a:gd name="connsiteX320" fmla="*/ 2771 w 1874891"/>
              <a:gd name="connsiteY320" fmla="*/ 1131094 h 1410779"/>
              <a:gd name="connsiteX321" fmla="*/ 390 w 1874891"/>
              <a:gd name="connsiteY321" fmla="*/ 1123950 h 1410779"/>
              <a:gd name="connsiteX322" fmla="*/ 21821 w 1874891"/>
              <a:gd name="connsiteY322" fmla="*/ 1112044 h 1410779"/>
              <a:gd name="connsiteX323" fmla="*/ 36108 w 1874891"/>
              <a:gd name="connsiteY323" fmla="*/ 1116806 h 1410779"/>
              <a:gd name="connsiteX324" fmla="*/ 38490 w 1874891"/>
              <a:gd name="connsiteY324" fmla="*/ 1119187 h 1410779"/>
              <a:gd name="connsiteX0" fmla="*/ 38490 w 1874891"/>
              <a:gd name="connsiteY0" fmla="*/ 1119187 h 1408409"/>
              <a:gd name="connsiteX1" fmla="*/ 50396 w 1874891"/>
              <a:gd name="connsiteY1" fmla="*/ 1123950 h 1408409"/>
              <a:gd name="connsiteX2" fmla="*/ 64683 w 1874891"/>
              <a:gd name="connsiteY2" fmla="*/ 1133475 h 1408409"/>
              <a:gd name="connsiteX3" fmla="*/ 71827 w 1874891"/>
              <a:gd name="connsiteY3" fmla="*/ 1138237 h 1408409"/>
              <a:gd name="connsiteX4" fmla="*/ 81352 w 1874891"/>
              <a:gd name="connsiteY4" fmla="*/ 1140619 h 1408409"/>
              <a:gd name="connsiteX5" fmla="*/ 105165 w 1874891"/>
              <a:gd name="connsiteY5" fmla="*/ 1154906 h 1408409"/>
              <a:gd name="connsiteX6" fmla="*/ 112308 w 1874891"/>
              <a:gd name="connsiteY6" fmla="*/ 1159669 h 1408409"/>
              <a:gd name="connsiteX7" fmla="*/ 121833 w 1874891"/>
              <a:gd name="connsiteY7" fmla="*/ 1164431 h 1408409"/>
              <a:gd name="connsiteX8" fmla="*/ 128977 w 1874891"/>
              <a:gd name="connsiteY8" fmla="*/ 1169194 h 1408409"/>
              <a:gd name="connsiteX9" fmla="*/ 136121 w 1874891"/>
              <a:gd name="connsiteY9" fmla="*/ 1171575 h 1408409"/>
              <a:gd name="connsiteX10" fmla="*/ 157552 w 1874891"/>
              <a:gd name="connsiteY10" fmla="*/ 1183481 h 1408409"/>
              <a:gd name="connsiteX11" fmla="*/ 174221 w 1874891"/>
              <a:gd name="connsiteY11" fmla="*/ 1193006 h 1408409"/>
              <a:gd name="connsiteX12" fmla="*/ 181365 w 1874891"/>
              <a:gd name="connsiteY12" fmla="*/ 1197769 h 1408409"/>
              <a:gd name="connsiteX13" fmla="*/ 188508 w 1874891"/>
              <a:gd name="connsiteY13" fmla="*/ 1200150 h 1408409"/>
              <a:gd name="connsiteX14" fmla="*/ 205177 w 1874891"/>
              <a:gd name="connsiteY14" fmla="*/ 1209675 h 1408409"/>
              <a:gd name="connsiteX15" fmla="*/ 219465 w 1874891"/>
              <a:gd name="connsiteY15" fmla="*/ 1214437 h 1408409"/>
              <a:gd name="connsiteX16" fmla="*/ 231371 w 1874891"/>
              <a:gd name="connsiteY16" fmla="*/ 1219200 h 1408409"/>
              <a:gd name="connsiteX17" fmla="*/ 250421 w 1874891"/>
              <a:gd name="connsiteY17" fmla="*/ 1223962 h 1408409"/>
              <a:gd name="connsiteX18" fmla="*/ 259946 w 1874891"/>
              <a:gd name="connsiteY18" fmla="*/ 1228725 h 1408409"/>
              <a:gd name="connsiteX19" fmla="*/ 278996 w 1874891"/>
              <a:gd name="connsiteY19" fmla="*/ 1233487 h 1408409"/>
              <a:gd name="connsiteX20" fmla="*/ 288521 w 1874891"/>
              <a:gd name="connsiteY20" fmla="*/ 1235869 h 1408409"/>
              <a:gd name="connsiteX21" fmla="*/ 302808 w 1874891"/>
              <a:gd name="connsiteY21" fmla="*/ 1240631 h 1408409"/>
              <a:gd name="connsiteX22" fmla="*/ 309952 w 1874891"/>
              <a:gd name="connsiteY22" fmla="*/ 1245394 h 1408409"/>
              <a:gd name="connsiteX23" fmla="*/ 319477 w 1874891"/>
              <a:gd name="connsiteY23" fmla="*/ 1247775 h 1408409"/>
              <a:gd name="connsiteX24" fmla="*/ 326621 w 1874891"/>
              <a:gd name="connsiteY24" fmla="*/ 1250156 h 1408409"/>
              <a:gd name="connsiteX25" fmla="*/ 343290 w 1874891"/>
              <a:gd name="connsiteY25" fmla="*/ 1257300 h 1408409"/>
              <a:gd name="connsiteX26" fmla="*/ 352815 w 1874891"/>
              <a:gd name="connsiteY26" fmla="*/ 1262062 h 1408409"/>
              <a:gd name="connsiteX27" fmla="*/ 362340 w 1874891"/>
              <a:gd name="connsiteY27" fmla="*/ 1264444 h 1408409"/>
              <a:gd name="connsiteX28" fmla="*/ 376627 w 1874891"/>
              <a:gd name="connsiteY28" fmla="*/ 1269206 h 1408409"/>
              <a:gd name="connsiteX29" fmla="*/ 386152 w 1874891"/>
              <a:gd name="connsiteY29" fmla="*/ 1271587 h 1408409"/>
              <a:gd name="connsiteX30" fmla="*/ 400440 w 1874891"/>
              <a:gd name="connsiteY30" fmla="*/ 1276350 h 1408409"/>
              <a:gd name="connsiteX31" fmla="*/ 421871 w 1874891"/>
              <a:gd name="connsiteY31" fmla="*/ 1283494 h 1408409"/>
              <a:gd name="connsiteX32" fmla="*/ 445683 w 1874891"/>
              <a:gd name="connsiteY32" fmla="*/ 1288256 h 1408409"/>
              <a:gd name="connsiteX33" fmla="*/ 469496 w 1874891"/>
              <a:gd name="connsiteY33" fmla="*/ 1293019 h 1408409"/>
              <a:gd name="connsiteX34" fmla="*/ 498071 w 1874891"/>
              <a:gd name="connsiteY34" fmla="*/ 1300162 h 1408409"/>
              <a:gd name="connsiteX35" fmla="*/ 505215 w 1874891"/>
              <a:gd name="connsiteY35" fmla="*/ 1302544 h 1408409"/>
              <a:gd name="connsiteX36" fmla="*/ 521883 w 1874891"/>
              <a:gd name="connsiteY36" fmla="*/ 1304925 h 1408409"/>
              <a:gd name="connsiteX37" fmla="*/ 536171 w 1874891"/>
              <a:gd name="connsiteY37" fmla="*/ 1307306 h 1408409"/>
              <a:gd name="connsiteX38" fmla="*/ 548077 w 1874891"/>
              <a:gd name="connsiteY38" fmla="*/ 1309687 h 1408409"/>
              <a:gd name="connsiteX39" fmla="*/ 567127 w 1874891"/>
              <a:gd name="connsiteY39" fmla="*/ 1312069 h 1408409"/>
              <a:gd name="connsiteX40" fmla="*/ 595702 w 1874891"/>
              <a:gd name="connsiteY40" fmla="*/ 1316831 h 1408409"/>
              <a:gd name="connsiteX41" fmla="*/ 757627 w 1874891"/>
              <a:gd name="connsiteY41" fmla="*/ 1319212 h 1408409"/>
              <a:gd name="connsiteX42" fmla="*/ 802871 w 1874891"/>
              <a:gd name="connsiteY42" fmla="*/ 1323975 h 1408409"/>
              <a:gd name="connsiteX43" fmla="*/ 819540 w 1874891"/>
              <a:gd name="connsiteY43" fmla="*/ 1326356 h 1408409"/>
              <a:gd name="connsiteX44" fmla="*/ 1007658 w 1874891"/>
              <a:gd name="connsiteY44" fmla="*/ 1323975 h 1408409"/>
              <a:gd name="connsiteX45" fmla="*/ 1017183 w 1874891"/>
              <a:gd name="connsiteY45" fmla="*/ 1319212 h 1408409"/>
              <a:gd name="connsiteX46" fmla="*/ 1031471 w 1874891"/>
              <a:gd name="connsiteY46" fmla="*/ 1314450 h 1408409"/>
              <a:gd name="connsiteX47" fmla="*/ 1057665 w 1874891"/>
              <a:gd name="connsiteY47" fmla="*/ 1307306 h 1408409"/>
              <a:gd name="connsiteX48" fmla="*/ 1074333 w 1874891"/>
              <a:gd name="connsiteY48" fmla="*/ 1304925 h 1408409"/>
              <a:gd name="connsiteX49" fmla="*/ 1098146 w 1874891"/>
              <a:gd name="connsiteY49" fmla="*/ 1300162 h 1408409"/>
              <a:gd name="connsiteX50" fmla="*/ 1112433 w 1874891"/>
              <a:gd name="connsiteY50" fmla="*/ 1295400 h 1408409"/>
              <a:gd name="connsiteX51" fmla="*/ 1133865 w 1874891"/>
              <a:gd name="connsiteY51" fmla="*/ 1285875 h 1408409"/>
              <a:gd name="connsiteX52" fmla="*/ 1141008 w 1874891"/>
              <a:gd name="connsiteY52" fmla="*/ 1283494 h 1408409"/>
              <a:gd name="connsiteX53" fmla="*/ 1155296 w 1874891"/>
              <a:gd name="connsiteY53" fmla="*/ 1278731 h 1408409"/>
              <a:gd name="connsiteX54" fmla="*/ 1169583 w 1874891"/>
              <a:gd name="connsiteY54" fmla="*/ 1276350 h 1408409"/>
              <a:gd name="connsiteX55" fmla="*/ 1176727 w 1874891"/>
              <a:gd name="connsiteY55" fmla="*/ 1271587 h 1408409"/>
              <a:gd name="connsiteX56" fmla="*/ 1195777 w 1874891"/>
              <a:gd name="connsiteY56" fmla="*/ 1266825 h 1408409"/>
              <a:gd name="connsiteX57" fmla="*/ 1214827 w 1874891"/>
              <a:gd name="connsiteY57" fmla="*/ 1257300 h 1408409"/>
              <a:gd name="connsiteX58" fmla="*/ 1231496 w 1874891"/>
              <a:gd name="connsiteY58" fmla="*/ 1252537 h 1408409"/>
              <a:gd name="connsiteX59" fmla="*/ 1248165 w 1874891"/>
              <a:gd name="connsiteY59" fmla="*/ 1243012 h 1408409"/>
              <a:gd name="connsiteX60" fmla="*/ 1264833 w 1874891"/>
              <a:gd name="connsiteY60" fmla="*/ 1238250 h 1408409"/>
              <a:gd name="connsiteX61" fmla="*/ 1271977 w 1874891"/>
              <a:gd name="connsiteY61" fmla="*/ 1235869 h 1408409"/>
              <a:gd name="connsiteX62" fmla="*/ 1295790 w 1874891"/>
              <a:gd name="connsiteY62" fmla="*/ 1221581 h 1408409"/>
              <a:gd name="connsiteX63" fmla="*/ 1305315 w 1874891"/>
              <a:gd name="connsiteY63" fmla="*/ 1219200 h 1408409"/>
              <a:gd name="connsiteX64" fmla="*/ 1312458 w 1874891"/>
              <a:gd name="connsiteY64" fmla="*/ 1214437 h 1408409"/>
              <a:gd name="connsiteX65" fmla="*/ 1326746 w 1874891"/>
              <a:gd name="connsiteY65" fmla="*/ 1212056 h 1408409"/>
              <a:gd name="connsiteX66" fmla="*/ 1333890 w 1874891"/>
              <a:gd name="connsiteY66" fmla="*/ 1209675 h 1408409"/>
              <a:gd name="connsiteX67" fmla="*/ 1341033 w 1874891"/>
              <a:gd name="connsiteY67" fmla="*/ 1204912 h 1408409"/>
              <a:gd name="connsiteX68" fmla="*/ 1355321 w 1874891"/>
              <a:gd name="connsiteY68" fmla="*/ 1202531 h 1408409"/>
              <a:gd name="connsiteX69" fmla="*/ 1364846 w 1874891"/>
              <a:gd name="connsiteY69" fmla="*/ 1200150 h 1408409"/>
              <a:gd name="connsiteX70" fmla="*/ 1374371 w 1874891"/>
              <a:gd name="connsiteY70" fmla="*/ 1195387 h 1408409"/>
              <a:gd name="connsiteX71" fmla="*/ 1379133 w 1874891"/>
              <a:gd name="connsiteY71" fmla="*/ 1188244 h 1408409"/>
              <a:gd name="connsiteX72" fmla="*/ 1386277 w 1874891"/>
              <a:gd name="connsiteY72" fmla="*/ 1183481 h 1408409"/>
              <a:gd name="connsiteX73" fmla="*/ 1391040 w 1874891"/>
              <a:gd name="connsiteY73" fmla="*/ 1176337 h 1408409"/>
              <a:gd name="connsiteX74" fmla="*/ 1405327 w 1874891"/>
              <a:gd name="connsiteY74" fmla="*/ 1166812 h 1408409"/>
              <a:gd name="connsiteX75" fmla="*/ 1414852 w 1874891"/>
              <a:gd name="connsiteY75" fmla="*/ 1159669 h 1408409"/>
              <a:gd name="connsiteX76" fmla="*/ 1421996 w 1874891"/>
              <a:gd name="connsiteY76" fmla="*/ 1152525 h 1408409"/>
              <a:gd name="connsiteX77" fmla="*/ 1429140 w 1874891"/>
              <a:gd name="connsiteY77" fmla="*/ 1147762 h 1408409"/>
              <a:gd name="connsiteX78" fmla="*/ 1436283 w 1874891"/>
              <a:gd name="connsiteY78" fmla="*/ 1140619 h 1408409"/>
              <a:gd name="connsiteX79" fmla="*/ 1445808 w 1874891"/>
              <a:gd name="connsiteY79" fmla="*/ 1135856 h 1408409"/>
              <a:gd name="connsiteX80" fmla="*/ 1467240 w 1874891"/>
              <a:gd name="connsiteY80" fmla="*/ 1121569 h 1408409"/>
              <a:gd name="connsiteX81" fmla="*/ 1474383 w 1874891"/>
              <a:gd name="connsiteY81" fmla="*/ 1116806 h 1408409"/>
              <a:gd name="connsiteX82" fmla="*/ 1481527 w 1874891"/>
              <a:gd name="connsiteY82" fmla="*/ 1109662 h 1408409"/>
              <a:gd name="connsiteX83" fmla="*/ 1491052 w 1874891"/>
              <a:gd name="connsiteY83" fmla="*/ 1107281 h 1408409"/>
              <a:gd name="connsiteX84" fmla="*/ 1500577 w 1874891"/>
              <a:gd name="connsiteY84" fmla="*/ 1100137 h 1408409"/>
              <a:gd name="connsiteX85" fmla="*/ 1507721 w 1874891"/>
              <a:gd name="connsiteY85" fmla="*/ 1095375 h 1408409"/>
              <a:gd name="connsiteX86" fmla="*/ 1514865 w 1874891"/>
              <a:gd name="connsiteY86" fmla="*/ 1088231 h 1408409"/>
              <a:gd name="connsiteX87" fmla="*/ 1524390 w 1874891"/>
              <a:gd name="connsiteY87" fmla="*/ 1081087 h 1408409"/>
              <a:gd name="connsiteX88" fmla="*/ 1531533 w 1874891"/>
              <a:gd name="connsiteY88" fmla="*/ 1076325 h 1408409"/>
              <a:gd name="connsiteX89" fmla="*/ 1538677 w 1874891"/>
              <a:gd name="connsiteY89" fmla="*/ 1069181 h 1408409"/>
              <a:gd name="connsiteX90" fmla="*/ 1552965 w 1874891"/>
              <a:gd name="connsiteY90" fmla="*/ 1059656 h 1408409"/>
              <a:gd name="connsiteX91" fmla="*/ 1560108 w 1874891"/>
              <a:gd name="connsiteY91" fmla="*/ 1054894 h 1408409"/>
              <a:gd name="connsiteX92" fmla="*/ 1574396 w 1874891"/>
              <a:gd name="connsiteY92" fmla="*/ 1040606 h 1408409"/>
              <a:gd name="connsiteX93" fmla="*/ 1588683 w 1874891"/>
              <a:gd name="connsiteY93" fmla="*/ 1021556 h 1408409"/>
              <a:gd name="connsiteX94" fmla="*/ 1612496 w 1874891"/>
              <a:gd name="connsiteY94" fmla="*/ 995362 h 1408409"/>
              <a:gd name="connsiteX95" fmla="*/ 1619640 w 1874891"/>
              <a:gd name="connsiteY95" fmla="*/ 988219 h 1408409"/>
              <a:gd name="connsiteX96" fmla="*/ 1629165 w 1874891"/>
              <a:gd name="connsiteY96" fmla="*/ 971550 h 1408409"/>
              <a:gd name="connsiteX97" fmla="*/ 1633927 w 1874891"/>
              <a:gd name="connsiteY97" fmla="*/ 964406 h 1408409"/>
              <a:gd name="connsiteX98" fmla="*/ 1638690 w 1874891"/>
              <a:gd name="connsiteY98" fmla="*/ 950119 h 1408409"/>
              <a:gd name="connsiteX99" fmla="*/ 1641071 w 1874891"/>
              <a:gd name="connsiteY99" fmla="*/ 942975 h 1408409"/>
              <a:gd name="connsiteX100" fmla="*/ 1645833 w 1874891"/>
              <a:gd name="connsiteY100" fmla="*/ 926306 h 1408409"/>
              <a:gd name="connsiteX101" fmla="*/ 1650596 w 1874891"/>
              <a:gd name="connsiteY101" fmla="*/ 919162 h 1408409"/>
              <a:gd name="connsiteX102" fmla="*/ 1655358 w 1874891"/>
              <a:gd name="connsiteY102" fmla="*/ 904875 h 1408409"/>
              <a:gd name="connsiteX103" fmla="*/ 1657740 w 1874891"/>
              <a:gd name="connsiteY103" fmla="*/ 895350 h 1408409"/>
              <a:gd name="connsiteX104" fmla="*/ 1662502 w 1874891"/>
              <a:gd name="connsiteY104" fmla="*/ 885825 h 1408409"/>
              <a:gd name="connsiteX105" fmla="*/ 1667265 w 1874891"/>
              <a:gd name="connsiteY105" fmla="*/ 871537 h 1408409"/>
              <a:gd name="connsiteX106" fmla="*/ 1669646 w 1874891"/>
              <a:gd name="connsiteY106" fmla="*/ 864394 h 1408409"/>
              <a:gd name="connsiteX107" fmla="*/ 1674408 w 1874891"/>
              <a:gd name="connsiteY107" fmla="*/ 857250 h 1408409"/>
              <a:gd name="connsiteX108" fmla="*/ 1676790 w 1874891"/>
              <a:gd name="connsiteY108" fmla="*/ 847725 h 1408409"/>
              <a:gd name="connsiteX109" fmla="*/ 1681552 w 1874891"/>
              <a:gd name="connsiteY109" fmla="*/ 840581 h 1408409"/>
              <a:gd name="connsiteX110" fmla="*/ 1686315 w 1874891"/>
              <a:gd name="connsiteY110" fmla="*/ 826294 h 1408409"/>
              <a:gd name="connsiteX111" fmla="*/ 1688696 w 1874891"/>
              <a:gd name="connsiteY111" fmla="*/ 819150 h 1408409"/>
              <a:gd name="connsiteX112" fmla="*/ 1693458 w 1874891"/>
              <a:gd name="connsiteY112" fmla="*/ 800100 h 1408409"/>
              <a:gd name="connsiteX113" fmla="*/ 1698221 w 1874891"/>
              <a:gd name="connsiteY113" fmla="*/ 781050 h 1408409"/>
              <a:gd name="connsiteX114" fmla="*/ 1700602 w 1874891"/>
              <a:gd name="connsiteY114" fmla="*/ 773906 h 1408409"/>
              <a:gd name="connsiteX115" fmla="*/ 1702983 w 1874891"/>
              <a:gd name="connsiteY115" fmla="*/ 762000 h 1408409"/>
              <a:gd name="connsiteX116" fmla="*/ 1705365 w 1874891"/>
              <a:gd name="connsiteY116" fmla="*/ 754856 h 1408409"/>
              <a:gd name="connsiteX117" fmla="*/ 1710127 w 1874891"/>
              <a:gd name="connsiteY117" fmla="*/ 731044 h 1408409"/>
              <a:gd name="connsiteX118" fmla="*/ 1712508 w 1874891"/>
              <a:gd name="connsiteY118" fmla="*/ 719137 h 1408409"/>
              <a:gd name="connsiteX119" fmla="*/ 1717271 w 1874891"/>
              <a:gd name="connsiteY119" fmla="*/ 676275 h 1408409"/>
              <a:gd name="connsiteX120" fmla="*/ 1719652 w 1874891"/>
              <a:gd name="connsiteY120" fmla="*/ 652462 h 1408409"/>
              <a:gd name="connsiteX121" fmla="*/ 1722033 w 1874891"/>
              <a:gd name="connsiteY121" fmla="*/ 645319 h 1408409"/>
              <a:gd name="connsiteX122" fmla="*/ 1724415 w 1874891"/>
              <a:gd name="connsiteY122" fmla="*/ 633412 h 1408409"/>
              <a:gd name="connsiteX123" fmla="*/ 1724415 w 1874891"/>
              <a:gd name="connsiteY123" fmla="*/ 438150 h 1408409"/>
              <a:gd name="connsiteX124" fmla="*/ 1719652 w 1874891"/>
              <a:gd name="connsiteY124" fmla="*/ 426244 h 1408409"/>
              <a:gd name="connsiteX125" fmla="*/ 1712508 w 1874891"/>
              <a:gd name="connsiteY125" fmla="*/ 411956 h 1408409"/>
              <a:gd name="connsiteX126" fmla="*/ 1710127 w 1874891"/>
              <a:gd name="connsiteY126" fmla="*/ 402431 h 1408409"/>
              <a:gd name="connsiteX127" fmla="*/ 1700602 w 1874891"/>
              <a:gd name="connsiteY127" fmla="*/ 383381 h 1408409"/>
              <a:gd name="connsiteX128" fmla="*/ 1695840 w 1874891"/>
              <a:gd name="connsiteY128" fmla="*/ 366712 h 1408409"/>
              <a:gd name="connsiteX129" fmla="*/ 1686315 w 1874891"/>
              <a:gd name="connsiteY129" fmla="*/ 352425 h 1408409"/>
              <a:gd name="connsiteX130" fmla="*/ 1674408 w 1874891"/>
              <a:gd name="connsiteY130" fmla="*/ 326231 h 1408409"/>
              <a:gd name="connsiteX131" fmla="*/ 1667265 w 1874891"/>
              <a:gd name="connsiteY131" fmla="*/ 316706 h 1408409"/>
              <a:gd name="connsiteX132" fmla="*/ 1657740 w 1874891"/>
              <a:gd name="connsiteY132" fmla="*/ 297656 h 1408409"/>
              <a:gd name="connsiteX133" fmla="*/ 1655358 w 1874891"/>
              <a:gd name="connsiteY133" fmla="*/ 288131 h 1408409"/>
              <a:gd name="connsiteX134" fmla="*/ 1650596 w 1874891"/>
              <a:gd name="connsiteY134" fmla="*/ 280987 h 1408409"/>
              <a:gd name="connsiteX135" fmla="*/ 1645833 w 1874891"/>
              <a:gd name="connsiteY135" fmla="*/ 266700 h 1408409"/>
              <a:gd name="connsiteX136" fmla="*/ 1633927 w 1874891"/>
              <a:gd name="connsiteY136" fmla="*/ 250031 h 1408409"/>
              <a:gd name="connsiteX137" fmla="*/ 1624402 w 1874891"/>
              <a:gd name="connsiteY137" fmla="*/ 233362 h 1408409"/>
              <a:gd name="connsiteX138" fmla="*/ 1619640 w 1874891"/>
              <a:gd name="connsiteY138" fmla="*/ 226219 h 1408409"/>
              <a:gd name="connsiteX139" fmla="*/ 1612496 w 1874891"/>
              <a:gd name="connsiteY139" fmla="*/ 219075 h 1408409"/>
              <a:gd name="connsiteX140" fmla="*/ 1600590 w 1874891"/>
              <a:gd name="connsiteY140" fmla="*/ 202406 h 1408409"/>
              <a:gd name="connsiteX141" fmla="*/ 1583921 w 1874891"/>
              <a:gd name="connsiteY141" fmla="*/ 185737 h 1408409"/>
              <a:gd name="connsiteX142" fmla="*/ 1579158 w 1874891"/>
              <a:gd name="connsiteY142" fmla="*/ 178594 h 1408409"/>
              <a:gd name="connsiteX143" fmla="*/ 1572015 w 1874891"/>
              <a:gd name="connsiteY143" fmla="*/ 173831 h 1408409"/>
              <a:gd name="connsiteX144" fmla="*/ 1564871 w 1874891"/>
              <a:gd name="connsiteY144" fmla="*/ 166687 h 1408409"/>
              <a:gd name="connsiteX145" fmla="*/ 1557727 w 1874891"/>
              <a:gd name="connsiteY145" fmla="*/ 161925 h 1408409"/>
              <a:gd name="connsiteX146" fmla="*/ 1538677 w 1874891"/>
              <a:gd name="connsiteY146" fmla="*/ 150019 h 1408409"/>
              <a:gd name="connsiteX147" fmla="*/ 1531533 w 1874891"/>
              <a:gd name="connsiteY147" fmla="*/ 142875 h 1408409"/>
              <a:gd name="connsiteX148" fmla="*/ 1524390 w 1874891"/>
              <a:gd name="connsiteY148" fmla="*/ 140494 h 1408409"/>
              <a:gd name="connsiteX149" fmla="*/ 1514865 w 1874891"/>
              <a:gd name="connsiteY149" fmla="*/ 135731 h 1408409"/>
              <a:gd name="connsiteX150" fmla="*/ 1500577 w 1874891"/>
              <a:gd name="connsiteY150" fmla="*/ 128587 h 1408409"/>
              <a:gd name="connsiteX151" fmla="*/ 1476765 w 1874891"/>
              <a:gd name="connsiteY151" fmla="*/ 111919 h 1408409"/>
              <a:gd name="connsiteX152" fmla="*/ 1462477 w 1874891"/>
              <a:gd name="connsiteY152" fmla="*/ 102394 h 1408409"/>
              <a:gd name="connsiteX153" fmla="*/ 1452952 w 1874891"/>
              <a:gd name="connsiteY153" fmla="*/ 97631 h 1408409"/>
              <a:gd name="connsiteX154" fmla="*/ 1445808 w 1874891"/>
              <a:gd name="connsiteY154" fmla="*/ 92869 h 1408409"/>
              <a:gd name="connsiteX155" fmla="*/ 1438665 w 1874891"/>
              <a:gd name="connsiteY155" fmla="*/ 90487 h 1408409"/>
              <a:gd name="connsiteX156" fmla="*/ 1424377 w 1874891"/>
              <a:gd name="connsiteY156" fmla="*/ 78581 h 1408409"/>
              <a:gd name="connsiteX157" fmla="*/ 1414852 w 1874891"/>
              <a:gd name="connsiteY157" fmla="*/ 73819 h 1408409"/>
              <a:gd name="connsiteX158" fmla="*/ 1398183 w 1874891"/>
              <a:gd name="connsiteY158" fmla="*/ 61912 h 1408409"/>
              <a:gd name="connsiteX159" fmla="*/ 1391040 w 1874891"/>
              <a:gd name="connsiteY159" fmla="*/ 57150 h 1408409"/>
              <a:gd name="connsiteX160" fmla="*/ 1381515 w 1874891"/>
              <a:gd name="connsiteY160" fmla="*/ 50006 h 1408409"/>
              <a:gd name="connsiteX161" fmla="*/ 1371990 w 1874891"/>
              <a:gd name="connsiteY161" fmla="*/ 45244 h 1408409"/>
              <a:gd name="connsiteX162" fmla="*/ 1350558 w 1874891"/>
              <a:gd name="connsiteY162" fmla="*/ 28575 h 1408409"/>
              <a:gd name="connsiteX163" fmla="*/ 1336271 w 1874891"/>
              <a:gd name="connsiteY163" fmla="*/ 19050 h 1408409"/>
              <a:gd name="connsiteX164" fmla="*/ 1331508 w 1874891"/>
              <a:gd name="connsiteY164" fmla="*/ 11906 h 1408409"/>
              <a:gd name="connsiteX165" fmla="*/ 1324365 w 1874891"/>
              <a:gd name="connsiteY165" fmla="*/ 7144 h 1408409"/>
              <a:gd name="connsiteX166" fmla="*/ 1326746 w 1874891"/>
              <a:gd name="connsiteY166" fmla="*/ 0 h 1408409"/>
              <a:gd name="connsiteX167" fmla="*/ 1386277 w 1874891"/>
              <a:gd name="connsiteY167" fmla="*/ 4762 h 1408409"/>
              <a:gd name="connsiteX168" fmla="*/ 1395802 w 1874891"/>
              <a:gd name="connsiteY168" fmla="*/ 7144 h 1408409"/>
              <a:gd name="connsiteX169" fmla="*/ 1410090 w 1874891"/>
              <a:gd name="connsiteY169" fmla="*/ 9525 h 1408409"/>
              <a:gd name="connsiteX170" fmla="*/ 1421996 w 1874891"/>
              <a:gd name="connsiteY170" fmla="*/ 11906 h 1408409"/>
              <a:gd name="connsiteX171" fmla="*/ 1431521 w 1874891"/>
              <a:gd name="connsiteY171" fmla="*/ 14287 h 1408409"/>
              <a:gd name="connsiteX172" fmla="*/ 1448190 w 1874891"/>
              <a:gd name="connsiteY172" fmla="*/ 16669 h 1408409"/>
              <a:gd name="connsiteX173" fmla="*/ 1469621 w 1874891"/>
              <a:gd name="connsiteY173" fmla="*/ 21431 h 1408409"/>
              <a:gd name="connsiteX174" fmla="*/ 1488671 w 1874891"/>
              <a:gd name="connsiteY174" fmla="*/ 26194 h 1408409"/>
              <a:gd name="connsiteX175" fmla="*/ 1495815 w 1874891"/>
              <a:gd name="connsiteY175" fmla="*/ 28575 h 1408409"/>
              <a:gd name="connsiteX176" fmla="*/ 1512483 w 1874891"/>
              <a:gd name="connsiteY176" fmla="*/ 30956 h 1408409"/>
              <a:gd name="connsiteX177" fmla="*/ 1538677 w 1874891"/>
              <a:gd name="connsiteY177" fmla="*/ 38100 h 1408409"/>
              <a:gd name="connsiteX178" fmla="*/ 1548202 w 1874891"/>
              <a:gd name="connsiteY178" fmla="*/ 40481 h 1408409"/>
              <a:gd name="connsiteX179" fmla="*/ 1569633 w 1874891"/>
              <a:gd name="connsiteY179" fmla="*/ 47625 h 1408409"/>
              <a:gd name="connsiteX180" fmla="*/ 1576777 w 1874891"/>
              <a:gd name="connsiteY180" fmla="*/ 50006 h 1408409"/>
              <a:gd name="connsiteX181" fmla="*/ 1583921 w 1874891"/>
              <a:gd name="connsiteY181" fmla="*/ 52387 h 1408409"/>
              <a:gd name="connsiteX182" fmla="*/ 1610115 w 1874891"/>
              <a:gd name="connsiteY182" fmla="*/ 59531 h 1408409"/>
              <a:gd name="connsiteX183" fmla="*/ 1619640 w 1874891"/>
              <a:gd name="connsiteY183" fmla="*/ 66675 h 1408409"/>
              <a:gd name="connsiteX184" fmla="*/ 1626783 w 1874891"/>
              <a:gd name="connsiteY184" fmla="*/ 69056 h 1408409"/>
              <a:gd name="connsiteX185" fmla="*/ 1633927 w 1874891"/>
              <a:gd name="connsiteY185" fmla="*/ 76200 h 1408409"/>
              <a:gd name="connsiteX186" fmla="*/ 1648215 w 1874891"/>
              <a:gd name="connsiteY186" fmla="*/ 85725 h 1408409"/>
              <a:gd name="connsiteX187" fmla="*/ 1662502 w 1874891"/>
              <a:gd name="connsiteY187" fmla="*/ 95250 h 1408409"/>
              <a:gd name="connsiteX188" fmla="*/ 1676790 w 1874891"/>
              <a:gd name="connsiteY188" fmla="*/ 104775 h 1408409"/>
              <a:gd name="connsiteX189" fmla="*/ 1683933 w 1874891"/>
              <a:gd name="connsiteY189" fmla="*/ 109537 h 1408409"/>
              <a:gd name="connsiteX190" fmla="*/ 1698221 w 1874891"/>
              <a:gd name="connsiteY190" fmla="*/ 123825 h 1408409"/>
              <a:gd name="connsiteX191" fmla="*/ 1722033 w 1874891"/>
              <a:gd name="connsiteY191" fmla="*/ 140494 h 1408409"/>
              <a:gd name="connsiteX192" fmla="*/ 1736321 w 1874891"/>
              <a:gd name="connsiteY192" fmla="*/ 152400 h 1408409"/>
              <a:gd name="connsiteX193" fmla="*/ 1741083 w 1874891"/>
              <a:gd name="connsiteY193" fmla="*/ 159544 h 1408409"/>
              <a:gd name="connsiteX194" fmla="*/ 1748227 w 1874891"/>
              <a:gd name="connsiteY194" fmla="*/ 166687 h 1408409"/>
              <a:gd name="connsiteX195" fmla="*/ 1755371 w 1874891"/>
              <a:gd name="connsiteY195" fmla="*/ 178594 h 1408409"/>
              <a:gd name="connsiteX196" fmla="*/ 1769658 w 1874891"/>
              <a:gd name="connsiteY196" fmla="*/ 195262 h 1408409"/>
              <a:gd name="connsiteX197" fmla="*/ 1776802 w 1874891"/>
              <a:gd name="connsiteY197" fmla="*/ 209550 h 1408409"/>
              <a:gd name="connsiteX198" fmla="*/ 1781565 w 1874891"/>
              <a:gd name="connsiteY198" fmla="*/ 219075 h 1408409"/>
              <a:gd name="connsiteX199" fmla="*/ 1793471 w 1874891"/>
              <a:gd name="connsiteY199" fmla="*/ 238125 h 1408409"/>
              <a:gd name="connsiteX200" fmla="*/ 1795852 w 1874891"/>
              <a:gd name="connsiteY200" fmla="*/ 245269 h 1408409"/>
              <a:gd name="connsiteX201" fmla="*/ 1805377 w 1874891"/>
              <a:gd name="connsiteY201" fmla="*/ 261937 h 1408409"/>
              <a:gd name="connsiteX202" fmla="*/ 1812521 w 1874891"/>
              <a:gd name="connsiteY202" fmla="*/ 278606 h 1408409"/>
              <a:gd name="connsiteX203" fmla="*/ 1822046 w 1874891"/>
              <a:gd name="connsiteY203" fmla="*/ 304800 h 1408409"/>
              <a:gd name="connsiteX204" fmla="*/ 1829190 w 1874891"/>
              <a:gd name="connsiteY204" fmla="*/ 328612 h 1408409"/>
              <a:gd name="connsiteX205" fmla="*/ 1833952 w 1874891"/>
              <a:gd name="connsiteY205" fmla="*/ 345281 h 1408409"/>
              <a:gd name="connsiteX206" fmla="*/ 1836333 w 1874891"/>
              <a:gd name="connsiteY206" fmla="*/ 352425 h 1408409"/>
              <a:gd name="connsiteX207" fmla="*/ 1838715 w 1874891"/>
              <a:gd name="connsiteY207" fmla="*/ 366712 h 1408409"/>
              <a:gd name="connsiteX208" fmla="*/ 1845858 w 1874891"/>
              <a:gd name="connsiteY208" fmla="*/ 385762 h 1408409"/>
              <a:gd name="connsiteX209" fmla="*/ 1848240 w 1874891"/>
              <a:gd name="connsiteY209" fmla="*/ 404812 h 1408409"/>
              <a:gd name="connsiteX210" fmla="*/ 1850621 w 1874891"/>
              <a:gd name="connsiteY210" fmla="*/ 414337 h 1408409"/>
              <a:gd name="connsiteX211" fmla="*/ 1874433 w 1874891"/>
              <a:gd name="connsiteY211" fmla="*/ 507207 h 1408409"/>
              <a:gd name="connsiteX212" fmla="*/ 1874433 w 1874891"/>
              <a:gd name="connsiteY212" fmla="*/ 621507 h 1408409"/>
              <a:gd name="connsiteX213" fmla="*/ 1853002 w 1874891"/>
              <a:gd name="connsiteY213" fmla="*/ 819150 h 1408409"/>
              <a:gd name="connsiteX214" fmla="*/ 1850621 w 1874891"/>
              <a:gd name="connsiteY214" fmla="*/ 828675 h 1408409"/>
              <a:gd name="connsiteX215" fmla="*/ 1845858 w 1874891"/>
              <a:gd name="connsiteY215" fmla="*/ 842962 h 1408409"/>
              <a:gd name="connsiteX216" fmla="*/ 1843477 w 1874891"/>
              <a:gd name="connsiteY216" fmla="*/ 852487 h 1408409"/>
              <a:gd name="connsiteX217" fmla="*/ 1838715 w 1874891"/>
              <a:gd name="connsiteY217" fmla="*/ 859631 h 1408409"/>
              <a:gd name="connsiteX218" fmla="*/ 1831571 w 1874891"/>
              <a:gd name="connsiteY218" fmla="*/ 876300 h 1408409"/>
              <a:gd name="connsiteX219" fmla="*/ 1826808 w 1874891"/>
              <a:gd name="connsiteY219" fmla="*/ 892969 h 1408409"/>
              <a:gd name="connsiteX220" fmla="*/ 1822046 w 1874891"/>
              <a:gd name="connsiteY220" fmla="*/ 900112 h 1408409"/>
              <a:gd name="connsiteX221" fmla="*/ 1814902 w 1874891"/>
              <a:gd name="connsiteY221" fmla="*/ 914400 h 1408409"/>
              <a:gd name="connsiteX222" fmla="*/ 1810140 w 1874891"/>
              <a:gd name="connsiteY222" fmla="*/ 928687 h 1408409"/>
              <a:gd name="connsiteX223" fmla="*/ 1805377 w 1874891"/>
              <a:gd name="connsiteY223" fmla="*/ 942975 h 1408409"/>
              <a:gd name="connsiteX224" fmla="*/ 1802996 w 1874891"/>
              <a:gd name="connsiteY224" fmla="*/ 952500 h 1408409"/>
              <a:gd name="connsiteX225" fmla="*/ 1798233 w 1874891"/>
              <a:gd name="connsiteY225" fmla="*/ 966787 h 1408409"/>
              <a:gd name="connsiteX226" fmla="*/ 1793471 w 1874891"/>
              <a:gd name="connsiteY226" fmla="*/ 973931 h 1408409"/>
              <a:gd name="connsiteX227" fmla="*/ 1788708 w 1874891"/>
              <a:gd name="connsiteY227" fmla="*/ 990600 h 1408409"/>
              <a:gd name="connsiteX228" fmla="*/ 1783946 w 1874891"/>
              <a:gd name="connsiteY228" fmla="*/ 997744 h 1408409"/>
              <a:gd name="connsiteX229" fmla="*/ 1781565 w 1874891"/>
              <a:gd name="connsiteY229" fmla="*/ 1004887 h 1408409"/>
              <a:gd name="connsiteX230" fmla="*/ 1767277 w 1874891"/>
              <a:gd name="connsiteY230" fmla="*/ 1028700 h 1408409"/>
              <a:gd name="connsiteX231" fmla="*/ 1757752 w 1874891"/>
              <a:gd name="connsiteY231" fmla="*/ 1042987 h 1408409"/>
              <a:gd name="connsiteX232" fmla="*/ 1750608 w 1874891"/>
              <a:gd name="connsiteY232" fmla="*/ 1050131 h 1408409"/>
              <a:gd name="connsiteX233" fmla="*/ 1745846 w 1874891"/>
              <a:gd name="connsiteY233" fmla="*/ 1057275 h 1408409"/>
              <a:gd name="connsiteX234" fmla="*/ 1738702 w 1874891"/>
              <a:gd name="connsiteY234" fmla="*/ 1062037 h 1408409"/>
              <a:gd name="connsiteX235" fmla="*/ 1724415 w 1874891"/>
              <a:gd name="connsiteY235" fmla="*/ 1076325 h 1408409"/>
              <a:gd name="connsiteX236" fmla="*/ 1717271 w 1874891"/>
              <a:gd name="connsiteY236" fmla="*/ 1083469 h 1408409"/>
              <a:gd name="connsiteX237" fmla="*/ 1710127 w 1874891"/>
              <a:gd name="connsiteY237" fmla="*/ 1090612 h 1408409"/>
              <a:gd name="connsiteX238" fmla="*/ 1705365 w 1874891"/>
              <a:gd name="connsiteY238" fmla="*/ 1097756 h 1408409"/>
              <a:gd name="connsiteX239" fmla="*/ 1695840 w 1874891"/>
              <a:gd name="connsiteY239" fmla="*/ 1104900 h 1408409"/>
              <a:gd name="connsiteX240" fmla="*/ 1691077 w 1874891"/>
              <a:gd name="connsiteY240" fmla="*/ 1112044 h 1408409"/>
              <a:gd name="connsiteX241" fmla="*/ 1676790 w 1874891"/>
              <a:gd name="connsiteY241" fmla="*/ 1126331 h 1408409"/>
              <a:gd name="connsiteX242" fmla="*/ 1662502 w 1874891"/>
              <a:gd name="connsiteY242" fmla="*/ 1135856 h 1408409"/>
              <a:gd name="connsiteX243" fmla="*/ 1641071 w 1874891"/>
              <a:gd name="connsiteY243" fmla="*/ 1152525 h 1408409"/>
              <a:gd name="connsiteX244" fmla="*/ 1633927 w 1874891"/>
              <a:gd name="connsiteY244" fmla="*/ 1154906 h 1408409"/>
              <a:gd name="connsiteX245" fmla="*/ 1612496 w 1874891"/>
              <a:gd name="connsiteY245" fmla="*/ 1169194 h 1408409"/>
              <a:gd name="connsiteX246" fmla="*/ 1605352 w 1874891"/>
              <a:gd name="connsiteY246" fmla="*/ 1173956 h 1408409"/>
              <a:gd name="connsiteX247" fmla="*/ 1598208 w 1874891"/>
              <a:gd name="connsiteY247" fmla="*/ 1176337 h 1408409"/>
              <a:gd name="connsiteX248" fmla="*/ 1583921 w 1874891"/>
              <a:gd name="connsiteY248" fmla="*/ 1185862 h 1408409"/>
              <a:gd name="connsiteX249" fmla="*/ 1576777 w 1874891"/>
              <a:gd name="connsiteY249" fmla="*/ 1188244 h 1408409"/>
              <a:gd name="connsiteX250" fmla="*/ 1560108 w 1874891"/>
              <a:gd name="connsiteY250" fmla="*/ 1195387 h 1408409"/>
              <a:gd name="connsiteX251" fmla="*/ 1443427 w 1874891"/>
              <a:gd name="connsiteY251" fmla="*/ 1271588 h 1408409"/>
              <a:gd name="connsiteX252" fmla="*/ 1374371 w 1874891"/>
              <a:gd name="connsiteY252" fmla="*/ 1302544 h 1408409"/>
              <a:gd name="connsiteX253" fmla="*/ 1298171 w 1874891"/>
              <a:gd name="connsiteY253" fmla="*/ 1326356 h 1408409"/>
              <a:gd name="connsiteX254" fmla="*/ 1283883 w 1874891"/>
              <a:gd name="connsiteY254" fmla="*/ 1331119 h 1408409"/>
              <a:gd name="connsiteX255" fmla="*/ 1274358 w 1874891"/>
              <a:gd name="connsiteY255" fmla="*/ 1335881 h 1408409"/>
              <a:gd name="connsiteX256" fmla="*/ 1264833 w 1874891"/>
              <a:gd name="connsiteY256" fmla="*/ 1338262 h 1408409"/>
              <a:gd name="connsiteX257" fmla="*/ 1257690 w 1874891"/>
              <a:gd name="connsiteY257" fmla="*/ 1340644 h 1408409"/>
              <a:gd name="connsiteX258" fmla="*/ 1233877 w 1874891"/>
              <a:gd name="connsiteY258" fmla="*/ 1347787 h 1408409"/>
              <a:gd name="connsiteX259" fmla="*/ 1214827 w 1874891"/>
              <a:gd name="connsiteY259" fmla="*/ 1354931 h 1408409"/>
              <a:gd name="connsiteX260" fmla="*/ 1202921 w 1874891"/>
              <a:gd name="connsiteY260" fmla="*/ 1359694 h 1408409"/>
              <a:gd name="connsiteX261" fmla="*/ 1188633 w 1874891"/>
              <a:gd name="connsiteY261" fmla="*/ 1364456 h 1408409"/>
              <a:gd name="connsiteX262" fmla="*/ 1181490 w 1874891"/>
              <a:gd name="connsiteY262" fmla="*/ 1366837 h 1408409"/>
              <a:gd name="connsiteX263" fmla="*/ 1150533 w 1874891"/>
              <a:gd name="connsiteY263" fmla="*/ 1371600 h 1408409"/>
              <a:gd name="connsiteX264" fmla="*/ 1019565 w 1874891"/>
              <a:gd name="connsiteY264" fmla="*/ 1395413 h 1408409"/>
              <a:gd name="connsiteX265" fmla="*/ 981465 w 1874891"/>
              <a:gd name="connsiteY265" fmla="*/ 1395412 h 1408409"/>
              <a:gd name="connsiteX266" fmla="*/ 919552 w 1874891"/>
              <a:gd name="connsiteY266" fmla="*/ 1404937 h 1408409"/>
              <a:gd name="connsiteX267" fmla="*/ 855259 w 1874891"/>
              <a:gd name="connsiteY267" fmla="*/ 1404937 h 1408409"/>
              <a:gd name="connsiteX268" fmla="*/ 798108 w 1874891"/>
              <a:gd name="connsiteY268" fmla="*/ 1407319 h 1408409"/>
              <a:gd name="connsiteX269" fmla="*/ 598083 w 1874891"/>
              <a:gd name="connsiteY269" fmla="*/ 1388269 h 1408409"/>
              <a:gd name="connsiteX270" fmla="*/ 574271 w 1874891"/>
              <a:gd name="connsiteY270" fmla="*/ 1378744 h 1408409"/>
              <a:gd name="connsiteX271" fmla="*/ 567127 w 1874891"/>
              <a:gd name="connsiteY271" fmla="*/ 1376362 h 1408409"/>
              <a:gd name="connsiteX272" fmla="*/ 548077 w 1874891"/>
              <a:gd name="connsiteY272" fmla="*/ 1371600 h 1408409"/>
              <a:gd name="connsiteX273" fmla="*/ 540933 w 1874891"/>
              <a:gd name="connsiteY273" fmla="*/ 1369219 h 1408409"/>
              <a:gd name="connsiteX274" fmla="*/ 521883 w 1874891"/>
              <a:gd name="connsiteY274" fmla="*/ 1364456 h 1408409"/>
              <a:gd name="connsiteX275" fmla="*/ 512358 w 1874891"/>
              <a:gd name="connsiteY275" fmla="*/ 1362075 h 1408409"/>
              <a:gd name="connsiteX276" fmla="*/ 505215 w 1874891"/>
              <a:gd name="connsiteY276" fmla="*/ 1357312 h 1408409"/>
              <a:gd name="connsiteX277" fmla="*/ 495690 w 1874891"/>
              <a:gd name="connsiteY277" fmla="*/ 1354931 h 1408409"/>
              <a:gd name="connsiteX278" fmla="*/ 479021 w 1874891"/>
              <a:gd name="connsiteY278" fmla="*/ 1350169 h 1408409"/>
              <a:gd name="connsiteX279" fmla="*/ 462352 w 1874891"/>
              <a:gd name="connsiteY279" fmla="*/ 1347787 h 1408409"/>
              <a:gd name="connsiteX280" fmla="*/ 455208 w 1874891"/>
              <a:gd name="connsiteY280" fmla="*/ 1345406 h 1408409"/>
              <a:gd name="connsiteX281" fmla="*/ 445683 w 1874891"/>
              <a:gd name="connsiteY281" fmla="*/ 1343025 h 1408409"/>
              <a:gd name="connsiteX282" fmla="*/ 433777 w 1874891"/>
              <a:gd name="connsiteY282" fmla="*/ 1338262 h 1408409"/>
              <a:gd name="connsiteX283" fmla="*/ 421871 w 1874891"/>
              <a:gd name="connsiteY283" fmla="*/ 1335881 h 1408409"/>
              <a:gd name="connsiteX284" fmla="*/ 407583 w 1874891"/>
              <a:gd name="connsiteY284" fmla="*/ 1331119 h 1408409"/>
              <a:gd name="connsiteX285" fmla="*/ 400440 w 1874891"/>
              <a:gd name="connsiteY285" fmla="*/ 1328737 h 1408409"/>
              <a:gd name="connsiteX286" fmla="*/ 390915 w 1874891"/>
              <a:gd name="connsiteY286" fmla="*/ 1323975 h 1408409"/>
              <a:gd name="connsiteX287" fmla="*/ 381390 w 1874891"/>
              <a:gd name="connsiteY287" fmla="*/ 1321594 h 1408409"/>
              <a:gd name="connsiteX288" fmla="*/ 374246 w 1874891"/>
              <a:gd name="connsiteY288" fmla="*/ 1319212 h 1408409"/>
              <a:gd name="connsiteX289" fmla="*/ 364721 w 1874891"/>
              <a:gd name="connsiteY289" fmla="*/ 1316831 h 1408409"/>
              <a:gd name="connsiteX290" fmla="*/ 355196 w 1874891"/>
              <a:gd name="connsiteY290" fmla="*/ 1312069 h 1408409"/>
              <a:gd name="connsiteX291" fmla="*/ 340908 w 1874891"/>
              <a:gd name="connsiteY291" fmla="*/ 1307306 h 1408409"/>
              <a:gd name="connsiteX292" fmla="*/ 326621 w 1874891"/>
              <a:gd name="connsiteY292" fmla="*/ 1302544 h 1408409"/>
              <a:gd name="connsiteX293" fmla="*/ 319477 w 1874891"/>
              <a:gd name="connsiteY293" fmla="*/ 1300162 h 1408409"/>
              <a:gd name="connsiteX294" fmla="*/ 312333 w 1874891"/>
              <a:gd name="connsiteY294" fmla="*/ 1297781 h 1408409"/>
              <a:gd name="connsiteX295" fmla="*/ 305190 w 1874891"/>
              <a:gd name="connsiteY295" fmla="*/ 1293019 h 1408409"/>
              <a:gd name="connsiteX296" fmla="*/ 290902 w 1874891"/>
              <a:gd name="connsiteY296" fmla="*/ 1288256 h 1408409"/>
              <a:gd name="connsiteX297" fmla="*/ 269471 w 1874891"/>
              <a:gd name="connsiteY297" fmla="*/ 1281112 h 1408409"/>
              <a:gd name="connsiteX298" fmla="*/ 259946 w 1874891"/>
              <a:gd name="connsiteY298" fmla="*/ 1273969 h 1408409"/>
              <a:gd name="connsiteX299" fmla="*/ 252802 w 1874891"/>
              <a:gd name="connsiteY299" fmla="*/ 1271587 h 1408409"/>
              <a:gd name="connsiteX300" fmla="*/ 238515 w 1874891"/>
              <a:gd name="connsiteY300" fmla="*/ 1264444 h 1408409"/>
              <a:gd name="connsiteX301" fmla="*/ 228990 w 1874891"/>
              <a:gd name="connsiteY301" fmla="*/ 1262062 h 1408409"/>
              <a:gd name="connsiteX302" fmla="*/ 214702 w 1874891"/>
              <a:gd name="connsiteY302" fmla="*/ 1257300 h 1408409"/>
              <a:gd name="connsiteX303" fmla="*/ 205177 w 1874891"/>
              <a:gd name="connsiteY303" fmla="*/ 1254919 h 1408409"/>
              <a:gd name="connsiteX304" fmla="*/ 190890 w 1874891"/>
              <a:gd name="connsiteY304" fmla="*/ 1250156 h 1408409"/>
              <a:gd name="connsiteX305" fmla="*/ 183746 w 1874891"/>
              <a:gd name="connsiteY305" fmla="*/ 1245394 h 1408409"/>
              <a:gd name="connsiteX306" fmla="*/ 167077 w 1874891"/>
              <a:gd name="connsiteY306" fmla="*/ 1240631 h 1408409"/>
              <a:gd name="connsiteX307" fmla="*/ 159933 w 1874891"/>
              <a:gd name="connsiteY307" fmla="*/ 1235869 h 1408409"/>
              <a:gd name="connsiteX308" fmla="*/ 145646 w 1874891"/>
              <a:gd name="connsiteY308" fmla="*/ 1231106 h 1408409"/>
              <a:gd name="connsiteX309" fmla="*/ 138502 w 1874891"/>
              <a:gd name="connsiteY309" fmla="*/ 1228725 h 1408409"/>
              <a:gd name="connsiteX310" fmla="*/ 117071 w 1874891"/>
              <a:gd name="connsiteY310" fmla="*/ 1216819 h 1408409"/>
              <a:gd name="connsiteX311" fmla="*/ 109927 w 1874891"/>
              <a:gd name="connsiteY311" fmla="*/ 1212056 h 1408409"/>
              <a:gd name="connsiteX312" fmla="*/ 102783 w 1874891"/>
              <a:gd name="connsiteY312" fmla="*/ 1209675 h 1408409"/>
              <a:gd name="connsiteX313" fmla="*/ 88496 w 1874891"/>
              <a:gd name="connsiteY313" fmla="*/ 1197769 h 1408409"/>
              <a:gd name="connsiteX314" fmla="*/ 71827 w 1874891"/>
              <a:gd name="connsiteY314" fmla="*/ 1188244 h 1408409"/>
              <a:gd name="connsiteX315" fmla="*/ 50396 w 1874891"/>
              <a:gd name="connsiteY315" fmla="*/ 1171575 h 1408409"/>
              <a:gd name="connsiteX316" fmla="*/ 43252 w 1874891"/>
              <a:gd name="connsiteY316" fmla="*/ 1164431 h 1408409"/>
              <a:gd name="connsiteX317" fmla="*/ 28965 w 1874891"/>
              <a:gd name="connsiteY317" fmla="*/ 1154906 h 1408409"/>
              <a:gd name="connsiteX318" fmla="*/ 17058 w 1874891"/>
              <a:gd name="connsiteY318" fmla="*/ 1145381 h 1408409"/>
              <a:gd name="connsiteX319" fmla="*/ 2771 w 1874891"/>
              <a:gd name="connsiteY319" fmla="*/ 1131094 h 1408409"/>
              <a:gd name="connsiteX320" fmla="*/ 390 w 1874891"/>
              <a:gd name="connsiteY320" fmla="*/ 1123950 h 1408409"/>
              <a:gd name="connsiteX321" fmla="*/ 21821 w 1874891"/>
              <a:gd name="connsiteY321" fmla="*/ 1112044 h 1408409"/>
              <a:gd name="connsiteX322" fmla="*/ 36108 w 1874891"/>
              <a:gd name="connsiteY322" fmla="*/ 1116806 h 1408409"/>
              <a:gd name="connsiteX323" fmla="*/ 38490 w 1874891"/>
              <a:gd name="connsiteY323" fmla="*/ 1119187 h 1408409"/>
              <a:gd name="connsiteX0" fmla="*/ 38490 w 1874891"/>
              <a:gd name="connsiteY0" fmla="*/ 1119187 h 1408409"/>
              <a:gd name="connsiteX1" fmla="*/ 50396 w 1874891"/>
              <a:gd name="connsiteY1" fmla="*/ 1123950 h 1408409"/>
              <a:gd name="connsiteX2" fmla="*/ 64683 w 1874891"/>
              <a:gd name="connsiteY2" fmla="*/ 1133475 h 1408409"/>
              <a:gd name="connsiteX3" fmla="*/ 71827 w 1874891"/>
              <a:gd name="connsiteY3" fmla="*/ 1138237 h 1408409"/>
              <a:gd name="connsiteX4" fmla="*/ 81352 w 1874891"/>
              <a:gd name="connsiteY4" fmla="*/ 1140619 h 1408409"/>
              <a:gd name="connsiteX5" fmla="*/ 105165 w 1874891"/>
              <a:gd name="connsiteY5" fmla="*/ 1154906 h 1408409"/>
              <a:gd name="connsiteX6" fmla="*/ 112308 w 1874891"/>
              <a:gd name="connsiteY6" fmla="*/ 1159669 h 1408409"/>
              <a:gd name="connsiteX7" fmla="*/ 121833 w 1874891"/>
              <a:gd name="connsiteY7" fmla="*/ 1164431 h 1408409"/>
              <a:gd name="connsiteX8" fmla="*/ 128977 w 1874891"/>
              <a:gd name="connsiteY8" fmla="*/ 1169194 h 1408409"/>
              <a:gd name="connsiteX9" fmla="*/ 136121 w 1874891"/>
              <a:gd name="connsiteY9" fmla="*/ 1171575 h 1408409"/>
              <a:gd name="connsiteX10" fmla="*/ 157552 w 1874891"/>
              <a:gd name="connsiteY10" fmla="*/ 1183481 h 1408409"/>
              <a:gd name="connsiteX11" fmla="*/ 174221 w 1874891"/>
              <a:gd name="connsiteY11" fmla="*/ 1193006 h 1408409"/>
              <a:gd name="connsiteX12" fmla="*/ 181365 w 1874891"/>
              <a:gd name="connsiteY12" fmla="*/ 1197769 h 1408409"/>
              <a:gd name="connsiteX13" fmla="*/ 188508 w 1874891"/>
              <a:gd name="connsiteY13" fmla="*/ 1200150 h 1408409"/>
              <a:gd name="connsiteX14" fmla="*/ 205177 w 1874891"/>
              <a:gd name="connsiteY14" fmla="*/ 1209675 h 1408409"/>
              <a:gd name="connsiteX15" fmla="*/ 219465 w 1874891"/>
              <a:gd name="connsiteY15" fmla="*/ 1214437 h 1408409"/>
              <a:gd name="connsiteX16" fmla="*/ 231371 w 1874891"/>
              <a:gd name="connsiteY16" fmla="*/ 1219200 h 1408409"/>
              <a:gd name="connsiteX17" fmla="*/ 250421 w 1874891"/>
              <a:gd name="connsiteY17" fmla="*/ 1223962 h 1408409"/>
              <a:gd name="connsiteX18" fmla="*/ 259946 w 1874891"/>
              <a:gd name="connsiteY18" fmla="*/ 1228725 h 1408409"/>
              <a:gd name="connsiteX19" fmla="*/ 278996 w 1874891"/>
              <a:gd name="connsiteY19" fmla="*/ 1233487 h 1408409"/>
              <a:gd name="connsiteX20" fmla="*/ 288521 w 1874891"/>
              <a:gd name="connsiteY20" fmla="*/ 1235869 h 1408409"/>
              <a:gd name="connsiteX21" fmla="*/ 302808 w 1874891"/>
              <a:gd name="connsiteY21" fmla="*/ 1240631 h 1408409"/>
              <a:gd name="connsiteX22" fmla="*/ 309952 w 1874891"/>
              <a:gd name="connsiteY22" fmla="*/ 1245394 h 1408409"/>
              <a:gd name="connsiteX23" fmla="*/ 319477 w 1874891"/>
              <a:gd name="connsiteY23" fmla="*/ 1247775 h 1408409"/>
              <a:gd name="connsiteX24" fmla="*/ 326621 w 1874891"/>
              <a:gd name="connsiteY24" fmla="*/ 1250156 h 1408409"/>
              <a:gd name="connsiteX25" fmla="*/ 343290 w 1874891"/>
              <a:gd name="connsiteY25" fmla="*/ 1257300 h 1408409"/>
              <a:gd name="connsiteX26" fmla="*/ 352815 w 1874891"/>
              <a:gd name="connsiteY26" fmla="*/ 1262062 h 1408409"/>
              <a:gd name="connsiteX27" fmla="*/ 362340 w 1874891"/>
              <a:gd name="connsiteY27" fmla="*/ 1264444 h 1408409"/>
              <a:gd name="connsiteX28" fmla="*/ 376627 w 1874891"/>
              <a:gd name="connsiteY28" fmla="*/ 1269206 h 1408409"/>
              <a:gd name="connsiteX29" fmla="*/ 386152 w 1874891"/>
              <a:gd name="connsiteY29" fmla="*/ 1271587 h 1408409"/>
              <a:gd name="connsiteX30" fmla="*/ 400440 w 1874891"/>
              <a:gd name="connsiteY30" fmla="*/ 1276350 h 1408409"/>
              <a:gd name="connsiteX31" fmla="*/ 421871 w 1874891"/>
              <a:gd name="connsiteY31" fmla="*/ 1283494 h 1408409"/>
              <a:gd name="connsiteX32" fmla="*/ 445683 w 1874891"/>
              <a:gd name="connsiteY32" fmla="*/ 1288256 h 1408409"/>
              <a:gd name="connsiteX33" fmla="*/ 469496 w 1874891"/>
              <a:gd name="connsiteY33" fmla="*/ 1293019 h 1408409"/>
              <a:gd name="connsiteX34" fmla="*/ 498071 w 1874891"/>
              <a:gd name="connsiteY34" fmla="*/ 1300162 h 1408409"/>
              <a:gd name="connsiteX35" fmla="*/ 505215 w 1874891"/>
              <a:gd name="connsiteY35" fmla="*/ 1302544 h 1408409"/>
              <a:gd name="connsiteX36" fmla="*/ 521883 w 1874891"/>
              <a:gd name="connsiteY36" fmla="*/ 1304925 h 1408409"/>
              <a:gd name="connsiteX37" fmla="*/ 536171 w 1874891"/>
              <a:gd name="connsiteY37" fmla="*/ 1307306 h 1408409"/>
              <a:gd name="connsiteX38" fmla="*/ 548077 w 1874891"/>
              <a:gd name="connsiteY38" fmla="*/ 1309687 h 1408409"/>
              <a:gd name="connsiteX39" fmla="*/ 567127 w 1874891"/>
              <a:gd name="connsiteY39" fmla="*/ 1312069 h 1408409"/>
              <a:gd name="connsiteX40" fmla="*/ 595702 w 1874891"/>
              <a:gd name="connsiteY40" fmla="*/ 1316831 h 1408409"/>
              <a:gd name="connsiteX41" fmla="*/ 757627 w 1874891"/>
              <a:gd name="connsiteY41" fmla="*/ 1319212 h 1408409"/>
              <a:gd name="connsiteX42" fmla="*/ 802871 w 1874891"/>
              <a:gd name="connsiteY42" fmla="*/ 1323975 h 1408409"/>
              <a:gd name="connsiteX43" fmla="*/ 819540 w 1874891"/>
              <a:gd name="connsiteY43" fmla="*/ 1326356 h 1408409"/>
              <a:gd name="connsiteX44" fmla="*/ 1007658 w 1874891"/>
              <a:gd name="connsiteY44" fmla="*/ 1323975 h 1408409"/>
              <a:gd name="connsiteX45" fmla="*/ 1017183 w 1874891"/>
              <a:gd name="connsiteY45" fmla="*/ 1319212 h 1408409"/>
              <a:gd name="connsiteX46" fmla="*/ 1031471 w 1874891"/>
              <a:gd name="connsiteY46" fmla="*/ 1314450 h 1408409"/>
              <a:gd name="connsiteX47" fmla="*/ 1057665 w 1874891"/>
              <a:gd name="connsiteY47" fmla="*/ 1307306 h 1408409"/>
              <a:gd name="connsiteX48" fmla="*/ 1074333 w 1874891"/>
              <a:gd name="connsiteY48" fmla="*/ 1304925 h 1408409"/>
              <a:gd name="connsiteX49" fmla="*/ 1098146 w 1874891"/>
              <a:gd name="connsiteY49" fmla="*/ 1300162 h 1408409"/>
              <a:gd name="connsiteX50" fmla="*/ 1112433 w 1874891"/>
              <a:gd name="connsiteY50" fmla="*/ 1295400 h 1408409"/>
              <a:gd name="connsiteX51" fmla="*/ 1133865 w 1874891"/>
              <a:gd name="connsiteY51" fmla="*/ 1285875 h 1408409"/>
              <a:gd name="connsiteX52" fmla="*/ 1141008 w 1874891"/>
              <a:gd name="connsiteY52" fmla="*/ 1283494 h 1408409"/>
              <a:gd name="connsiteX53" fmla="*/ 1155296 w 1874891"/>
              <a:gd name="connsiteY53" fmla="*/ 1278731 h 1408409"/>
              <a:gd name="connsiteX54" fmla="*/ 1169583 w 1874891"/>
              <a:gd name="connsiteY54" fmla="*/ 1276350 h 1408409"/>
              <a:gd name="connsiteX55" fmla="*/ 1176727 w 1874891"/>
              <a:gd name="connsiteY55" fmla="*/ 1271587 h 1408409"/>
              <a:gd name="connsiteX56" fmla="*/ 1195777 w 1874891"/>
              <a:gd name="connsiteY56" fmla="*/ 1266825 h 1408409"/>
              <a:gd name="connsiteX57" fmla="*/ 1214827 w 1874891"/>
              <a:gd name="connsiteY57" fmla="*/ 1257300 h 1408409"/>
              <a:gd name="connsiteX58" fmla="*/ 1231496 w 1874891"/>
              <a:gd name="connsiteY58" fmla="*/ 1252537 h 1408409"/>
              <a:gd name="connsiteX59" fmla="*/ 1248165 w 1874891"/>
              <a:gd name="connsiteY59" fmla="*/ 1243012 h 1408409"/>
              <a:gd name="connsiteX60" fmla="*/ 1264833 w 1874891"/>
              <a:gd name="connsiteY60" fmla="*/ 1238250 h 1408409"/>
              <a:gd name="connsiteX61" fmla="*/ 1271977 w 1874891"/>
              <a:gd name="connsiteY61" fmla="*/ 1235869 h 1408409"/>
              <a:gd name="connsiteX62" fmla="*/ 1295790 w 1874891"/>
              <a:gd name="connsiteY62" fmla="*/ 1221581 h 1408409"/>
              <a:gd name="connsiteX63" fmla="*/ 1305315 w 1874891"/>
              <a:gd name="connsiteY63" fmla="*/ 1219200 h 1408409"/>
              <a:gd name="connsiteX64" fmla="*/ 1312458 w 1874891"/>
              <a:gd name="connsiteY64" fmla="*/ 1214437 h 1408409"/>
              <a:gd name="connsiteX65" fmla="*/ 1326746 w 1874891"/>
              <a:gd name="connsiteY65" fmla="*/ 1212056 h 1408409"/>
              <a:gd name="connsiteX66" fmla="*/ 1333890 w 1874891"/>
              <a:gd name="connsiteY66" fmla="*/ 1209675 h 1408409"/>
              <a:gd name="connsiteX67" fmla="*/ 1341033 w 1874891"/>
              <a:gd name="connsiteY67" fmla="*/ 1204912 h 1408409"/>
              <a:gd name="connsiteX68" fmla="*/ 1355321 w 1874891"/>
              <a:gd name="connsiteY68" fmla="*/ 1202531 h 1408409"/>
              <a:gd name="connsiteX69" fmla="*/ 1364846 w 1874891"/>
              <a:gd name="connsiteY69" fmla="*/ 1200150 h 1408409"/>
              <a:gd name="connsiteX70" fmla="*/ 1374371 w 1874891"/>
              <a:gd name="connsiteY70" fmla="*/ 1195387 h 1408409"/>
              <a:gd name="connsiteX71" fmla="*/ 1379133 w 1874891"/>
              <a:gd name="connsiteY71" fmla="*/ 1188244 h 1408409"/>
              <a:gd name="connsiteX72" fmla="*/ 1386277 w 1874891"/>
              <a:gd name="connsiteY72" fmla="*/ 1183481 h 1408409"/>
              <a:gd name="connsiteX73" fmla="*/ 1391040 w 1874891"/>
              <a:gd name="connsiteY73" fmla="*/ 1176337 h 1408409"/>
              <a:gd name="connsiteX74" fmla="*/ 1405327 w 1874891"/>
              <a:gd name="connsiteY74" fmla="*/ 1166812 h 1408409"/>
              <a:gd name="connsiteX75" fmla="*/ 1414852 w 1874891"/>
              <a:gd name="connsiteY75" fmla="*/ 1159669 h 1408409"/>
              <a:gd name="connsiteX76" fmla="*/ 1421996 w 1874891"/>
              <a:gd name="connsiteY76" fmla="*/ 1152525 h 1408409"/>
              <a:gd name="connsiteX77" fmla="*/ 1429140 w 1874891"/>
              <a:gd name="connsiteY77" fmla="*/ 1147762 h 1408409"/>
              <a:gd name="connsiteX78" fmla="*/ 1436283 w 1874891"/>
              <a:gd name="connsiteY78" fmla="*/ 1140619 h 1408409"/>
              <a:gd name="connsiteX79" fmla="*/ 1445808 w 1874891"/>
              <a:gd name="connsiteY79" fmla="*/ 1135856 h 1408409"/>
              <a:gd name="connsiteX80" fmla="*/ 1467240 w 1874891"/>
              <a:gd name="connsiteY80" fmla="*/ 1121569 h 1408409"/>
              <a:gd name="connsiteX81" fmla="*/ 1474383 w 1874891"/>
              <a:gd name="connsiteY81" fmla="*/ 1116806 h 1408409"/>
              <a:gd name="connsiteX82" fmla="*/ 1481527 w 1874891"/>
              <a:gd name="connsiteY82" fmla="*/ 1109662 h 1408409"/>
              <a:gd name="connsiteX83" fmla="*/ 1491052 w 1874891"/>
              <a:gd name="connsiteY83" fmla="*/ 1107281 h 1408409"/>
              <a:gd name="connsiteX84" fmla="*/ 1500577 w 1874891"/>
              <a:gd name="connsiteY84" fmla="*/ 1100137 h 1408409"/>
              <a:gd name="connsiteX85" fmla="*/ 1507721 w 1874891"/>
              <a:gd name="connsiteY85" fmla="*/ 1095375 h 1408409"/>
              <a:gd name="connsiteX86" fmla="*/ 1514865 w 1874891"/>
              <a:gd name="connsiteY86" fmla="*/ 1088231 h 1408409"/>
              <a:gd name="connsiteX87" fmla="*/ 1524390 w 1874891"/>
              <a:gd name="connsiteY87" fmla="*/ 1081087 h 1408409"/>
              <a:gd name="connsiteX88" fmla="*/ 1531533 w 1874891"/>
              <a:gd name="connsiteY88" fmla="*/ 1076325 h 1408409"/>
              <a:gd name="connsiteX89" fmla="*/ 1538677 w 1874891"/>
              <a:gd name="connsiteY89" fmla="*/ 1069181 h 1408409"/>
              <a:gd name="connsiteX90" fmla="*/ 1552965 w 1874891"/>
              <a:gd name="connsiteY90" fmla="*/ 1059656 h 1408409"/>
              <a:gd name="connsiteX91" fmla="*/ 1560108 w 1874891"/>
              <a:gd name="connsiteY91" fmla="*/ 1054894 h 1408409"/>
              <a:gd name="connsiteX92" fmla="*/ 1574396 w 1874891"/>
              <a:gd name="connsiteY92" fmla="*/ 1040606 h 1408409"/>
              <a:gd name="connsiteX93" fmla="*/ 1588683 w 1874891"/>
              <a:gd name="connsiteY93" fmla="*/ 1021556 h 1408409"/>
              <a:gd name="connsiteX94" fmla="*/ 1612496 w 1874891"/>
              <a:gd name="connsiteY94" fmla="*/ 995362 h 1408409"/>
              <a:gd name="connsiteX95" fmla="*/ 1619640 w 1874891"/>
              <a:gd name="connsiteY95" fmla="*/ 988219 h 1408409"/>
              <a:gd name="connsiteX96" fmla="*/ 1629165 w 1874891"/>
              <a:gd name="connsiteY96" fmla="*/ 971550 h 1408409"/>
              <a:gd name="connsiteX97" fmla="*/ 1633927 w 1874891"/>
              <a:gd name="connsiteY97" fmla="*/ 964406 h 1408409"/>
              <a:gd name="connsiteX98" fmla="*/ 1638690 w 1874891"/>
              <a:gd name="connsiteY98" fmla="*/ 950119 h 1408409"/>
              <a:gd name="connsiteX99" fmla="*/ 1641071 w 1874891"/>
              <a:gd name="connsiteY99" fmla="*/ 942975 h 1408409"/>
              <a:gd name="connsiteX100" fmla="*/ 1645833 w 1874891"/>
              <a:gd name="connsiteY100" fmla="*/ 926306 h 1408409"/>
              <a:gd name="connsiteX101" fmla="*/ 1650596 w 1874891"/>
              <a:gd name="connsiteY101" fmla="*/ 919162 h 1408409"/>
              <a:gd name="connsiteX102" fmla="*/ 1655358 w 1874891"/>
              <a:gd name="connsiteY102" fmla="*/ 904875 h 1408409"/>
              <a:gd name="connsiteX103" fmla="*/ 1657740 w 1874891"/>
              <a:gd name="connsiteY103" fmla="*/ 895350 h 1408409"/>
              <a:gd name="connsiteX104" fmla="*/ 1662502 w 1874891"/>
              <a:gd name="connsiteY104" fmla="*/ 885825 h 1408409"/>
              <a:gd name="connsiteX105" fmla="*/ 1667265 w 1874891"/>
              <a:gd name="connsiteY105" fmla="*/ 871537 h 1408409"/>
              <a:gd name="connsiteX106" fmla="*/ 1669646 w 1874891"/>
              <a:gd name="connsiteY106" fmla="*/ 864394 h 1408409"/>
              <a:gd name="connsiteX107" fmla="*/ 1674408 w 1874891"/>
              <a:gd name="connsiteY107" fmla="*/ 857250 h 1408409"/>
              <a:gd name="connsiteX108" fmla="*/ 1676790 w 1874891"/>
              <a:gd name="connsiteY108" fmla="*/ 847725 h 1408409"/>
              <a:gd name="connsiteX109" fmla="*/ 1681552 w 1874891"/>
              <a:gd name="connsiteY109" fmla="*/ 840581 h 1408409"/>
              <a:gd name="connsiteX110" fmla="*/ 1686315 w 1874891"/>
              <a:gd name="connsiteY110" fmla="*/ 826294 h 1408409"/>
              <a:gd name="connsiteX111" fmla="*/ 1688696 w 1874891"/>
              <a:gd name="connsiteY111" fmla="*/ 819150 h 1408409"/>
              <a:gd name="connsiteX112" fmla="*/ 1693458 w 1874891"/>
              <a:gd name="connsiteY112" fmla="*/ 800100 h 1408409"/>
              <a:gd name="connsiteX113" fmla="*/ 1698221 w 1874891"/>
              <a:gd name="connsiteY113" fmla="*/ 781050 h 1408409"/>
              <a:gd name="connsiteX114" fmla="*/ 1700602 w 1874891"/>
              <a:gd name="connsiteY114" fmla="*/ 773906 h 1408409"/>
              <a:gd name="connsiteX115" fmla="*/ 1702983 w 1874891"/>
              <a:gd name="connsiteY115" fmla="*/ 762000 h 1408409"/>
              <a:gd name="connsiteX116" fmla="*/ 1705365 w 1874891"/>
              <a:gd name="connsiteY116" fmla="*/ 754856 h 1408409"/>
              <a:gd name="connsiteX117" fmla="*/ 1710127 w 1874891"/>
              <a:gd name="connsiteY117" fmla="*/ 731044 h 1408409"/>
              <a:gd name="connsiteX118" fmla="*/ 1712508 w 1874891"/>
              <a:gd name="connsiteY118" fmla="*/ 719137 h 1408409"/>
              <a:gd name="connsiteX119" fmla="*/ 1717271 w 1874891"/>
              <a:gd name="connsiteY119" fmla="*/ 676275 h 1408409"/>
              <a:gd name="connsiteX120" fmla="*/ 1719652 w 1874891"/>
              <a:gd name="connsiteY120" fmla="*/ 652462 h 1408409"/>
              <a:gd name="connsiteX121" fmla="*/ 1722033 w 1874891"/>
              <a:gd name="connsiteY121" fmla="*/ 645319 h 1408409"/>
              <a:gd name="connsiteX122" fmla="*/ 1724415 w 1874891"/>
              <a:gd name="connsiteY122" fmla="*/ 633412 h 1408409"/>
              <a:gd name="connsiteX123" fmla="*/ 1724415 w 1874891"/>
              <a:gd name="connsiteY123" fmla="*/ 438150 h 1408409"/>
              <a:gd name="connsiteX124" fmla="*/ 1719652 w 1874891"/>
              <a:gd name="connsiteY124" fmla="*/ 426244 h 1408409"/>
              <a:gd name="connsiteX125" fmla="*/ 1712508 w 1874891"/>
              <a:gd name="connsiteY125" fmla="*/ 411956 h 1408409"/>
              <a:gd name="connsiteX126" fmla="*/ 1710127 w 1874891"/>
              <a:gd name="connsiteY126" fmla="*/ 402431 h 1408409"/>
              <a:gd name="connsiteX127" fmla="*/ 1700602 w 1874891"/>
              <a:gd name="connsiteY127" fmla="*/ 383381 h 1408409"/>
              <a:gd name="connsiteX128" fmla="*/ 1695840 w 1874891"/>
              <a:gd name="connsiteY128" fmla="*/ 366712 h 1408409"/>
              <a:gd name="connsiteX129" fmla="*/ 1686315 w 1874891"/>
              <a:gd name="connsiteY129" fmla="*/ 352425 h 1408409"/>
              <a:gd name="connsiteX130" fmla="*/ 1674408 w 1874891"/>
              <a:gd name="connsiteY130" fmla="*/ 326231 h 1408409"/>
              <a:gd name="connsiteX131" fmla="*/ 1667265 w 1874891"/>
              <a:gd name="connsiteY131" fmla="*/ 316706 h 1408409"/>
              <a:gd name="connsiteX132" fmla="*/ 1657740 w 1874891"/>
              <a:gd name="connsiteY132" fmla="*/ 297656 h 1408409"/>
              <a:gd name="connsiteX133" fmla="*/ 1655358 w 1874891"/>
              <a:gd name="connsiteY133" fmla="*/ 288131 h 1408409"/>
              <a:gd name="connsiteX134" fmla="*/ 1650596 w 1874891"/>
              <a:gd name="connsiteY134" fmla="*/ 280987 h 1408409"/>
              <a:gd name="connsiteX135" fmla="*/ 1645833 w 1874891"/>
              <a:gd name="connsiteY135" fmla="*/ 266700 h 1408409"/>
              <a:gd name="connsiteX136" fmla="*/ 1633927 w 1874891"/>
              <a:gd name="connsiteY136" fmla="*/ 250031 h 1408409"/>
              <a:gd name="connsiteX137" fmla="*/ 1624402 w 1874891"/>
              <a:gd name="connsiteY137" fmla="*/ 233362 h 1408409"/>
              <a:gd name="connsiteX138" fmla="*/ 1619640 w 1874891"/>
              <a:gd name="connsiteY138" fmla="*/ 226219 h 1408409"/>
              <a:gd name="connsiteX139" fmla="*/ 1612496 w 1874891"/>
              <a:gd name="connsiteY139" fmla="*/ 219075 h 1408409"/>
              <a:gd name="connsiteX140" fmla="*/ 1600590 w 1874891"/>
              <a:gd name="connsiteY140" fmla="*/ 202406 h 1408409"/>
              <a:gd name="connsiteX141" fmla="*/ 1583921 w 1874891"/>
              <a:gd name="connsiteY141" fmla="*/ 185737 h 1408409"/>
              <a:gd name="connsiteX142" fmla="*/ 1579158 w 1874891"/>
              <a:gd name="connsiteY142" fmla="*/ 178594 h 1408409"/>
              <a:gd name="connsiteX143" fmla="*/ 1572015 w 1874891"/>
              <a:gd name="connsiteY143" fmla="*/ 173831 h 1408409"/>
              <a:gd name="connsiteX144" fmla="*/ 1564871 w 1874891"/>
              <a:gd name="connsiteY144" fmla="*/ 166687 h 1408409"/>
              <a:gd name="connsiteX145" fmla="*/ 1557727 w 1874891"/>
              <a:gd name="connsiteY145" fmla="*/ 161925 h 1408409"/>
              <a:gd name="connsiteX146" fmla="*/ 1538677 w 1874891"/>
              <a:gd name="connsiteY146" fmla="*/ 150019 h 1408409"/>
              <a:gd name="connsiteX147" fmla="*/ 1531533 w 1874891"/>
              <a:gd name="connsiteY147" fmla="*/ 142875 h 1408409"/>
              <a:gd name="connsiteX148" fmla="*/ 1524390 w 1874891"/>
              <a:gd name="connsiteY148" fmla="*/ 140494 h 1408409"/>
              <a:gd name="connsiteX149" fmla="*/ 1514865 w 1874891"/>
              <a:gd name="connsiteY149" fmla="*/ 135731 h 1408409"/>
              <a:gd name="connsiteX150" fmla="*/ 1500577 w 1874891"/>
              <a:gd name="connsiteY150" fmla="*/ 128587 h 1408409"/>
              <a:gd name="connsiteX151" fmla="*/ 1476765 w 1874891"/>
              <a:gd name="connsiteY151" fmla="*/ 111919 h 1408409"/>
              <a:gd name="connsiteX152" fmla="*/ 1462477 w 1874891"/>
              <a:gd name="connsiteY152" fmla="*/ 102394 h 1408409"/>
              <a:gd name="connsiteX153" fmla="*/ 1452952 w 1874891"/>
              <a:gd name="connsiteY153" fmla="*/ 97631 h 1408409"/>
              <a:gd name="connsiteX154" fmla="*/ 1445808 w 1874891"/>
              <a:gd name="connsiteY154" fmla="*/ 92869 h 1408409"/>
              <a:gd name="connsiteX155" fmla="*/ 1438665 w 1874891"/>
              <a:gd name="connsiteY155" fmla="*/ 90487 h 1408409"/>
              <a:gd name="connsiteX156" fmla="*/ 1424377 w 1874891"/>
              <a:gd name="connsiteY156" fmla="*/ 78581 h 1408409"/>
              <a:gd name="connsiteX157" fmla="*/ 1414852 w 1874891"/>
              <a:gd name="connsiteY157" fmla="*/ 73819 h 1408409"/>
              <a:gd name="connsiteX158" fmla="*/ 1398183 w 1874891"/>
              <a:gd name="connsiteY158" fmla="*/ 61912 h 1408409"/>
              <a:gd name="connsiteX159" fmla="*/ 1391040 w 1874891"/>
              <a:gd name="connsiteY159" fmla="*/ 57150 h 1408409"/>
              <a:gd name="connsiteX160" fmla="*/ 1381515 w 1874891"/>
              <a:gd name="connsiteY160" fmla="*/ 50006 h 1408409"/>
              <a:gd name="connsiteX161" fmla="*/ 1371990 w 1874891"/>
              <a:gd name="connsiteY161" fmla="*/ 45244 h 1408409"/>
              <a:gd name="connsiteX162" fmla="*/ 1350558 w 1874891"/>
              <a:gd name="connsiteY162" fmla="*/ 28575 h 1408409"/>
              <a:gd name="connsiteX163" fmla="*/ 1336271 w 1874891"/>
              <a:gd name="connsiteY163" fmla="*/ 19050 h 1408409"/>
              <a:gd name="connsiteX164" fmla="*/ 1331508 w 1874891"/>
              <a:gd name="connsiteY164" fmla="*/ 11906 h 1408409"/>
              <a:gd name="connsiteX165" fmla="*/ 1324365 w 1874891"/>
              <a:gd name="connsiteY165" fmla="*/ 7144 h 1408409"/>
              <a:gd name="connsiteX166" fmla="*/ 1326746 w 1874891"/>
              <a:gd name="connsiteY166" fmla="*/ 0 h 1408409"/>
              <a:gd name="connsiteX167" fmla="*/ 1386277 w 1874891"/>
              <a:gd name="connsiteY167" fmla="*/ 4762 h 1408409"/>
              <a:gd name="connsiteX168" fmla="*/ 1395802 w 1874891"/>
              <a:gd name="connsiteY168" fmla="*/ 7144 h 1408409"/>
              <a:gd name="connsiteX169" fmla="*/ 1410090 w 1874891"/>
              <a:gd name="connsiteY169" fmla="*/ 9525 h 1408409"/>
              <a:gd name="connsiteX170" fmla="*/ 1421996 w 1874891"/>
              <a:gd name="connsiteY170" fmla="*/ 11906 h 1408409"/>
              <a:gd name="connsiteX171" fmla="*/ 1431521 w 1874891"/>
              <a:gd name="connsiteY171" fmla="*/ 14287 h 1408409"/>
              <a:gd name="connsiteX172" fmla="*/ 1448190 w 1874891"/>
              <a:gd name="connsiteY172" fmla="*/ 16669 h 1408409"/>
              <a:gd name="connsiteX173" fmla="*/ 1469621 w 1874891"/>
              <a:gd name="connsiteY173" fmla="*/ 21431 h 1408409"/>
              <a:gd name="connsiteX174" fmla="*/ 1488671 w 1874891"/>
              <a:gd name="connsiteY174" fmla="*/ 26194 h 1408409"/>
              <a:gd name="connsiteX175" fmla="*/ 1495815 w 1874891"/>
              <a:gd name="connsiteY175" fmla="*/ 28575 h 1408409"/>
              <a:gd name="connsiteX176" fmla="*/ 1512483 w 1874891"/>
              <a:gd name="connsiteY176" fmla="*/ 30956 h 1408409"/>
              <a:gd name="connsiteX177" fmla="*/ 1538677 w 1874891"/>
              <a:gd name="connsiteY177" fmla="*/ 38100 h 1408409"/>
              <a:gd name="connsiteX178" fmla="*/ 1548202 w 1874891"/>
              <a:gd name="connsiteY178" fmla="*/ 40481 h 1408409"/>
              <a:gd name="connsiteX179" fmla="*/ 1569633 w 1874891"/>
              <a:gd name="connsiteY179" fmla="*/ 47625 h 1408409"/>
              <a:gd name="connsiteX180" fmla="*/ 1576777 w 1874891"/>
              <a:gd name="connsiteY180" fmla="*/ 50006 h 1408409"/>
              <a:gd name="connsiteX181" fmla="*/ 1583921 w 1874891"/>
              <a:gd name="connsiteY181" fmla="*/ 52387 h 1408409"/>
              <a:gd name="connsiteX182" fmla="*/ 1610115 w 1874891"/>
              <a:gd name="connsiteY182" fmla="*/ 59531 h 1408409"/>
              <a:gd name="connsiteX183" fmla="*/ 1619640 w 1874891"/>
              <a:gd name="connsiteY183" fmla="*/ 66675 h 1408409"/>
              <a:gd name="connsiteX184" fmla="*/ 1626783 w 1874891"/>
              <a:gd name="connsiteY184" fmla="*/ 69056 h 1408409"/>
              <a:gd name="connsiteX185" fmla="*/ 1633927 w 1874891"/>
              <a:gd name="connsiteY185" fmla="*/ 76200 h 1408409"/>
              <a:gd name="connsiteX186" fmla="*/ 1648215 w 1874891"/>
              <a:gd name="connsiteY186" fmla="*/ 85725 h 1408409"/>
              <a:gd name="connsiteX187" fmla="*/ 1662502 w 1874891"/>
              <a:gd name="connsiteY187" fmla="*/ 95250 h 1408409"/>
              <a:gd name="connsiteX188" fmla="*/ 1676790 w 1874891"/>
              <a:gd name="connsiteY188" fmla="*/ 104775 h 1408409"/>
              <a:gd name="connsiteX189" fmla="*/ 1683933 w 1874891"/>
              <a:gd name="connsiteY189" fmla="*/ 109537 h 1408409"/>
              <a:gd name="connsiteX190" fmla="*/ 1698221 w 1874891"/>
              <a:gd name="connsiteY190" fmla="*/ 123825 h 1408409"/>
              <a:gd name="connsiteX191" fmla="*/ 1722033 w 1874891"/>
              <a:gd name="connsiteY191" fmla="*/ 140494 h 1408409"/>
              <a:gd name="connsiteX192" fmla="*/ 1736321 w 1874891"/>
              <a:gd name="connsiteY192" fmla="*/ 152400 h 1408409"/>
              <a:gd name="connsiteX193" fmla="*/ 1741083 w 1874891"/>
              <a:gd name="connsiteY193" fmla="*/ 159544 h 1408409"/>
              <a:gd name="connsiteX194" fmla="*/ 1748227 w 1874891"/>
              <a:gd name="connsiteY194" fmla="*/ 166687 h 1408409"/>
              <a:gd name="connsiteX195" fmla="*/ 1755371 w 1874891"/>
              <a:gd name="connsiteY195" fmla="*/ 178594 h 1408409"/>
              <a:gd name="connsiteX196" fmla="*/ 1769658 w 1874891"/>
              <a:gd name="connsiteY196" fmla="*/ 195262 h 1408409"/>
              <a:gd name="connsiteX197" fmla="*/ 1776802 w 1874891"/>
              <a:gd name="connsiteY197" fmla="*/ 209550 h 1408409"/>
              <a:gd name="connsiteX198" fmla="*/ 1781565 w 1874891"/>
              <a:gd name="connsiteY198" fmla="*/ 219075 h 1408409"/>
              <a:gd name="connsiteX199" fmla="*/ 1793471 w 1874891"/>
              <a:gd name="connsiteY199" fmla="*/ 238125 h 1408409"/>
              <a:gd name="connsiteX200" fmla="*/ 1795852 w 1874891"/>
              <a:gd name="connsiteY200" fmla="*/ 245269 h 1408409"/>
              <a:gd name="connsiteX201" fmla="*/ 1805377 w 1874891"/>
              <a:gd name="connsiteY201" fmla="*/ 261937 h 1408409"/>
              <a:gd name="connsiteX202" fmla="*/ 1812521 w 1874891"/>
              <a:gd name="connsiteY202" fmla="*/ 278606 h 1408409"/>
              <a:gd name="connsiteX203" fmla="*/ 1822046 w 1874891"/>
              <a:gd name="connsiteY203" fmla="*/ 304800 h 1408409"/>
              <a:gd name="connsiteX204" fmla="*/ 1829190 w 1874891"/>
              <a:gd name="connsiteY204" fmla="*/ 328612 h 1408409"/>
              <a:gd name="connsiteX205" fmla="*/ 1833952 w 1874891"/>
              <a:gd name="connsiteY205" fmla="*/ 345281 h 1408409"/>
              <a:gd name="connsiteX206" fmla="*/ 1836333 w 1874891"/>
              <a:gd name="connsiteY206" fmla="*/ 352425 h 1408409"/>
              <a:gd name="connsiteX207" fmla="*/ 1838715 w 1874891"/>
              <a:gd name="connsiteY207" fmla="*/ 366712 h 1408409"/>
              <a:gd name="connsiteX208" fmla="*/ 1845858 w 1874891"/>
              <a:gd name="connsiteY208" fmla="*/ 385762 h 1408409"/>
              <a:gd name="connsiteX209" fmla="*/ 1848240 w 1874891"/>
              <a:gd name="connsiteY209" fmla="*/ 404812 h 1408409"/>
              <a:gd name="connsiteX210" fmla="*/ 1850621 w 1874891"/>
              <a:gd name="connsiteY210" fmla="*/ 414337 h 1408409"/>
              <a:gd name="connsiteX211" fmla="*/ 1874433 w 1874891"/>
              <a:gd name="connsiteY211" fmla="*/ 507207 h 1408409"/>
              <a:gd name="connsiteX212" fmla="*/ 1874433 w 1874891"/>
              <a:gd name="connsiteY212" fmla="*/ 621507 h 1408409"/>
              <a:gd name="connsiteX213" fmla="*/ 1853002 w 1874891"/>
              <a:gd name="connsiteY213" fmla="*/ 819150 h 1408409"/>
              <a:gd name="connsiteX214" fmla="*/ 1850621 w 1874891"/>
              <a:gd name="connsiteY214" fmla="*/ 828675 h 1408409"/>
              <a:gd name="connsiteX215" fmla="*/ 1845858 w 1874891"/>
              <a:gd name="connsiteY215" fmla="*/ 842962 h 1408409"/>
              <a:gd name="connsiteX216" fmla="*/ 1843477 w 1874891"/>
              <a:gd name="connsiteY216" fmla="*/ 852487 h 1408409"/>
              <a:gd name="connsiteX217" fmla="*/ 1838715 w 1874891"/>
              <a:gd name="connsiteY217" fmla="*/ 859631 h 1408409"/>
              <a:gd name="connsiteX218" fmla="*/ 1831571 w 1874891"/>
              <a:gd name="connsiteY218" fmla="*/ 876300 h 1408409"/>
              <a:gd name="connsiteX219" fmla="*/ 1826808 w 1874891"/>
              <a:gd name="connsiteY219" fmla="*/ 892969 h 1408409"/>
              <a:gd name="connsiteX220" fmla="*/ 1822046 w 1874891"/>
              <a:gd name="connsiteY220" fmla="*/ 900112 h 1408409"/>
              <a:gd name="connsiteX221" fmla="*/ 1814902 w 1874891"/>
              <a:gd name="connsiteY221" fmla="*/ 914400 h 1408409"/>
              <a:gd name="connsiteX222" fmla="*/ 1810140 w 1874891"/>
              <a:gd name="connsiteY222" fmla="*/ 928687 h 1408409"/>
              <a:gd name="connsiteX223" fmla="*/ 1805377 w 1874891"/>
              <a:gd name="connsiteY223" fmla="*/ 942975 h 1408409"/>
              <a:gd name="connsiteX224" fmla="*/ 1802996 w 1874891"/>
              <a:gd name="connsiteY224" fmla="*/ 952500 h 1408409"/>
              <a:gd name="connsiteX225" fmla="*/ 1798233 w 1874891"/>
              <a:gd name="connsiteY225" fmla="*/ 966787 h 1408409"/>
              <a:gd name="connsiteX226" fmla="*/ 1793471 w 1874891"/>
              <a:gd name="connsiteY226" fmla="*/ 973931 h 1408409"/>
              <a:gd name="connsiteX227" fmla="*/ 1788708 w 1874891"/>
              <a:gd name="connsiteY227" fmla="*/ 990600 h 1408409"/>
              <a:gd name="connsiteX228" fmla="*/ 1783946 w 1874891"/>
              <a:gd name="connsiteY228" fmla="*/ 997744 h 1408409"/>
              <a:gd name="connsiteX229" fmla="*/ 1781565 w 1874891"/>
              <a:gd name="connsiteY229" fmla="*/ 1004887 h 1408409"/>
              <a:gd name="connsiteX230" fmla="*/ 1767277 w 1874891"/>
              <a:gd name="connsiteY230" fmla="*/ 1028700 h 1408409"/>
              <a:gd name="connsiteX231" fmla="*/ 1757752 w 1874891"/>
              <a:gd name="connsiteY231" fmla="*/ 1042987 h 1408409"/>
              <a:gd name="connsiteX232" fmla="*/ 1750608 w 1874891"/>
              <a:gd name="connsiteY232" fmla="*/ 1050131 h 1408409"/>
              <a:gd name="connsiteX233" fmla="*/ 1745846 w 1874891"/>
              <a:gd name="connsiteY233" fmla="*/ 1057275 h 1408409"/>
              <a:gd name="connsiteX234" fmla="*/ 1724415 w 1874891"/>
              <a:gd name="connsiteY234" fmla="*/ 1076325 h 1408409"/>
              <a:gd name="connsiteX235" fmla="*/ 1717271 w 1874891"/>
              <a:gd name="connsiteY235" fmla="*/ 1083469 h 1408409"/>
              <a:gd name="connsiteX236" fmla="*/ 1710127 w 1874891"/>
              <a:gd name="connsiteY236" fmla="*/ 1090612 h 1408409"/>
              <a:gd name="connsiteX237" fmla="*/ 1705365 w 1874891"/>
              <a:gd name="connsiteY237" fmla="*/ 1097756 h 1408409"/>
              <a:gd name="connsiteX238" fmla="*/ 1695840 w 1874891"/>
              <a:gd name="connsiteY238" fmla="*/ 1104900 h 1408409"/>
              <a:gd name="connsiteX239" fmla="*/ 1691077 w 1874891"/>
              <a:gd name="connsiteY239" fmla="*/ 1112044 h 1408409"/>
              <a:gd name="connsiteX240" fmla="*/ 1676790 w 1874891"/>
              <a:gd name="connsiteY240" fmla="*/ 1126331 h 1408409"/>
              <a:gd name="connsiteX241" fmla="*/ 1662502 w 1874891"/>
              <a:gd name="connsiteY241" fmla="*/ 1135856 h 1408409"/>
              <a:gd name="connsiteX242" fmla="*/ 1641071 w 1874891"/>
              <a:gd name="connsiteY242" fmla="*/ 1152525 h 1408409"/>
              <a:gd name="connsiteX243" fmla="*/ 1633927 w 1874891"/>
              <a:gd name="connsiteY243" fmla="*/ 1154906 h 1408409"/>
              <a:gd name="connsiteX244" fmla="*/ 1612496 w 1874891"/>
              <a:gd name="connsiteY244" fmla="*/ 1169194 h 1408409"/>
              <a:gd name="connsiteX245" fmla="*/ 1605352 w 1874891"/>
              <a:gd name="connsiteY245" fmla="*/ 1173956 h 1408409"/>
              <a:gd name="connsiteX246" fmla="*/ 1598208 w 1874891"/>
              <a:gd name="connsiteY246" fmla="*/ 1176337 h 1408409"/>
              <a:gd name="connsiteX247" fmla="*/ 1583921 w 1874891"/>
              <a:gd name="connsiteY247" fmla="*/ 1185862 h 1408409"/>
              <a:gd name="connsiteX248" fmla="*/ 1576777 w 1874891"/>
              <a:gd name="connsiteY248" fmla="*/ 1188244 h 1408409"/>
              <a:gd name="connsiteX249" fmla="*/ 1560108 w 1874891"/>
              <a:gd name="connsiteY249" fmla="*/ 1195387 h 1408409"/>
              <a:gd name="connsiteX250" fmla="*/ 1443427 w 1874891"/>
              <a:gd name="connsiteY250" fmla="*/ 1271588 h 1408409"/>
              <a:gd name="connsiteX251" fmla="*/ 1374371 w 1874891"/>
              <a:gd name="connsiteY251" fmla="*/ 1302544 h 1408409"/>
              <a:gd name="connsiteX252" fmla="*/ 1298171 w 1874891"/>
              <a:gd name="connsiteY252" fmla="*/ 1326356 h 1408409"/>
              <a:gd name="connsiteX253" fmla="*/ 1283883 w 1874891"/>
              <a:gd name="connsiteY253" fmla="*/ 1331119 h 1408409"/>
              <a:gd name="connsiteX254" fmla="*/ 1274358 w 1874891"/>
              <a:gd name="connsiteY254" fmla="*/ 1335881 h 1408409"/>
              <a:gd name="connsiteX255" fmla="*/ 1264833 w 1874891"/>
              <a:gd name="connsiteY255" fmla="*/ 1338262 h 1408409"/>
              <a:gd name="connsiteX256" fmla="*/ 1257690 w 1874891"/>
              <a:gd name="connsiteY256" fmla="*/ 1340644 h 1408409"/>
              <a:gd name="connsiteX257" fmla="*/ 1233877 w 1874891"/>
              <a:gd name="connsiteY257" fmla="*/ 1347787 h 1408409"/>
              <a:gd name="connsiteX258" fmla="*/ 1214827 w 1874891"/>
              <a:gd name="connsiteY258" fmla="*/ 1354931 h 1408409"/>
              <a:gd name="connsiteX259" fmla="*/ 1202921 w 1874891"/>
              <a:gd name="connsiteY259" fmla="*/ 1359694 h 1408409"/>
              <a:gd name="connsiteX260" fmla="*/ 1188633 w 1874891"/>
              <a:gd name="connsiteY260" fmla="*/ 1364456 h 1408409"/>
              <a:gd name="connsiteX261" fmla="*/ 1181490 w 1874891"/>
              <a:gd name="connsiteY261" fmla="*/ 1366837 h 1408409"/>
              <a:gd name="connsiteX262" fmla="*/ 1150533 w 1874891"/>
              <a:gd name="connsiteY262" fmla="*/ 1371600 h 1408409"/>
              <a:gd name="connsiteX263" fmla="*/ 1019565 w 1874891"/>
              <a:gd name="connsiteY263" fmla="*/ 1395413 h 1408409"/>
              <a:gd name="connsiteX264" fmla="*/ 981465 w 1874891"/>
              <a:gd name="connsiteY264" fmla="*/ 1395412 h 1408409"/>
              <a:gd name="connsiteX265" fmla="*/ 919552 w 1874891"/>
              <a:gd name="connsiteY265" fmla="*/ 1404937 h 1408409"/>
              <a:gd name="connsiteX266" fmla="*/ 855259 w 1874891"/>
              <a:gd name="connsiteY266" fmla="*/ 1404937 h 1408409"/>
              <a:gd name="connsiteX267" fmla="*/ 798108 w 1874891"/>
              <a:gd name="connsiteY267" fmla="*/ 1407319 h 1408409"/>
              <a:gd name="connsiteX268" fmla="*/ 598083 w 1874891"/>
              <a:gd name="connsiteY268" fmla="*/ 1388269 h 1408409"/>
              <a:gd name="connsiteX269" fmla="*/ 574271 w 1874891"/>
              <a:gd name="connsiteY269" fmla="*/ 1378744 h 1408409"/>
              <a:gd name="connsiteX270" fmla="*/ 567127 w 1874891"/>
              <a:gd name="connsiteY270" fmla="*/ 1376362 h 1408409"/>
              <a:gd name="connsiteX271" fmla="*/ 548077 w 1874891"/>
              <a:gd name="connsiteY271" fmla="*/ 1371600 h 1408409"/>
              <a:gd name="connsiteX272" fmla="*/ 540933 w 1874891"/>
              <a:gd name="connsiteY272" fmla="*/ 1369219 h 1408409"/>
              <a:gd name="connsiteX273" fmla="*/ 521883 w 1874891"/>
              <a:gd name="connsiteY273" fmla="*/ 1364456 h 1408409"/>
              <a:gd name="connsiteX274" fmla="*/ 512358 w 1874891"/>
              <a:gd name="connsiteY274" fmla="*/ 1362075 h 1408409"/>
              <a:gd name="connsiteX275" fmla="*/ 505215 w 1874891"/>
              <a:gd name="connsiteY275" fmla="*/ 1357312 h 1408409"/>
              <a:gd name="connsiteX276" fmla="*/ 495690 w 1874891"/>
              <a:gd name="connsiteY276" fmla="*/ 1354931 h 1408409"/>
              <a:gd name="connsiteX277" fmla="*/ 479021 w 1874891"/>
              <a:gd name="connsiteY277" fmla="*/ 1350169 h 1408409"/>
              <a:gd name="connsiteX278" fmla="*/ 462352 w 1874891"/>
              <a:gd name="connsiteY278" fmla="*/ 1347787 h 1408409"/>
              <a:gd name="connsiteX279" fmla="*/ 455208 w 1874891"/>
              <a:gd name="connsiteY279" fmla="*/ 1345406 h 1408409"/>
              <a:gd name="connsiteX280" fmla="*/ 445683 w 1874891"/>
              <a:gd name="connsiteY280" fmla="*/ 1343025 h 1408409"/>
              <a:gd name="connsiteX281" fmla="*/ 433777 w 1874891"/>
              <a:gd name="connsiteY281" fmla="*/ 1338262 h 1408409"/>
              <a:gd name="connsiteX282" fmla="*/ 421871 w 1874891"/>
              <a:gd name="connsiteY282" fmla="*/ 1335881 h 1408409"/>
              <a:gd name="connsiteX283" fmla="*/ 407583 w 1874891"/>
              <a:gd name="connsiteY283" fmla="*/ 1331119 h 1408409"/>
              <a:gd name="connsiteX284" fmla="*/ 400440 w 1874891"/>
              <a:gd name="connsiteY284" fmla="*/ 1328737 h 1408409"/>
              <a:gd name="connsiteX285" fmla="*/ 390915 w 1874891"/>
              <a:gd name="connsiteY285" fmla="*/ 1323975 h 1408409"/>
              <a:gd name="connsiteX286" fmla="*/ 381390 w 1874891"/>
              <a:gd name="connsiteY286" fmla="*/ 1321594 h 1408409"/>
              <a:gd name="connsiteX287" fmla="*/ 374246 w 1874891"/>
              <a:gd name="connsiteY287" fmla="*/ 1319212 h 1408409"/>
              <a:gd name="connsiteX288" fmla="*/ 364721 w 1874891"/>
              <a:gd name="connsiteY288" fmla="*/ 1316831 h 1408409"/>
              <a:gd name="connsiteX289" fmla="*/ 355196 w 1874891"/>
              <a:gd name="connsiteY289" fmla="*/ 1312069 h 1408409"/>
              <a:gd name="connsiteX290" fmla="*/ 340908 w 1874891"/>
              <a:gd name="connsiteY290" fmla="*/ 1307306 h 1408409"/>
              <a:gd name="connsiteX291" fmla="*/ 326621 w 1874891"/>
              <a:gd name="connsiteY291" fmla="*/ 1302544 h 1408409"/>
              <a:gd name="connsiteX292" fmla="*/ 319477 w 1874891"/>
              <a:gd name="connsiteY292" fmla="*/ 1300162 h 1408409"/>
              <a:gd name="connsiteX293" fmla="*/ 312333 w 1874891"/>
              <a:gd name="connsiteY293" fmla="*/ 1297781 h 1408409"/>
              <a:gd name="connsiteX294" fmla="*/ 305190 w 1874891"/>
              <a:gd name="connsiteY294" fmla="*/ 1293019 h 1408409"/>
              <a:gd name="connsiteX295" fmla="*/ 290902 w 1874891"/>
              <a:gd name="connsiteY295" fmla="*/ 1288256 h 1408409"/>
              <a:gd name="connsiteX296" fmla="*/ 269471 w 1874891"/>
              <a:gd name="connsiteY296" fmla="*/ 1281112 h 1408409"/>
              <a:gd name="connsiteX297" fmla="*/ 259946 w 1874891"/>
              <a:gd name="connsiteY297" fmla="*/ 1273969 h 1408409"/>
              <a:gd name="connsiteX298" fmla="*/ 252802 w 1874891"/>
              <a:gd name="connsiteY298" fmla="*/ 1271587 h 1408409"/>
              <a:gd name="connsiteX299" fmla="*/ 238515 w 1874891"/>
              <a:gd name="connsiteY299" fmla="*/ 1264444 h 1408409"/>
              <a:gd name="connsiteX300" fmla="*/ 228990 w 1874891"/>
              <a:gd name="connsiteY300" fmla="*/ 1262062 h 1408409"/>
              <a:gd name="connsiteX301" fmla="*/ 214702 w 1874891"/>
              <a:gd name="connsiteY301" fmla="*/ 1257300 h 1408409"/>
              <a:gd name="connsiteX302" fmla="*/ 205177 w 1874891"/>
              <a:gd name="connsiteY302" fmla="*/ 1254919 h 1408409"/>
              <a:gd name="connsiteX303" fmla="*/ 190890 w 1874891"/>
              <a:gd name="connsiteY303" fmla="*/ 1250156 h 1408409"/>
              <a:gd name="connsiteX304" fmla="*/ 183746 w 1874891"/>
              <a:gd name="connsiteY304" fmla="*/ 1245394 h 1408409"/>
              <a:gd name="connsiteX305" fmla="*/ 167077 w 1874891"/>
              <a:gd name="connsiteY305" fmla="*/ 1240631 h 1408409"/>
              <a:gd name="connsiteX306" fmla="*/ 159933 w 1874891"/>
              <a:gd name="connsiteY306" fmla="*/ 1235869 h 1408409"/>
              <a:gd name="connsiteX307" fmla="*/ 145646 w 1874891"/>
              <a:gd name="connsiteY307" fmla="*/ 1231106 h 1408409"/>
              <a:gd name="connsiteX308" fmla="*/ 138502 w 1874891"/>
              <a:gd name="connsiteY308" fmla="*/ 1228725 h 1408409"/>
              <a:gd name="connsiteX309" fmla="*/ 117071 w 1874891"/>
              <a:gd name="connsiteY309" fmla="*/ 1216819 h 1408409"/>
              <a:gd name="connsiteX310" fmla="*/ 109927 w 1874891"/>
              <a:gd name="connsiteY310" fmla="*/ 1212056 h 1408409"/>
              <a:gd name="connsiteX311" fmla="*/ 102783 w 1874891"/>
              <a:gd name="connsiteY311" fmla="*/ 1209675 h 1408409"/>
              <a:gd name="connsiteX312" fmla="*/ 88496 w 1874891"/>
              <a:gd name="connsiteY312" fmla="*/ 1197769 h 1408409"/>
              <a:gd name="connsiteX313" fmla="*/ 71827 w 1874891"/>
              <a:gd name="connsiteY313" fmla="*/ 1188244 h 1408409"/>
              <a:gd name="connsiteX314" fmla="*/ 50396 w 1874891"/>
              <a:gd name="connsiteY314" fmla="*/ 1171575 h 1408409"/>
              <a:gd name="connsiteX315" fmla="*/ 43252 w 1874891"/>
              <a:gd name="connsiteY315" fmla="*/ 1164431 h 1408409"/>
              <a:gd name="connsiteX316" fmla="*/ 28965 w 1874891"/>
              <a:gd name="connsiteY316" fmla="*/ 1154906 h 1408409"/>
              <a:gd name="connsiteX317" fmla="*/ 17058 w 1874891"/>
              <a:gd name="connsiteY317" fmla="*/ 1145381 h 1408409"/>
              <a:gd name="connsiteX318" fmla="*/ 2771 w 1874891"/>
              <a:gd name="connsiteY318" fmla="*/ 1131094 h 1408409"/>
              <a:gd name="connsiteX319" fmla="*/ 390 w 1874891"/>
              <a:gd name="connsiteY319" fmla="*/ 1123950 h 1408409"/>
              <a:gd name="connsiteX320" fmla="*/ 21821 w 1874891"/>
              <a:gd name="connsiteY320" fmla="*/ 1112044 h 1408409"/>
              <a:gd name="connsiteX321" fmla="*/ 36108 w 1874891"/>
              <a:gd name="connsiteY321" fmla="*/ 1116806 h 1408409"/>
              <a:gd name="connsiteX322" fmla="*/ 38490 w 1874891"/>
              <a:gd name="connsiteY322" fmla="*/ 1119187 h 1408409"/>
              <a:gd name="connsiteX0" fmla="*/ 38490 w 1874891"/>
              <a:gd name="connsiteY0" fmla="*/ 1119187 h 1408409"/>
              <a:gd name="connsiteX1" fmla="*/ 50396 w 1874891"/>
              <a:gd name="connsiteY1" fmla="*/ 1123950 h 1408409"/>
              <a:gd name="connsiteX2" fmla="*/ 64683 w 1874891"/>
              <a:gd name="connsiteY2" fmla="*/ 1133475 h 1408409"/>
              <a:gd name="connsiteX3" fmla="*/ 71827 w 1874891"/>
              <a:gd name="connsiteY3" fmla="*/ 1138237 h 1408409"/>
              <a:gd name="connsiteX4" fmla="*/ 81352 w 1874891"/>
              <a:gd name="connsiteY4" fmla="*/ 1140619 h 1408409"/>
              <a:gd name="connsiteX5" fmla="*/ 105165 w 1874891"/>
              <a:gd name="connsiteY5" fmla="*/ 1154906 h 1408409"/>
              <a:gd name="connsiteX6" fmla="*/ 112308 w 1874891"/>
              <a:gd name="connsiteY6" fmla="*/ 1159669 h 1408409"/>
              <a:gd name="connsiteX7" fmla="*/ 121833 w 1874891"/>
              <a:gd name="connsiteY7" fmla="*/ 1164431 h 1408409"/>
              <a:gd name="connsiteX8" fmla="*/ 128977 w 1874891"/>
              <a:gd name="connsiteY8" fmla="*/ 1169194 h 1408409"/>
              <a:gd name="connsiteX9" fmla="*/ 136121 w 1874891"/>
              <a:gd name="connsiteY9" fmla="*/ 1171575 h 1408409"/>
              <a:gd name="connsiteX10" fmla="*/ 157552 w 1874891"/>
              <a:gd name="connsiteY10" fmla="*/ 1183481 h 1408409"/>
              <a:gd name="connsiteX11" fmla="*/ 174221 w 1874891"/>
              <a:gd name="connsiteY11" fmla="*/ 1193006 h 1408409"/>
              <a:gd name="connsiteX12" fmla="*/ 181365 w 1874891"/>
              <a:gd name="connsiteY12" fmla="*/ 1197769 h 1408409"/>
              <a:gd name="connsiteX13" fmla="*/ 188508 w 1874891"/>
              <a:gd name="connsiteY13" fmla="*/ 1200150 h 1408409"/>
              <a:gd name="connsiteX14" fmla="*/ 205177 w 1874891"/>
              <a:gd name="connsiteY14" fmla="*/ 1209675 h 1408409"/>
              <a:gd name="connsiteX15" fmla="*/ 219465 w 1874891"/>
              <a:gd name="connsiteY15" fmla="*/ 1214437 h 1408409"/>
              <a:gd name="connsiteX16" fmla="*/ 231371 w 1874891"/>
              <a:gd name="connsiteY16" fmla="*/ 1219200 h 1408409"/>
              <a:gd name="connsiteX17" fmla="*/ 250421 w 1874891"/>
              <a:gd name="connsiteY17" fmla="*/ 1223962 h 1408409"/>
              <a:gd name="connsiteX18" fmla="*/ 259946 w 1874891"/>
              <a:gd name="connsiteY18" fmla="*/ 1228725 h 1408409"/>
              <a:gd name="connsiteX19" fmla="*/ 278996 w 1874891"/>
              <a:gd name="connsiteY19" fmla="*/ 1233487 h 1408409"/>
              <a:gd name="connsiteX20" fmla="*/ 288521 w 1874891"/>
              <a:gd name="connsiteY20" fmla="*/ 1235869 h 1408409"/>
              <a:gd name="connsiteX21" fmla="*/ 302808 w 1874891"/>
              <a:gd name="connsiteY21" fmla="*/ 1240631 h 1408409"/>
              <a:gd name="connsiteX22" fmla="*/ 309952 w 1874891"/>
              <a:gd name="connsiteY22" fmla="*/ 1245394 h 1408409"/>
              <a:gd name="connsiteX23" fmla="*/ 319477 w 1874891"/>
              <a:gd name="connsiteY23" fmla="*/ 1247775 h 1408409"/>
              <a:gd name="connsiteX24" fmla="*/ 326621 w 1874891"/>
              <a:gd name="connsiteY24" fmla="*/ 1250156 h 1408409"/>
              <a:gd name="connsiteX25" fmla="*/ 343290 w 1874891"/>
              <a:gd name="connsiteY25" fmla="*/ 1257300 h 1408409"/>
              <a:gd name="connsiteX26" fmla="*/ 352815 w 1874891"/>
              <a:gd name="connsiteY26" fmla="*/ 1262062 h 1408409"/>
              <a:gd name="connsiteX27" fmla="*/ 362340 w 1874891"/>
              <a:gd name="connsiteY27" fmla="*/ 1264444 h 1408409"/>
              <a:gd name="connsiteX28" fmla="*/ 376627 w 1874891"/>
              <a:gd name="connsiteY28" fmla="*/ 1269206 h 1408409"/>
              <a:gd name="connsiteX29" fmla="*/ 386152 w 1874891"/>
              <a:gd name="connsiteY29" fmla="*/ 1271587 h 1408409"/>
              <a:gd name="connsiteX30" fmla="*/ 400440 w 1874891"/>
              <a:gd name="connsiteY30" fmla="*/ 1276350 h 1408409"/>
              <a:gd name="connsiteX31" fmla="*/ 421871 w 1874891"/>
              <a:gd name="connsiteY31" fmla="*/ 1283494 h 1408409"/>
              <a:gd name="connsiteX32" fmla="*/ 445683 w 1874891"/>
              <a:gd name="connsiteY32" fmla="*/ 1288256 h 1408409"/>
              <a:gd name="connsiteX33" fmla="*/ 469496 w 1874891"/>
              <a:gd name="connsiteY33" fmla="*/ 1293019 h 1408409"/>
              <a:gd name="connsiteX34" fmla="*/ 498071 w 1874891"/>
              <a:gd name="connsiteY34" fmla="*/ 1300162 h 1408409"/>
              <a:gd name="connsiteX35" fmla="*/ 505215 w 1874891"/>
              <a:gd name="connsiteY35" fmla="*/ 1302544 h 1408409"/>
              <a:gd name="connsiteX36" fmla="*/ 521883 w 1874891"/>
              <a:gd name="connsiteY36" fmla="*/ 1304925 h 1408409"/>
              <a:gd name="connsiteX37" fmla="*/ 536171 w 1874891"/>
              <a:gd name="connsiteY37" fmla="*/ 1307306 h 1408409"/>
              <a:gd name="connsiteX38" fmla="*/ 548077 w 1874891"/>
              <a:gd name="connsiteY38" fmla="*/ 1309687 h 1408409"/>
              <a:gd name="connsiteX39" fmla="*/ 567127 w 1874891"/>
              <a:gd name="connsiteY39" fmla="*/ 1312069 h 1408409"/>
              <a:gd name="connsiteX40" fmla="*/ 595702 w 1874891"/>
              <a:gd name="connsiteY40" fmla="*/ 1316831 h 1408409"/>
              <a:gd name="connsiteX41" fmla="*/ 757627 w 1874891"/>
              <a:gd name="connsiteY41" fmla="*/ 1319212 h 1408409"/>
              <a:gd name="connsiteX42" fmla="*/ 802871 w 1874891"/>
              <a:gd name="connsiteY42" fmla="*/ 1323975 h 1408409"/>
              <a:gd name="connsiteX43" fmla="*/ 819540 w 1874891"/>
              <a:gd name="connsiteY43" fmla="*/ 1326356 h 1408409"/>
              <a:gd name="connsiteX44" fmla="*/ 1007658 w 1874891"/>
              <a:gd name="connsiteY44" fmla="*/ 1323975 h 1408409"/>
              <a:gd name="connsiteX45" fmla="*/ 1017183 w 1874891"/>
              <a:gd name="connsiteY45" fmla="*/ 1319212 h 1408409"/>
              <a:gd name="connsiteX46" fmla="*/ 1031471 w 1874891"/>
              <a:gd name="connsiteY46" fmla="*/ 1314450 h 1408409"/>
              <a:gd name="connsiteX47" fmla="*/ 1057665 w 1874891"/>
              <a:gd name="connsiteY47" fmla="*/ 1307306 h 1408409"/>
              <a:gd name="connsiteX48" fmla="*/ 1074333 w 1874891"/>
              <a:gd name="connsiteY48" fmla="*/ 1304925 h 1408409"/>
              <a:gd name="connsiteX49" fmla="*/ 1098146 w 1874891"/>
              <a:gd name="connsiteY49" fmla="*/ 1300162 h 1408409"/>
              <a:gd name="connsiteX50" fmla="*/ 1112433 w 1874891"/>
              <a:gd name="connsiteY50" fmla="*/ 1295400 h 1408409"/>
              <a:gd name="connsiteX51" fmla="*/ 1133865 w 1874891"/>
              <a:gd name="connsiteY51" fmla="*/ 1285875 h 1408409"/>
              <a:gd name="connsiteX52" fmla="*/ 1141008 w 1874891"/>
              <a:gd name="connsiteY52" fmla="*/ 1283494 h 1408409"/>
              <a:gd name="connsiteX53" fmla="*/ 1155296 w 1874891"/>
              <a:gd name="connsiteY53" fmla="*/ 1278731 h 1408409"/>
              <a:gd name="connsiteX54" fmla="*/ 1169583 w 1874891"/>
              <a:gd name="connsiteY54" fmla="*/ 1276350 h 1408409"/>
              <a:gd name="connsiteX55" fmla="*/ 1176727 w 1874891"/>
              <a:gd name="connsiteY55" fmla="*/ 1271587 h 1408409"/>
              <a:gd name="connsiteX56" fmla="*/ 1195777 w 1874891"/>
              <a:gd name="connsiteY56" fmla="*/ 1266825 h 1408409"/>
              <a:gd name="connsiteX57" fmla="*/ 1214827 w 1874891"/>
              <a:gd name="connsiteY57" fmla="*/ 1257300 h 1408409"/>
              <a:gd name="connsiteX58" fmla="*/ 1231496 w 1874891"/>
              <a:gd name="connsiteY58" fmla="*/ 1252537 h 1408409"/>
              <a:gd name="connsiteX59" fmla="*/ 1248165 w 1874891"/>
              <a:gd name="connsiteY59" fmla="*/ 1243012 h 1408409"/>
              <a:gd name="connsiteX60" fmla="*/ 1264833 w 1874891"/>
              <a:gd name="connsiteY60" fmla="*/ 1238250 h 1408409"/>
              <a:gd name="connsiteX61" fmla="*/ 1271977 w 1874891"/>
              <a:gd name="connsiteY61" fmla="*/ 1235869 h 1408409"/>
              <a:gd name="connsiteX62" fmla="*/ 1295790 w 1874891"/>
              <a:gd name="connsiteY62" fmla="*/ 1221581 h 1408409"/>
              <a:gd name="connsiteX63" fmla="*/ 1305315 w 1874891"/>
              <a:gd name="connsiteY63" fmla="*/ 1219200 h 1408409"/>
              <a:gd name="connsiteX64" fmla="*/ 1312458 w 1874891"/>
              <a:gd name="connsiteY64" fmla="*/ 1214437 h 1408409"/>
              <a:gd name="connsiteX65" fmla="*/ 1326746 w 1874891"/>
              <a:gd name="connsiteY65" fmla="*/ 1212056 h 1408409"/>
              <a:gd name="connsiteX66" fmla="*/ 1333890 w 1874891"/>
              <a:gd name="connsiteY66" fmla="*/ 1209675 h 1408409"/>
              <a:gd name="connsiteX67" fmla="*/ 1341033 w 1874891"/>
              <a:gd name="connsiteY67" fmla="*/ 1204912 h 1408409"/>
              <a:gd name="connsiteX68" fmla="*/ 1355321 w 1874891"/>
              <a:gd name="connsiteY68" fmla="*/ 1202531 h 1408409"/>
              <a:gd name="connsiteX69" fmla="*/ 1364846 w 1874891"/>
              <a:gd name="connsiteY69" fmla="*/ 1200150 h 1408409"/>
              <a:gd name="connsiteX70" fmla="*/ 1374371 w 1874891"/>
              <a:gd name="connsiteY70" fmla="*/ 1195387 h 1408409"/>
              <a:gd name="connsiteX71" fmla="*/ 1379133 w 1874891"/>
              <a:gd name="connsiteY71" fmla="*/ 1188244 h 1408409"/>
              <a:gd name="connsiteX72" fmla="*/ 1386277 w 1874891"/>
              <a:gd name="connsiteY72" fmla="*/ 1183481 h 1408409"/>
              <a:gd name="connsiteX73" fmla="*/ 1391040 w 1874891"/>
              <a:gd name="connsiteY73" fmla="*/ 1176337 h 1408409"/>
              <a:gd name="connsiteX74" fmla="*/ 1405327 w 1874891"/>
              <a:gd name="connsiteY74" fmla="*/ 1166812 h 1408409"/>
              <a:gd name="connsiteX75" fmla="*/ 1414852 w 1874891"/>
              <a:gd name="connsiteY75" fmla="*/ 1159669 h 1408409"/>
              <a:gd name="connsiteX76" fmla="*/ 1421996 w 1874891"/>
              <a:gd name="connsiteY76" fmla="*/ 1152525 h 1408409"/>
              <a:gd name="connsiteX77" fmla="*/ 1429140 w 1874891"/>
              <a:gd name="connsiteY77" fmla="*/ 1147762 h 1408409"/>
              <a:gd name="connsiteX78" fmla="*/ 1436283 w 1874891"/>
              <a:gd name="connsiteY78" fmla="*/ 1140619 h 1408409"/>
              <a:gd name="connsiteX79" fmla="*/ 1445808 w 1874891"/>
              <a:gd name="connsiteY79" fmla="*/ 1135856 h 1408409"/>
              <a:gd name="connsiteX80" fmla="*/ 1467240 w 1874891"/>
              <a:gd name="connsiteY80" fmla="*/ 1121569 h 1408409"/>
              <a:gd name="connsiteX81" fmla="*/ 1474383 w 1874891"/>
              <a:gd name="connsiteY81" fmla="*/ 1116806 h 1408409"/>
              <a:gd name="connsiteX82" fmla="*/ 1481527 w 1874891"/>
              <a:gd name="connsiteY82" fmla="*/ 1109662 h 1408409"/>
              <a:gd name="connsiteX83" fmla="*/ 1491052 w 1874891"/>
              <a:gd name="connsiteY83" fmla="*/ 1107281 h 1408409"/>
              <a:gd name="connsiteX84" fmla="*/ 1500577 w 1874891"/>
              <a:gd name="connsiteY84" fmla="*/ 1100137 h 1408409"/>
              <a:gd name="connsiteX85" fmla="*/ 1507721 w 1874891"/>
              <a:gd name="connsiteY85" fmla="*/ 1095375 h 1408409"/>
              <a:gd name="connsiteX86" fmla="*/ 1514865 w 1874891"/>
              <a:gd name="connsiteY86" fmla="*/ 1088231 h 1408409"/>
              <a:gd name="connsiteX87" fmla="*/ 1524390 w 1874891"/>
              <a:gd name="connsiteY87" fmla="*/ 1081087 h 1408409"/>
              <a:gd name="connsiteX88" fmla="*/ 1531533 w 1874891"/>
              <a:gd name="connsiteY88" fmla="*/ 1076325 h 1408409"/>
              <a:gd name="connsiteX89" fmla="*/ 1538677 w 1874891"/>
              <a:gd name="connsiteY89" fmla="*/ 1069181 h 1408409"/>
              <a:gd name="connsiteX90" fmla="*/ 1552965 w 1874891"/>
              <a:gd name="connsiteY90" fmla="*/ 1059656 h 1408409"/>
              <a:gd name="connsiteX91" fmla="*/ 1560108 w 1874891"/>
              <a:gd name="connsiteY91" fmla="*/ 1054894 h 1408409"/>
              <a:gd name="connsiteX92" fmla="*/ 1574396 w 1874891"/>
              <a:gd name="connsiteY92" fmla="*/ 1040606 h 1408409"/>
              <a:gd name="connsiteX93" fmla="*/ 1588683 w 1874891"/>
              <a:gd name="connsiteY93" fmla="*/ 1021556 h 1408409"/>
              <a:gd name="connsiteX94" fmla="*/ 1612496 w 1874891"/>
              <a:gd name="connsiteY94" fmla="*/ 995362 h 1408409"/>
              <a:gd name="connsiteX95" fmla="*/ 1619640 w 1874891"/>
              <a:gd name="connsiteY95" fmla="*/ 988219 h 1408409"/>
              <a:gd name="connsiteX96" fmla="*/ 1629165 w 1874891"/>
              <a:gd name="connsiteY96" fmla="*/ 971550 h 1408409"/>
              <a:gd name="connsiteX97" fmla="*/ 1633927 w 1874891"/>
              <a:gd name="connsiteY97" fmla="*/ 964406 h 1408409"/>
              <a:gd name="connsiteX98" fmla="*/ 1638690 w 1874891"/>
              <a:gd name="connsiteY98" fmla="*/ 950119 h 1408409"/>
              <a:gd name="connsiteX99" fmla="*/ 1641071 w 1874891"/>
              <a:gd name="connsiteY99" fmla="*/ 942975 h 1408409"/>
              <a:gd name="connsiteX100" fmla="*/ 1645833 w 1874891"/>
              <a:gd name="connsiteY100" fmla="*/ 926306 h 1408409"/>
              <a:gd name="connsiteX101" fmla="*/ 1650596 w 1874891"/>
              <a:gd name="connsiteY101" fmla="*/ 919162 h 1408409"/>
              <a:gd name="connsiteX102" fmla="*/ 1655358 w 1874891"/>
              <a:gd name="connsiteY102" fmla="*/ 904875 h 1408409"/>
              <a:gd name="connsiteX103" fmla="*/ 1657740 w 1874891"/>
              <a:gd name="connsiteY103" fmla="*/ 895350 h 1408409"/>
              <a:gd name="connsiteX104" fmla="*/ 1662502 w 1874891"/>
              <a:gd name="connsiteY104" fmla="*/ 885825 h 1408409"/>
              <a:gd name="connsiteX105" fmla="*/ 1667265 w 1874891"/>
              <a:gd name="connsiteY105" fmla="*/ 871537 h 1408409"/>
              <a:gd name="connsiteX106" fmla="*/ 1669646 w 1874891"/>
              <a:gd name="connsiteY106" fmla="*/ 864394 h 1408409"/>
              <a:gd name="connsiteX107" fmla="*/ 1674408 w 1874891"/>
              <a:gd name="connsiteY107" fmla="*/ 857250 h 1408409"/>
              <a:gd name="connsiteX108" fmla="*/ 1676790 w 1874891"/>
              <a:gd name="connsiteY108" fmla="*/ 847725 h 1408409"/>
              <a:gd name="connsiteX109" fmla="*/ 1681552 w 1874891"/>
              <a:gd name="connsiteY109" fmla="*/ 840581 h 1408409"/>
              <a:gd name="connsiteX110" fmla="*/ 1686315 w 1874891"/>
              <a:gd name="connsiteY110" fmla="*/ 826294 h 1408409"/>
              <a:gd name="connsiteX111" fmla="*/ 1688696 w 1874891"/>
              <a:gd name="connsiteY111" fmla="*/ 819150 h 1408409"/>
              <a:gd name="connsiteX112" fmla="*/ 1693458 w 1874891"/>
              <a:gd name="connsiteY112" fmla="*/ 800100 h 1408409"/>
              <a:gd name="connsiteX113" fmla="*/ 1698221 w 1874891"/>
              <a:gd name="connsiteY113" fmla="*/ 781050 h 1408409"/>
              <a:gd name="connsiteX114" fmla="*/ 1700602 w 1874891"/>
              <a:gd name="connsiteY114" fmla="*/ 773906 h 1408409"/>
              <a:gd name="connsiteX115" fmla="*/ 1702983 w 1874891"/>
              <a:gd name="connsiteY115" fmla="*/ 762000 h 1408409"/>
              <a:gd name="connsiteX116" fmla="*/ 1705365 w 1874891"/>
              <a:gd name="connsiteY116" fmla="*/ 754856 h 1408409"/>
              <a:gd name="connsiteX117" fmla="*/ 1710127 w 1874891"/>
              <a:gd name="connsiteY117" fmla="*/ 731044 h 1408409"/>
              <a:gd name="connsiteX118" fmla="*/ 1712508 w 1874891"/>
              <a:gd name="connsiteY118" fmla="*/ 719137 h 1408409"/>
              <a:gd name="connsiteX119" fmla="*/ 1717271 w 1874891"/>
              <a:gd name="connsiteY119" fmla="*/ 676275 h 1408409"/>
              <a:gd name="connsiteX120" fmla="*/ 1719652 w 1874891"/>
              <a:gd name="connsiteY120" fmla="*/ 652462 h 1408409"/>
              <a:gd name="connsiteX121" fmla="*/ 1722033 w 1874891"/>
              <a:gd name="connsiteY121" fmla="*/ 645319 h 1408409"/>
              <a:gd name="connsiteX122" fmla="*/ 1724415 w 1874891"/>
              <a:gd name="connsiteY122" fmla="*/ 633412 h 1408409"/>
              <a:gd name="connsiteX123" fmla="*/ 1724415 w 1874891"/>
              <a:gd name="connsiteY123" fmla="*/ 438150 h 1408409"/>
              <a:gd name="connsiteX124" fmla="*/ 1719652 w 1874891"/>
              <a:gd name="connsiteY124" fmla="*/ 426244 h 1408409"/>
              <a:gd name="connsiteX125" fmla="*/ 1712508 w 1874891"/>
              <a:gd name="connsiteY125" fmla="*/ 411956 h 1408409"/>
              <a:gd name="connsiteX126" fmla="*/ 1710127 w 1874891"/>
              <a:gd name="connsiteY126" fmla="*/ 402431 h 1408409"/>
              <a:gd name="connsiteX127" fmla="*/ 1700602 w 1874891"/>
              <a:gd name="connsiteY127" fmla="*/ 383381 h 1408409"/>
              <a:gd name="connsiteX128" fmla="*/ 1695840 w 1874891"/>
              <a:gd name="connsiteY128" fmla="*/ 366712 h 1408409"/>
              <a:gd name="connsiteX129" fmla="*/ 1686315 w 1874891"/>
              <a:gd name="connsiteY129" fmla="*/ 352425 h 1408409"/>
              <a:gd name="connsiteX130" fmla="*/ 1674408 w 1874891"/>
              <a:gd name="connsiteY130" fmla="*/ 326231 h 1408409"/>
              <a:gd name="connsiteX131" fmla="*/ 1667265 w 1874891"/>
              <a:gd name="connsiteY131" fmla="*/ 316706 h 1408409"/>
              <a:gd name="connsiteX132" fmla="*/ 1657740 w 1874891"/>
              <a:gd name="connsiteY132" fmla="*/ 297656 h 1408409"/>
              <a:gd name="connsiteX133" fmla="*/ 1655358 w 1874891"/>
              <a:gd name="connsiteY133" fmla="*/ 288131 h 1408409"/>
              <a:gd name="connsiteX134" fmla="*/ 1650596 w 1874891"/>
              <a:gd name="connsiteY134" fmla="*/ 280987 h 1408409"/>
              <a:gd name="connsiteX135" fmla="*/ 1645833 w 1874891"/>
              <a:gd name="connsiteY135" fmla="*/ 266700 h 1408409"/>
              <a:gd name="connsiteX136" fmla="*/ 1633927 w 1874891"/>
              <a:gd name="connsiteY136" fmla="*/ 250031 h 1408409"/>
              <a:gd name="connsiteX137" fmla="*/ 1624402 w 1874891"/>
              <a:gd name="connsiteY137" fmla="*/ 233362 h 1408409"/>
              <a:gd name="connsiteX138" fmla="*/ 1619640 w 1874891"/>
              <a:gd name="connsiteY138" fmla="*/ 226219 h 1408409"/>
              <a:gd name="connsiteX139" fmla="*/ 1612496 w 1874891"/>
              <a:gd name="connsiteY139" fmla="*/ 219075 h 1408409"/>
              <a:gd name="connsiteX140" fmla="*/ 1600590 w 1874891"/>
              <a:gd name="connsiteY140" fmla="*/ 202406 h 1408409"/>
              <a:gd name="connsiteX141" fmla="*/ 1583921 w 1874891"/>
              <a:gd name="connsiteY141" fmla="*/ 185737 h 1408409"/>
              <a:gd name="connsiteX142" fmla="*/ 1579158 w 1874891"/>
              <a:gd name="connsiteY142" fmla="*/ 178594 h 1408409"/>
              <a:gd name="connsiteX143" fmla="*/ 1572015 w 1874891"/>
              <a:gd name="connsiteY143" fmla="*/ 173831 h 1408409"/>
              <a:gd name="connsiteX144" fmla="*/ 1564871 w 1874891"/>
              <a:gd name="connsiteY144" fmla="*/ 166687 h 1408409"/>
              <a:gd name="connsiteX145" fmla="*/ 1557727 w 1874891"/>
              <a:gd name="connsiteY145" fmla="*/ 161925 h 1408409"/>
              <a:gd name="connsiteX146" fmla="*/ 1538677 w 1874891"/>
              <a:gd name="connsiteY146" fmla="*/ 150019 h 1408409"/>
              <a:gd name="connsiteX147" fmla="*/ 1531533 w 1874891"/>
              <a:gd name="connsiteY147" fmla="*/ 142875 h 1408409"/>
              <a:gd name="connsiteX148" fmla="*/ 1524390 w 1874891"/>
              <a:gd name="connsiteY148" fmla="*/ 140494 h 1408409"/>
              <a:gd name="connsiteX149" fmla="*/ 1514865 w 1874891"/>
              <a:gd name="connsiteY149" fmla="*/ 135731 h 1408409"/>
              <a:gd name="connsiteX150" fmla="*/ 1500577 w 1874891"/>
              <a:gd name="connsiteY150" fmla="*/ 128587 h 1408409"/>
              <a:gd name="connsiteX151" fmla="*/ 1476765 w 1874891"/>
              <a:gd name="connsiteY151" fmla="*/ 111919 h 1408409"/>
              <a:gd name="connsiteX152" fmla="*/ 1462477 w 1874891"/>
              <a:gd name="connsiteY152" fmla="*/ 102394 h 1408409"/>
              <a:gd name="connsiteX153" fmla="*/ 1452952 w 1874891"/>
              <a:gd name="connsiteY153" fmla="*/ 97631 h 1408409"/>
              <a:gd name="connsiteX154" fmla="*/ 1445808 w 1874891"/>
              <a:gd name="connsiteY154" fmla="*/ 92869 h 1408409"/>
              <a:gd name="connsiteX155" fmla="*/ 1438665 w 1874891"/>
              <a:gd name="connsiteY155" fmla="*/ 90487 h 1408409"/>
              <a:gd name="connsiteX156" fmla="*/ 1424377 w 1874891"/>
              <a:gd name="connsiteY156" fmla="*/ 78581 h 1408409"/>
              <a:gd name="connsiteX157" fmla="*/ 1414852 w 1874891"/>
              <a:gd name="connsiteY157" fmla="*/ 73819 h 1408409"/>
              <a:gd name="connsiteX158" fmla="*/ 1398183 w 1874891"/>
              <a:gd name="connsiteY158" fmla="*/ 61912 h 1408409"/>
              <a:gd name="connsiteX159" fmla="*/ 1391040 w 1874891"/>
              <a:gd name="connsiteY159" fmla="*/ 57150 h 1408409"/>
              <a:gd name="connsiteX160" fmla="*/ 1381515 w 1874891"/>
              <a:gd name="connsiteY160" fmla="*/ 50006 h 1408409"/>
              <a:gd name="connsiteX161" fmla="*/ 1371990 w 1874891"/>
              <a:gd name="connsiteY161" fmla="*/ 45244 h 1408409"/>
              <a:gd name="connsiteX162" fmla="*/ 1350558 w 1874891"/>
              <a:gd name="connsiteY162" fmla="*/ 28575 h 1408409"/>
              <a:gd name="connsiteX163" fmla="*/ 1336271 w 1874891"/>
              <a:gd name="connsiteY163" fmla="*/ 19050 h 1408409"/>
              <a:gd name="connsiteX164" fmla="*/ 1331508 w 1874891"/>
              <a:gd name="connsiteY164" fmla="*/ 11906 h 1408409"/>
              <a:gd name="connsiteX165" fmla="*/ 1324365 w 1874891"/>
              <a:gd name="connsiteY165" fmla="*/ 7144 h 1408409"/>
              <a:gd name="connsiteX166" fmla="*/ 1326746 w 1874891"/>
              <a:gd name="connsiteY166" fmla="*/ 0 h 1408409"/>
              <a:gd name="connsiteX167" fmla="*/ 1386277 w 1874891"/>
              <a:gd name="connsiteY167" fmla="*/ 4762 h 1408409"/>
              <a:gd name="connsiteX168" fmla="*/ 1395802 w 1874891"/>
              <a:gd name="connsiteY168" fmla="*/ 7144 h 1408409"/>
              <a:gd name="connsiteX169" fmla="*/ 1410090 w 1874891"/>
              <a:gd name="connsiteY169" fmla="*/ 9525 h 1408409"/>
              <a:gd name="connsiteX170" fmla="*/ 1421996 w 1874891"/>
              <a:gd name="connsiteY170" fmla="*/ 11906 h 1408409"/>
              <a:gd name="connsiteX171" fmla="*/ 1431521 w 1874891"/>
              <a:gd name="connsiteY171" fmla="*/ 14287 h 1408409"/>
              <a:gd name="connsiteX172" fmla="*/ 1448190 w 1874891"/>
              <a:gd name="connsiteY172" fmla="*/ 16669 h 1408409"/>
              <a:gd name="connsiteX173" fmla="*/ 1469621 w 1874891"/>
              <a:gd name="connsiteY173" fmla="*/ 21431 h 1408409"/>
              <a:gd name="connsiteX174" fmla="*/ 1488671 w 1874891"/>
              <a:gd name="connsiteY174" fmla="*/ 26194 h 1408409"/>
              <a:gd name="connsiteX175" fmla="*/ 1495815 w 1874891"/>
              <a:gd name="connsiteY175" fmla="*/ 28575 h 1408409"/>
              <a:gd name="connsiteX176" fmla="*/ 1512483 w 1874891"/>
              <a:gd name="connsiteY176" fmla="*/ 30956 h 1408409"/>
              <a:gd name="connsiteX177" fmla="*/ 1538677 w 1874891"/>
              <a:gd name="connsiteY177" fmla="*/ 38100 h 1408409"/>
              <a:gd name="connsiteX178" fmla="*/ 1548202 w 1874891"/>
              <a:gd name="connsiteY178" fmla="*/ 40481 h 1408409"/>
              <a:gd name="connsiteX179" fmla="*/ 1569633 w 1874891"/>
              <a:gd name="connsiteY179" fmla="*/ 47625 h 1408409"/>
              <a:gd name="connsiteX180" fmla="*/ 1576777 w 1874891"/>
              <a:gd name="connsiteY180" fmla="*/ 50006 h 1408409"/>
              <a:gd name="connsiteX181" fmla="*/ 1583921 w 1874891"/>
              <a:gd name="connsiteY181" fmla="*/ 52387 h 1408409"/>
              <a:gd name="connsiteX182" fmla="*/ 1610115 w 1874891"/>
              <a:gd name="connsiteY182" fmla="*/ 59531 h 1408409"/>
              <a:gd name="connsiteX183" fmla="*/ 1619640 w 1874891"/>
              <a:gd name="connsiteY183" fmla="*/ 66675 h 1408409"/>
              <a:gd name="connsiteX184" fmla="*/ 1626783 w 1874891"/>
              <a:gd name="connsiteY184" fmla="*/ 69056 h 1408409"/>
              <a:gd name="connsiteX185" fmla="*/ 1633927 w 1874891"/>
              <a:gd name="connsiteY185" fmla="*/ 76200 h 1408409"/>
              <a:gd name="connsiteX186" fmla="*/ 1648215 w 1874891"/>
              <a:gd name="connsiteY186" fmla="*/ 85725 h 1408409"/>
              <a:gd name="connsiteX187" fmla="*/ 1662502 w 1874891"/>
              <a:gd name="connsiteY187" fmla="*/ 95250 h 1408409"/>
              <a:gd name="connsiteX188" fmla="*/ 1676790 w 1874891"/>
              <a:gd name="connsiteY188" fmla="*/ 104775 h 1408409"/>
              <a:gd name="connsiteX189" fmla="*/ 1683933 w 1874891"/>
              <a:gd name="connsiteY189" fmla="*/ 109537 h 1408409"/>
              <a:gd name="connsiteX190" fmla="*/ 1698221 w 1874891"/>
              <a:gd name="connsiteY190" fmla="*/ 123825 h 1408409"/>
              <a:gd name="connsiteX191" fmla="*/ 1722033 w 1874891"/>
              <a:gd name="connsiteY191" fmla="*/ 140494 h 1408409"/>
              <a:gd name="connsiteX192" fmla="*/ 1736321 w 1874891"/>
              <a:gd name="connsiteY192" fmla="*/ 152400 h 1408409"/>
              <a:gd name="connsiteX193" fmla="*/ 1741083 w 1874891"/>
              <a:gd name="connsiteY193" fmla="*/ 159544 h 1408409"/>
              <a:gd name="connsiteX194" fmla="*/ 1748227 w 1874891"/>
              <a:gd name="connsiteY194" fmla="*/ 166687 h 1408409"/>
              <a:gd name="connsiteX195" fmla="*/ 1755371 w 1874891"/>
              <a:gd name="connsiteY195" fmla="*/ 178594 h 1408409"/>
              <a:gd name="connsiteX196" fmla="*/ 1769658 w 1874891"/>
              <a:gd name="connsiteY196" fmla="*/ 195262 h 1408409"/>
              <a:gd name="connsiteX197" fmla="*/ 1776802 w 1874891"/>
              <a:gd name="connsiteY197" fmla="*/ 209550 h 1408409"/>
              <a:gd name="connsiteX198" fmla="*/ 1781565 w 1874891"/>
              <a:gd name="connsiteY198" fmla="*/ 219075 h 1408409"/>
              <a:gd name="connsiteX199" fmla="*/ 1793471 w 1874891"/>
              <a:gd name="connsiteY199" fmla="*/ 238125 h 1408409"/>
              <a:gd name="connsiteX200" fmla="*/ 1795852 w 1874891"/>
              <a:gd name="connsiteY200" fmla="*/ 245269 h 1408409"/>
              <a:gd name="connsiteX201" fmla="*/ 1805377 w 1874891"/>
              <a:gd name="connsiteY201" fmla="*/ 261937 h 1408409"/>
              <a:gd name="connsiteX202" fmla="*/ 1812521 w 1874891"/>
              <a:gd name="connsiteY202" fmla="*/ 278606 h 1408409"/>
              <a:gd name="connsiteX203" fmla="*/ 1822046 w 1874891"/>
              <a:gd name="connsiteY203" fmla="*/ 304800 h 1408409"/>
              <a:gd name="connsiteX204" fmla="*/ 1829190 w 1874891"/>
              <a:gd name="connsiteY204" fmla="*/ 328612 h 1408409"/>
              <a:gd name="connsiteX205" fmla="*/ 1833952 w 1874891"/>
              <a:gd name="connsiteY205" fmla="*/ 345281 h 1408409"/>
              <a:gd name="connsiteX206" fmla="*/ 1836333 w 1874891"/>
              <a:gd name="connsiteY206" fmla="*/ 352425 h 1408409"/>
              <a:gd name="connsiteX207" fmla="*/ 1838715 w 1874891"/>
              <a:gd name="connsiteY207" fmla="*/ 366712 h 1408409"/>
              <a:gd name="connsiteX208" fmla="*/ 1845858 w 1874891"/>
              <a:gd name="connsiteY208" fmla="*/ 385762 h 1408409"/>
              <a:gd name="connsiteX209" fmla="*/ 1848240 w 1874891"/>
              <a:gd name="connsiteY209" fmla="*/ 404812 h 1408409"/>
              <a:gd name="connsiteX210" fmla="*/ 1850621 w 1874891"/>
              <a:gd name="connsiteY210" fmla="*/ 414337 h 1408409"/>
              <a:gd name="connsiteX211" fmla="*/ 1874433 w 1874891"/>
              <a:gd name="connsiteY211" fmla="*/ 507207 h 1408409"/>
              <a:gd name="connsiteX212" fmla="*/ 1874433 w 1874891"/>
              <a:gd name="connsiteY212" fmla="*/ 621507 h 1408409"/>
              <a:gd name="connsiteX213" fmla="*/ 1853002 w 1874891"/>
              <a:gd name="connsiteY213" fmla="*/ 819150 h 1408409"/>
              <a:gd name="connsiteX214" fmla="*/ 1850621 w 1874891"/>
              <a:gd name="connsiteY214" fmla="*/ 828675 h 1408409"/>
              <a:gd name="connsiteX215" fmla="*/ 1845858 w 1874891"/>
              <a:gd name="connsiteY215" fmla="*/ 842962 h 1408409"/>
              <a:gd name="connsiteX216" fmla="*/ 1843477 w 1874891"/>
              <a:gd name="connsiteY216" fmla="*/ 852487 h 1408409"/>
              <a:gd name="connsiteX217" fmla="*/ 1838715 w 1874891"/>
              <a:gd name="connsiteY217" fmla="*/ 859631 h 1408409"/>
              <a:gd name="connsiteX218" fmla="*/ 1831571 w 1874891"/>
              <a:gd name="connsiteY218" fmla="*/ 876300 h 1408409"/>
              <a:gd name="connsiteX219" fmla="*/ 1826808 w 1874891"/>
              <a:gd name="connsiteY219" fmla="*/ 892969 h 1408409"/>
              <a:gd name="connsiteX220" fmla="*/ 1822046 w 1874891"/>
              <a:gd name="connsiteY220" fmla="*/ 900112 h 1408409"/>
              <a:gd name="connsiteX221" fmla="*/ 1814902 w 1874891"/>
              <a:gd name="connsiteY221" fmla="*/ 914400 h 1408409"/>
              <a:gd name="connsiteX222" fmla="*/ 1810140 w 1874891"/>
              <a:gd name="connsiteY222" fmla="*/ 928687 h 1408409"/>
              <a:gd name="connsiteX223" fmla="*/ 1805377 w 1874891"/>
              <a:gd name="connsiteY223" fmla="*/ 942975 h 1408409"/>
              <a:gd name="connsiteX224" fmla="*/ 1802996 w 1874891"/>
              <a:gd name="connsiteY224" fmla="*/ 952500 h 1408409"/>
              <a:gd name="connsiteX225" fmla="*/ 1798233 w 1874891"/>
              <a:gd name="connsiteY225" fmla="*/ 966787 h 1408409"/>
              <a:gd name="connsiteX226" fmla="*/ 1793471 w 1874891"/>
              <a:gd name="connsiteY226" fmla="*/ 973931 h 1408409"/>
              <a:gd name="connsiteX227" fmla="*/ 1788708 w 1874891"/>
              <a:gd name="connsiteY227" fmla="*/ 990600 h 1408409"/>
              <a:gd name="connsiteX228" fmla="*/ 1783946 w 1874891"/>
              <a:gd name="connsiteY228" fmla="*/ 997744 h 1408409"/>
              <a:gd name="connsiteX229" fmla="*/ 1781565 w 1874891"/>
              <a:gd name="connsiteY229" fmla="*/ 1004887 h 1408409"/>
              <a:gd name="connsiteX230" fmla="*/ 1767277 w 1874891"/>
              <a:gd name="connsiteY230" fmla="*/ 1028700 h 1408409"/>
              <a:gd name="connsiteX231" fmla="*/ 1757752 w 1874891"/>
              <a:gd name="connsiteY231" fmla="*/ 1042987 h 1408409"/>
              <a:gd name="connsiteX232" fmla="*/ 1745846 w 1874891"/>
              <a:gd name="connsiteY232" fmla="*/ 1057275 h 1408409"/>
              <a:gd name="connsiteX233" fmla="*/ 1724415 w 1874891"/>
              <a:gd name="connsiteY233" fmla="*/ 1076325 h 1408409"/>
              <a:gd name="connsiteX234" fmla="*/ 1717271 w 1874891"/>
              <a:gd name="connsiteY234" fmla="*/ 1083469 h 1408409"/>
              <a:gd name="connsiteX235" fmla="*/ 1710127 w 1874891"/>
              <a:gd name="connsiteY235" fmla="*/ 1090612 h 1408409"/>
              <a:gd name="connsiteX236" fmla="*/ 1705365 w 1874891"/>
              <a:gd name="connsiteY236" fmla="*/ 1097756 h 1408409"/>
              <a:gd name="connsiteX237" fmla="*/ 1695840 w 1874891"/>
              <a:gd name="connsiteY237" fmla="*/ 1104900 h 1408409"/>
              <a:gd name="connsiteX238" fmla="*/ 1691077 w 1874891"/>
              <a:gd name="connsiteY238" fmla="*/ 1112044 h 1408409"/>
              <a:gd name="connsiteX239" fmla="*/ 1676790 w 1874891"/>
              <a:gd name="connsiteY239" fmla="*/ 1126331 h 1408409"/>
              <a:gd name="connsiteX240" fmla="*/ 1662502 w 1874891"/>
              <a:gd name="connsiteY240" fmla="*/ 1135856 h 1408409"/>
              <a:gd name="connsiteX241" fmla="*/ 1641071 w 1874891"/>
              <a:gd name="connsiteY241" fmla="*/ 1152525 h 1408409"/>
              <a:gd name="connsiteX242" fmla="*/ 1633927 w 1874891"/>
              <a:gd name="connsiteY242" fmla="*/ 1154906 h 1408409"/>
              <a:gd name="connsiteX243" fmla="*/ 1612496 w 1874891"/>
              <a:gd name="connsiteY243" fmla="*/ 1169194 h 1408409"/>
              <a:gd name="connsiteX244" fmla="*/ 1605352 w 1874891"/>
              <a:gd name="connsiteY244" fmla="*/ 1173956 h 1408409"/>
              <a:gd name="connsiteX245" fmla="*/ 1598208 w 1874891"/>
              <a:gd name="connsiteY245" fmla="*/ 1176337 h 1408409"/>
              <a:gd name="connsiteX246" fmla="*/ 1583921 w 1874891"/>
              <a:gd name="connsiteY246" fmla="*/ 1185862 h 1408409"/>
              <a:gd name="connsiteX247" fmla="*/ 1576777 w 1874891"/>
              <a:gd name="connsiteY247" fmla="*/ 1188244 h 1408409"/>
              <a:gd name="connsiteX248" fmla="*/ 1560108 w 1874891"/>
              <a:gd name="connsiteY248" fmla="*/ 1195387 h 1408409"/>
              <a:gd name="connsiteX249" fmla="*/ 1443427 w 1874891"/>
              <a:gd name="connsiteY249" fmla="*/ 1271588 h 1408409"/>
              <a:gd name="connsiteX250" fmla="*/ 1374371 w 1874891"/>
              <a:gd name="connsiteY250" fmla="*/ 1302544 h 1408409"/>
              <a:gd name="connsiteX251" fmla="*/ 1298171 w 1874891"/>
              <a:gd name="connsiteY251" fmla="*/ 1326356 h 1408409"/>
              <a:gd name="connsiteX252" fmla="*/ 1283883 w 1874891"/>
              <a:gd name="connsiteY252" fmla="*/ 1331119 h 1408409"/>
              <a:gd name="connsiteX253" fmla="*/ 1274358 w 1874891"/>
              <a:gd name="connsiteY253" fmla="*/ 1335881 h 1408409"/>
              <a:gd name="connsiteX254" fmla="*/ 1264833 w 1874891"/>
              <a:gd name="connsiteY254" fmla="*/ 1338262 h 1408409"/>
              <a:gd name="connsiteX255" fmla="*/ 1257690 w 1874891"/>
              <a:gd name="connsiteY255" fmla="*/ 1340644 h 1408409"/>
              <a:gd name="connsiteX256" fmla="*/ 1233877 w 1874891"/>
              <a:gd name="connsiteY256" fmla="*/ 1347787 h 1408409"/>
              <a:gd name="connsiteX257" fmla="*/ 1214827 w 1874891"/>
              <a:gd name="connsiteY257" fmla="*/ 1354931 h 1408409"/>
              <a:gd name="connsiteX258" fmla="*/ 1202921 w 1874891"/>
              <a:gd name="connsiteY258" fmla="*/ 1359694 h 1408409"/>
              <a:gd name="connsiteX259" fmla="*/ 1188633 w 1874891"/>
              <a:gd name="connsiteY259" fmla="*/ 1364456 h 1408409"/>
              <a:gd name="connsiteX260" fmla="*/ 1181490 w 1874891"/>
              <a:gd name="connsiteY260" fmla="*/ 1366837 h 1408409"/>
              <a:gd name="connsiteX261" fmla="*/ 1150533 w 1874891"/>
              <a:gd name="connsiteY261" fmla="*/ 1371600 h 1408409"/>
              <a:gd name="connsiteX262" fmla="*/ 1019565 w 1874891"/>
              <a:gd name="connsiteY262" fmla="*/ 1395413 h 1408409"/>
              <a:gd name="connsiteX263" fmla="*/ 981465 w 1874891"/>
              <a:gd name="connsiteY263" fmla="*/ 1395412 h 1408409"/>
              <a:gd name="connsiteX264" fmla="*/ 919552 w 1874891"/>
              <a:gd name="connsiteY264" fmla="*/ 1404937 h 1408409"/>
              <a:gd name="connsiteX265" fmla="*/ 855259 w 1874891"/>
              <a:gd name="connsiteY265" fmla="*/ 1404937 h 1408409"/>
              <a:gd name="connsiteX266" fmla="*/ 798108 w 1874891"/>
              <a:gd name="connsiteY266" fmla="*/ 1407319 h 1408409"/>
              <a:gd name="connsiteX267" fmla="*/ 598083 w 1874891"/>
              <a:gd name="connsiteY267" fmla="*/ 1388269 h 1408409"/>
              <a:gd name="connsiteX268" fmla="*/ 574271 w 1874891"/>
              <a:gd name="connsiteY268" fmla="*/ 1378744 h 1408409"/>
              <a:gd name="connsiteX269" fmla="*/ 567127 w 1874891"/>
              <a:gd name="connsiteY269" fmla="*/ 1376362 h 1408409"/>
              <a:gd name="connsiteX270" fmla="*/ 548077 w 1874891"/>
              <a:gd name="connsiteY270" fmla="*/ 1371600 h 1408409"/>
              <a:gd name="connsiteX271" fmla="*/ 540933 w 1874891"/>
              <a:gd name="connsiteY271" fmla="*/ 1369219 h 1408409"/>
              <a:gd name="connsiteX272" fmla="*/ 521883 w 1874891"/>
              <a:gd name="connsiteY272" fmla="*/ 1364456 h 1408409"/>
              <a:gd name="connsiteX273" fmla="*/ 512358 w 1874891"/>
              <a:gd name="connsiteY273" fmla="*/ 1362075 h 1408409"/>
              <a:gd name="connsiteX274" fmla="*/ 505215 w 1874891"/>
              <a:gd name="connsiteY274" fmla="*/ 1357312 h 1408409"/>
              <a:gd name="connsiteX275" fmla="*/ 495690 w 1874891"/>
              <a:gd name="connsiteY275" fmla="*/ 1354931 h 1408409"/>
              <a:gd name="connsiteX276" fmla="*/ 479021 w 1874891"/>
              <a:gd name="connsiteY276" fmla="*/ 1350169 h 1408409"/>
              <a:gd name="connsiteX277" fmla="*/ 462352 w 1874891"/>
              <a:gd name="connsiteY277" fmla="*/ 1347787 h 1408409"/>
              <a:gd name="connsiteX278" fmla="*/ 455208 w 1874891"/>
              <a:gd name="connsiteY278" fmla="*/ 1345406 h 1408409"/>
              <a:gd name="connsiteX279" fmla="*/ 445683 w 1874891"/>
              <a:gd name="connsiteY279" fmla="*/ 1343025 h 1408409"/>
              <a:gd name="connsiteX280" fmla="*/ 433777 w 1874891"/>
              <a:gd name="connsiteY280" fmla="*/ 1338262 h 1408409"/>
              <a:gd name="connsiteX281" fmla="*/ 421871 w 1874891"/>
              <a:gd name="connsiteY281" fmla="*/ 1335881 h 1408409"/>
              <a:gd name="connsiteX282" fmla="*/ 407583 w 1874891"/>
              <a:gd name="connsiteY282" fmla="*/ 1331119 h 1408409"/>
              <a:gd name="connsiteX283" fmla="*/ 400440 w 1874891"/>
              <a:gd name="connsiteY283" fmla="*/ 1328737 h 1408409"/>
              <a:gd name="connsiteX284" fmla="*/ 390915 w 1874891"/>
              <a:gd name="connsiteY284" fmla="*/ 1323975 h 1408409"/>
              <a:gd name="connsiteX285" fmla="*/ 381390 w 1874891"/>
              <a:gd name="connsiteY285" fmla="*/ 1321594 h 1408409"/>
              <a:gd name="connsiteX286" fmla="*/ 374246 w 1874891"/>
              <a:gd name="connsiteY286" fmla="*/ 1319212 h 1408409"/>
              <a:gd name="connsiteX287" fmla="*/ 364721 w 1874891"/>
              <a:gd name="connsiteY287" fmla="*/ 1316831 h 1408409"/>
              <a:gd name="connsiteX288" fmla="*/ 355196 w 1874891"/>
              <a:gd name="connsiteY288" fmla="*/ 1312069 h 1408409"/>
              <a:gd name="connsiteX289" fmla="*/ 340908 w 1874891"/>
              <a:gd name="connsiteY289" fmla="*/ 1307306 h 1408409"/>
              <a:gd name="connsiteX290" fmla="*/ 326621 w 1874891"/>
              <a:gd name="connsiteY290" fmla="*/ 1302544 h 1408409"/>
              <a:gd name="connsiteX291" fmla="*/ 319477 w 1874891"/>
              <a:gd name="connsiteY291" fmla="*/ 1300162 h 1408409"/>
              <a:gd name="connsiteX292" fmla="*/ 312333 w 1874891"/>
              <a:gd name="connsiteY292" fmla="*/ 1297781 h 1408409"/>
              <a:gd name="connsiteX293" fmla="*/ 305190 w 1874891"/>
              <a:gd name="connsiteY293" fmla="*/ 1293019 h 1408409"/>
              <a:gd name="connsiteX294" fmla="*/ 290902 w 1874891"/>
              <a:gd name="connsiteY294" fmla="*/ 1288256 h 1408409"/>
              <a:gd name="connsiteX295" fmla="*/ 269471 w 1874891"/>
              <a:gd name="connsiteY295" fmla="*/ 1281112 h 1408409"/>
              <a:gd name="connsiteX296" fmla="*/ 259946 w 1874891"/>
              <a:gd name="connsiteY296" fmla="*/ 1273969 h 1408409"/>
              <a:gd name="connsiteX297" fmla="*/ 252802 w 1874891"/>
              <a:gd name="connsiteY297" fmla="*/ 1271587 h 1408409"/>
              <a:gd name="connsiteX298" fmla="*/ 238515 w 1874891"/>
              <a:gd name="connsiteY298" fmla="*/ 1264444 h 1408409"/>
              <a:gd name="connsiteX299" fmla="*/ 228990 w 1874891"/>
              <a:gd name="connsiteY299" fmla="*/ 1262062 h 1408409"/>
              <a:gd name="connsiteX300" fmla="*/ 214702 w 1874891"/>
              <a:gd name="connsiteY300" fmla="*/ 1257300 h 1408409"/>
              <a:gd name="connsiteX301" fmla="*/ 205177 w 1874891"/>
              <a:gd name="connsiteY301" fmla="*/ 1254919 h 1408409"/>
              <a:gd name="connsiteX302" fmla="*/ 190890 w 1874891"/>
              <a:gd name="connsiteY302" fmla="*/ 1250156 h 1408409"/>
              <a:gd name="connsiteX303" fmla="*/ 183746 w 1874891"/>
              <a:gd name="connsiteY303" fmla="*/ 1245394 h 1408409"/>
              <a:gd name="connsiteX304" fmla="*/ 167077 w 1874891"/>
              <a:gd name="connsiteY304" fmla="*/ 1240631 h 1408409"/>
              <a:gd name="connsiteX305" fmla="*/ 159933 w 1874891"/>
              <a:gd name="connsiteY305" fmla="*/ 1235869 h 1408409"/>
              <a:gd name="connsiteX306" fmla="*/ 145646 w 1874891"/>
              <a:gd name="connsiteY306" fmla="*/ 1231106 h 1408409"/>
              <a:gd name="connsiteX307" fmla="*/ 138502 w 1874891"/>
              <a:gd name="connsiteY307" fmla="*/ 1228725 h 1408409"/>
              <a:gd name="connsiteX308" fmla="*/ 117071 w 1874891"/>
              <a:gd name="connsiteY308" fmla="*/ 1216819 h 1408409"/>
              <a:gd name="connsiteX309" fmla="*/ 109927 w 1874891"/>
              <a:gd name="connsiteY309" fmla="*/ 1212056 h 1408409"/>
              <a:gd name="connsiteX310" fmla="*/ 102783 w 1874891"/>
              <a:gd name="connsiteY310" fmla="*/ 1209675 h 1408409"/>
              <a:gd name="connsiteX311" fmla="*/ 88496 w 1874891"/>
              <a:gd name="connsiteY311" fmla="*/ 1197769 h 1408409"/>
              <a:gd name="connsiteX312" fmla="*/ 71827 w 1874891"/>
              <a:gd name="connsiteY312" fmla="*/ 1188244 h 1408409"/>
              <a:gd name="connsiteX313" fmla="*/ 50396 w 1874891"/>
              <a:gd name="connsiteY313" fmla="*/ 1171575 h 1408409"/>
              <a:gd name="connsiteX314" fmla="*/ 43252 w 1874891"/>
              <a:gd name="connsiteY314" fmla="*/ 1164431 h 1408409"/>
              <a:gd name="connsiteX315" fmla="*/ 28965 w 1874891"/>
              <a:gd name="connsiteY315" fmla="*/ 1154906 h 1408409"/>
              <a:gd name="connsiteX316" fmla="*/ 17058 w 1874891"/>
              <a:gd name="connsiteY316" fmla="*/ 1145381 h 1408409"/>
              <a:gd name="connsiteX317" fmla="*/ 2771 w 1874891"/>
              <a:gd name="connsiteY317" fmla="*/ 1131094 h 1408409"/>
              <a:gd name="connsiteX318" fmla="*/ 390 w 1874891"/>
              <a:gd name="connsiteY318" fmla="*/ 1123950 h 1408409"/>
              <a:gd name="connsiteX319" fmla="*/ 21821 w 1874891"/>
              <a:gd name="connsiteY319" fmla="*/ 1112044 h 1408409"/>
              <a:gd name="connsiteX320" fmla="*/ 36108 w 1874891"/>
              <a:gd name="connsiteY320" fmla="*/ 1116806 h 1408409"/>
              <a:gd name="connsiteX321" fmla="*/ 38490 w 1874891"/>
              <a:gd name="connsiteY321" fmla="*/ 1119187 h 1408409"/>
              <a:gd name="connsiteX0" fmla="*/ 38490 w 1874891"/>
              <a:gd name="connsiteY0" fmla="*/ 1119187 h 1408409"/>
              <a:gd name="connsiteX1" fmla="*/ 50396 w 1874891"/>
              <a:gd name="connsiteY1" fmla="*/ 1123950 h 1408409"/>
              <a:gd name="connsiteX2" fmla="*/ 64683 w 1874891"/>
              <a:gd name="connsiteY2" fmla="*/ 1133475 h 1408409"/>
              <a:gd name="connsiteX3" fmla="*/ 71827 w 1874891"/>
              <a:gd name="connsiteY3" fmla="*/ 1138237 h 1408409"/>
              <a:gd name="connsiteX4" fmla="*/ 81352 w 1874891"/>
              <a:gd name="connsiteY4" fmla="*/ 1140619 h 1408409"/>
              <a:gd name="connsiteX5" fmla="*/ 105165 w 1874891"/>
              <a:gd name="connsiteY5" fmla="*/ 1154906 h 1408409"/>
              <a:gd name="connsiteX6" fmla="*/ 112308 w 1874891"/>
              <a:gd name="connsiteY6" fmla="*/ 1159669 h 1408409"/>
              <a:gd name="connsiteX7" fmla="*/ 121833 w 1874891"/>
              <a:gd name="connsiteY7" fmla="*/ 1164431 h 1408409"/>
              <a:gd name="connsiteX8" fmla="*/ 128977 w 1874891"/>
              <a:gd name="connsiteY8" fmla="*/ 1169194 h 1408409"/>
              <a:gd name="connsiteX9" fmla="*/ 136121 w 1874891"/>
              <a:gd name="connsiteY9" fmla="*/ 1171575 h 1408409"/>
              <a:gd name="connsiteX10" fmla="*/ 157552 w 1874891"/>
              <a:gd name="connsiteY10" fmla="*/ 1183481 h 1408409"/>
              <a:gd name="connsiteX11" fmla="*/ 174221 w 1874891"/>
              <a:gd name="connsiteY11" fmla="*/ 1193006 h 1408409"/>
              <a:gd name="connsiteX12" fmla="*/ 181365 w 1874891"/>
              <a:gd name="connsiteY12" fmla="*/ 1197769 h 1408409"/>
              <a:gd name="connsiteX13" fmla="*/ 188508 w 1874891"/>
              <a:gd name="connsiteY13" fmla="*/ 1200150 h 1408409"/>
              <a:gd name="connsiteX14" fmla="*/ 205177 w 1874891"/>
              <a:gd name="connsiteY14" fmla="*/ 1209675 h 1408409"/>
              <a:gd name="connsiteX15" fmla="*/ 219465 w 1874891"/>
              <a:gd name="connsiteY15" fmla="*/ 1214437 h 1408409"/>
              <a:gd name="connsiteX16" fmla="*/ 231371 w 1874891"/>
              <a:gd name="connsiteY16" fmla="*/ 1219200 h 1408409"/>
              <a:gd name="connsiteX17" fmla="*/ 250421 w 1874891"/>
              <a:gd name="connsiteY17" fmla="*/ 1223962 h 1408409"/>
              <a:gd name="connsiteX18" fmla="*/ 259946 w 1874891"/>
              <a:gd name="connsiteY18" fmla="*/ 1228725 h 1408409"/>
              <a:gd name="connsiteX19" fmla="*/ 278996 w 1874891"/>
              <a:gd name="connsiteY19" fmla="*/ 1233487 h 1408409"/>
              <a:gd name="connsiteX20" fmla="*/ 288521 w 1874891"/>
              <a:gd name="connsiteY20" fmla="*/ 1235869 h 1408409"/>
              <a:gd name="connsiteX21" fmla="*/ 302808 w 1874891"/>
              <a:gd name="connsiteY21" fmla="*/ 1240631 h 1408409"/>
              <a:gd name="connsiteX22" fmla="*/ 309952 w 1874891"/>
              <a:gd name="connsiteY22" fmla="*/ 1245394 h 1408409"/>
              <a:gd name="connsiteX23" fmla="*/ 319477 w 1874891"/>
              <a:gd name="connsiteY23" fmla="*/ 1247775 h 1408409"/>
              <a:gd name="connsiteX24" fmla="*/ 326621 w 1874891"/>
              <a:gd name="connsiteY24" fmla="*/ 1250156 h 1408409"/>
              <a:gd name="connsiteX25" fmla="*/ 343290 w 1874891"/>
              <a:gd name="connsiteY25" fmla="*/ 1257300 h 1408409"/>
              <a:gd name="connsiteX26" fmla="*/ 352815 w 1874891"/>
              <a:gd name="connsiteY26" fmla="*/ 1262062 h 1408409"/>
              <a:gd name="connsiteX27" fmla="*/ 362340 w 1874891"/>
              <a:gd name="connsiteY27" fmla="*/ 1264444 h 1408409"/>
              <a:gd name="connsiteX28" fmla="*/ 376627 w 1874891"/>
              <a:gd name="connsiteY28" fmla="*/ 1269206 h 1408409"/>
              <a:gd name="connsiteX29" fmla="*/ 386152 w 1874891"/>
              <a:gd name="connsiteY29" fmla="*/ 1271587 h 1408409"/>
              <a:gd name="connsiteX30" fmla="*/ 400440 w 1874891"/>
              <a:gd name="connsiteY30" fmla="*/ 1276350 h 1408409"/>
              <a:gd name="connsiteX31" fmla="*/ 421871 w 1874891"/>
              <a:gd name="connsiteY31" fmla="*/ 1283494 h 1408409"/>
              <a:gd name="connsiteX32" fmla="*/ 445683 w 1874891"/>
              <a:gd name="connsiteY32" fmla="*/ 1288256 h 1408409"/>
              <a:gd name="connsiteX33" fmla="*/ 469496 w 1874891"/>
              <a:gd name="connsiteY33" fmla="*/ 1293019 h 1408409"/>
              <a:gd name="connsiteX34" fmla="*/ 498071 w 1874891"/>
              <a:gd name="connsiteY34" fmla="*/ 1300162 h 1408409"/>
              <a:gd name="connsiteX35" fmla="*/ 505215 w 1874891"/>
              <a:gd name="connsiteY35" fmla="*/ 1302544 h 1408409"/>
              <a:gd name="connsiteX36" fmla="*/ 521883 w 1874891"/>
              <a:gd name="connsiteY36" fmla="*/ 1304925 h 1408409"/>
              <a:gd name="connsiteX37" fmla="*/ 536171 w 1874891"/>
              <a:gd name="connsiteY37" fmla="*/ 1307306 h 1408409"/>
              <a:gd name="connsiteX38" fmla="*/ 548077 w 1874891"/>
              <a:gd name="connsiteY38" fmla="*/ 1309687 h 1408409"/>
              <a:gd name="connsiteX39" fmla="*/ 567127 w 1874891"/>
              <a:gd name="connsiteY39" fmla="*/ 1312069 h 1408409"/>
              <a:gd name="connsiteX40" fmla="*/ 595702 w 1874891"/>
              <a:gd name="connsiteY40" fmla="*/ 1316831 h 1408409"/>
              <a:gd name="connsiteX41" fmla="*/ 757627 w 1874891"/>
              <a:gd name="connsiteY41" fmla="*/ 1319212 h 1408409"/>
              <a:gd name="connsiteX42" fmla="*/ 802871 w 1874891"/>
              <a:gd name="connsiteY42" fmla="*/ 1323975 h 1408409"/>
              <a:gd name="connsiteX43" fmla="*/ 819540 w 1874891"/>
              <a:gd name="connsiteY43" fmla="*/ 1326356 h 1408409"/>
              <a:gd name="connsiteX44" fmla="*/ 1007658 w 1874891"/>
              <a:gd name="connsiteY44" fmla="*/ 1323975 h 1408409"/>
              <a:gd name="connsiteX45" fmla="*/ 1017183 w 1874891"/>
              <a:gd name="connsiteY45" fmla="*/ 1319212 h 1408409"/>
              <a:gd name="connsiteX46" fmla="*/ 1031471 w 1874891"/>
              <a:gd name="connsiteY46" fmla="*/ 1314450 h 1408409"/>
              <a:gd name="connsiteX47" fmla="*/ 1057665 w 1874891"/>
              <a:gd name="connsiteY47" fmla="*/ 1307306 h 1408409"/>
              <a:gd name="connsiteX48" fmla="*/ 1074333 w 1874891"/>
              <a:gd name="connsiteY48" fmla="*/ 1304925 h 1408409"/>
              <a:gd name="connsiteX49" fmla="*/ 1098146 w 1874891"/>
              <a:gd name="connsiteY49" fmla="*/ 1300162 h 1408409"/>
              <a:gd name="connsiteX50" fmla="*/ 1112433 w 1874891"/>
              <a:gd name="connsiteY50" fmla="*/ 1295400 h 1408409"/>
              <a:gd name="connsiteX51" fmla="*/ 1133865 w 1874891"/>
              <a:gd name="connsiteY51" fmla="*/ 1285875 h 1408409"/>
              <a:gd name="connsiteX52" fmla="*/ 1141008 w 1874891"/>
              <a:gd name="connsiteY52" fmla="*/ 1283494 h 1408409"/>
              <a:gd name="connsiteX53" fmla="*/ 1155296 w 1874891"/>
              <a:gd name="connsiteY53" fmla="*/ 1278731 h 1408409"/>
              <a:gd name="connsiteX54" fmla="*/ 1169583 w 1874891"/>
              <a:gd name="connsiteY54" fmla="*/ 1276350 h 1408409"/>
              <a:gd name="connsiteX55" fmla="*/ 1176727 w 1874891"/>
              <a:gd name="connsiteY55" fmla="*/ 1271587 h 1408409"/>
              <a:gd name="connsiteX56" fmla="*/ 1195777 w 1874891"/>
              <a:gd name="connsiteY56" fmla="*/ 1266825 h 1408409"/>
              <a:gd name="connsiteX57" fmla="*/ 1214827 w 1874891"/>
              <a:gd name="connsiteY57" fmla="*/ 1257300 h 1408409"/>
              <a:gd name="connsiteX58" fmla="*/ 1231496 w 1874891"/>
              <a:gd name="connsiteY58" fmla="*/ 1252537 h 1408409"/>
              <a:gd name="connsiteX59" fmla="*/ 1248165 w 1874891"/>
              <a:gd name="connsiteY59" fmla="*/ 1243012 h 1408409"/>
              <a:gd name="connsiteX60" fmla="*/ 1264833 w 1874891"/>
              <a:gd name="connsiteY60" fmla="*/ 1238250 h 1408409"/>
              <a:gd name="connsiteX61" fmla="*/ 1271977 w 1874891"/>
              <a:gd name="connsiteY61" fmla="*/ 1235869 h 1408409"/>
              <a:gd name="connsiteX62" fmla="*/ 1295790 w 1874891"/>
              <a:gd name="connsiteY62" fmla="*/ 1221581 h 1408409"/>
              <a:gd name="connsiteX63" fmla="*/ 1305315 w 1874891"/>
              <a:gd name="connsiteY63" fmla="*/ 1219200 h 1408409"/>
              <a:gd name="connsiteX64" fmla="*/ 1312458 w 1874891"/>
              <a:gd name="connsiteY64" fmla="*/ 1214437 h 1408409"/>
              <a:gd name="connsiteX65" fmla="*/ 1326746 w 1874891"/>
              <a:gd name="connsiteY65" fmla="*/ 1212056 h 1408409"/>
              <a:gd name="connsiteX66" fmla="*/ 1333890 w 1874891"/>
              <a:gd name="connsiteY66" fmla="*/ 1209675 h 1408409"/>
              <a:gd name="connsiteX67" fmla="*/ 1341033 w 1874891"/>
              <a:gd name="connsiteY67" fmla="*/ 1204912 h 1408409"/>
              <a:gd name="connsiteX68" fmla="*/ 1355321 w 1874891"/>
              <a:gd name="connsiteY68" fmla="*/ 1202531 h 1408409"/>
              <a:gd name="connsiteX69" fmla="*/ 1364846 w 1874891"/>
              <a:gd name="connsiteY69" fmla="*/ 1200150 h 1408409"/>
              <a:gd name="connsiteX70" fmla="*/ 1374371 w 1874891"/>
              <a:gd name="connsiteY70" fmla="*/ 1195387 h 1408409"/>
              <a:gd name="connsiteX71" fmla="*/ 1379133 w 1874891"/>
              <a:gd name="connsiteY71" fmla="*/ 1188244 h 1408409"/>
              <a:gd name="connsiteX72" fmla="*/ 1386277 w 1874891"/>
              <a:gd name="connsiteY72" fmla="*/ 1183481 h 1408409"/>
              <a:gd name="connsiteX73" fmla="*/ 1391040 w 1874891"/>
              <a:gd name="connsiteY73" fmla="*/ 1176337 h 1408409"/>
              <a:gd name="connsiteX74" fmla="*/ 1405327 w 1874891"/>
              <a:gd name="connsiteY74" fmla="*/ 1166812 h 1408409"/>
              <a:gd name="connsiteX75" fmla="*/ 1414852 w 1874891"/>
              <a:gd name="connsiteY75" fmla="*/ 1159669 h 1408409"/>
              <a:gd name="connsiteX76" fmla="*/ 1421996 w 1874891"/>
              <a:gd name="connsiteY76" fmla="*/ 1152525 h 1408409"/>
              <a:gd name="connsiteX77" fmla="*/ 1429140 w 1874891"/>
              <a:gd name="connsiteY77" fmla="*/ 1147762 h 1408409"/>
              <a:gd name="connsiteX78" fmla="*/ 1436283 w 1874891"/>
              <a:gd name="connsiteY78" fmla="*/ 1140619 h 1408409"/>
              <a:gd name="connsiteX79" fmla="*/ 1445808 w 1874891"/>
              <a:gd name="connsiteY79" fmla="*/ 1135856 h 1408409"/>
              <a:gd name="connsiteX80" fmla="*/ 1467240 w 1874891"/>
              <a:gd name="connsiteY80" fmla="*/ 1121569 h 1408409"/>
              <a:gd name="connsiteX81" fmla="*/ 1474383 w 1874891"/>
              <a:gd name="connsiteY81" fmla="*/ 1116806 h 1408409"/>
              <a:gd name="connsiteX82" fmla="*/ 1481527 w 1874891"/>
              <a:gd name="connsiteY82" fmla="*/ 1109662 h 1408409"/>
              <a:gd name="connsiteX83" fmla="*/ 1491052 w 1874891"/>
              <a:gd name="connsiteY83" fmla="*/ 1107281 h 1408409"/>
              <a:gd name="connsiteX84" fmla="*/ 1500577 w 1874891"/>
              <a:gd name="connsiteY84" fmla="*/ 1100137 h 1408409"/>
              <a:gd name="connsiteX85" fmla="*/ 1507721 w 1874891"/>
              <a:gd name="connsiteY85" fmla="*/ 1095375 h 1408409"/>
              <a:gd name="connsiteX86" fmla="*/ 1514865 w 1874891"/>
              <a:gd name="connsiteY86" fmla="*/ 1088231 h 1408409"/>
              <a:gd name="connsiteX87" fmla="*/ 1524390 w 1874891"/>
              <a:gd name="connsiteY87" fmla="*/ 1081087 h 1408409"/>
              <a:gd name="connsiteX88" fmla="*/ 1531533 w 1874891"/>
              <a:gd name="connsiteY88" fmla="*/ 1076325 h 1408409"/>
              <a:gd name="connsiteX89" fmla="*/ 1538677 w 1874891"/>
              <a:gd name="connsiteY89" fmla="*/ 1069181 h 1408409"/>
              <a:gd name="connsiteX90" fmla="*/ 1552965 w 1874891"/>
              <a:gd name="connsiteY90" fmla="*/ 1059656 h 1408409"/>
              <a:gd name="connsiteX91" fmla="*/ 1560108 w 1874891"/>
              <a:gd name="connsiteY91" fmla="*/ 1054894 h 1408409"/>
              <a:gd name="connsiteX92" fmla="*/ 1574396 w 1874891"/>
              <a:gd name="connsiteY92" fmla="*/ 1040606 h 1408409"/>
              <a:gd name="connsiteX93" fmla="*/ 1588683 w 1874891"/>
              <a:gd name="connsiteY93" fmla="*/ 1021556 h 1408409"/>
              <a:gd name="connsiteX94" fmla="*/ 1612496 w 1874891"/>
              <a:gd name="connsiteY94" fmla="*/ 995362 h 1408409"/>
              <a:gd name="connsiteX95" fmla="*/ 1619640 w 1874891"/>
              <a:gd name="connsiteY95" fmla="*/ 988219 h 1408409"/>
              <a:gd name="connsiteX96" fmla="*/ 1629165 w 1874891"/>
              <a:gd name="connsiteY96" fmla="*/ 971550 h 1408409"/>
              <a:gd name="connsiteX97" fmla="*/ 1633927 w 1874891"/>
              <a:gd name="connsiteY97" fmla="*/ 964406 h 1408409"/>
              <a:gd name="connsiteX98" fmla="*/ 1638690 w 1874891"/>
              <a:gd name="connsiteY98" fmla="*/ 950119 h 1408409"/>
              <a:gd name="connsiteX99" fmla="*/ 1641071 w 1874891"/>
              <a:gd name="connsiteY99" fmla="*/ 942975 h 1408409"/>
              <a:gd name="connsiteX100" fmla="*/ 1645833 w 1874891"/>
              <a:gd name="connsiteY100" fmla="*/ 926306 h 1408409"/>
              <a:gd name="connsiteX101" fmla="*/ 1650596 w 1874891"/>
              <a:gd name="connsiteY101" fmla="*/ 919162 h 1408409"/>
              <a:gd name="connsiteX102" fmla="*/ 1655358 w 1874891"/>
              <a:gd name="connsiteY102" fmla="*/ 904875 h 1408409"/>
              <a:gd name="connsiteX103" fmla="*/ 1657740 w 1874891"/>
              <a:gd name="connsiteY103" fmla="*/ 895350 h 1408409"/>
              <a:gd name="connsiteX104" fmla="*/ 1662502 w 1874891"/>
              <a:gd name="connsiteY104" fmla="*/ 885825 h 1408409"/>
              <a:gd name="connsiteX105" fmla="*/ 1667265 w 1874891"/>
              <a:gd name="connsiteY105" fmla="*/ 871537 h 1408409"/>
              <a:gd name="connsiteX106" fmla="*/ 1669646 w 1874891"/>
              <a:gd name="connsiteY106" fmla="*/ 864394 h 1408409"/>
              <a:gd name="connsiteX107" fmla="*/ 1674408 w 1874891"/>
              <a:gd name="connsiteY107" fmla="*/ 857250 h 1408409"/>
              <a:gd name="connsiteX108" fmla="*/ 1676790 w 1874891"/>
              <a:gd name="connsiteY108" fmla="*/ 847725 h 1408409"/>
              <a:gd name="connsiteX109" fmla="*/ 1681552 w 1874891"/>
              <a:gd name="connsiteY109" fmla="*/ 840581 h 1408409"/>
              <a:gd name="connsiteX110" fmla="*/ 1686315 w 1874891"/>
              <a:gd name="connsiteY110" fmla="*/ 826294 h 1408409"/>
              <a:gd name="connsiteX111" fmla="*/ 1688696 w 1874891"/>
              <a:gd name="connsiteY111" fmla="*/ 819150 h 1408409"/>
              <a:gd name="connsiteX112" fmla="*/ 1693458 w 1874891"/>
              <a:gd name="connsiteY112" fmla="*/ 800100 h 1408409"/>
              <a:gd name="connsiteX113" fmla="*/ 1698221 w 1874891"/>
              <a:gd name="connsiteY113" fmla="*/ 781050 h 1408409"/>
              <a:gd name="connsiteX114" fmla="*/ 1700602 w 1874891"/>
              <a:gd name="connsiteY114" fmla="*/ 773906 h 1408409"/>
              <a:gd name="connsiteX115" fmla="*/ 1702983 w 1874891"/>
              <a:gd name="connsiteY115" fmla="*/ 762000 h 1408409"/>
              <a:gd name="connsiteX116" fmla="*/ 1705365 w 1874891"/>
              <a:gd name="connsiteY116" fmla="*/ 754856 h 1408409"/>
              <a:gd name="connsiteX117" fmla="*/ 1710127 w 1874891"/>
              <a:gd name="connsiteY117" fmla="*/ 731044 h 1408409"/>
              <a:gd name="connsiteX118" fmla="*/ 1712508 w 1874891"/>
              <a:gd name="connsiteY118" fmla="*/ 719137 h 1408409"/>
              <a:gd name="connsiteX119" fmla="*/ 1717271 w 1874891"/>
              <a:gd name="connsiteY119" fmla="*/ 676275 h 1408409"/>
              <a:gd name="connsiteX120" fmla="*/ 1719652 w 1874891"/>
              <a:gd name="connsiteY120" fmla="*/ 652462 h 1408409"/>
              <a:gd name="connsiteX121" fmla="*/ 1722033 w 1874891"/>
              <a:gd name="connsiteY121" fmla="*/ 645319 h 1408409"/>
              <a:gd name="connsiteX122" fmla="*/ 1724415 w 1874891"/>
              <a:gd name="connsiteY122" fmla="*/ 633412 h 1408409"/>
              <a:gd name="connsiteX123" fmla="*/ 1724415 w 1874891"/>
              <a:gd name="connsiteY123" fmla="*/ 438150 h 1408409"/>
              <a:gd name="connsiteX124" fmla="*/ 1719652 w 1874891"/>
              <a:gd name="connsiteY124" fmla="*/ 426244 h 1408409"/>
              <a:gd name="connsiteX125" fmla="*/ 1712508 w 1874891"/>
              <a:gd name="connsiteY125" fmla="*/ 411956 h 1408409"/>
              <a:gd name="connsiteX126" fmla="*/ 1710127 w 1874891"/>
              <a:gd name="connsiteY126" fmla="*/ 402431 h 1408409"/>
              <a:gd name="connsiteX127" fmla="*/ 1700602 w 1874891"/>
              <a:gd name="connsiteY127" fmla="*/ 383381 h 1408409"/>
              <a:gd name="connsiteX128" fmla="*/ 1695840 w 1874891"/>
              <a:gd name="connsiteY128" fmla="*/ 366712 h 1408409"/>
              <a:gd name="connsiteX129" fmla="*/ 1686315 w 1874891"/>
              <a:gd name="connsiteY129" fmla="*/ 352425 h 1408409"/>
              <a:gd name="connsiteX130" fmla="*/ 1674408 w 1874891"/>
              <a:gd name="connsiteY130" fmla="*/ 326231 h 1408409"/>
              <a:gd name="connsiteX131" fmla="*/ 1667265 w 1874891"/>
              <a:gd name="connsiteY131" fmla="*/ 316706 h 1408409"/>
              <a:gd name="connsiteX132" fmla="*/ 1657740 w 1874891"/>
              <a:gd name="connsiteY132" fmla="*/ 297656 h 1408409"/>
              <a:gd name="connsiteX133" fmla="*/ 1655358 w 1874891"/>
              <a:gd name="connsiteY133" fmla="*/ 288131 h 1408409"/>
              <a:gd name="connsiteX134" fmla="*/ 1650596 w 1874891"/>
              <a:gd name="connsiteY134" fmla="*/ 280987 h 1408409"/>
              <a:gd name="connsiteX135" fmla="*/ 1645833 w 1874891"/>
              <a:gd name="connsiteY135" fmla="*/ 266700 h 1408409"/>
              <a:gd name="connsiteX136" fmla="*/ 1633927 w 1874891"/>
              <a:gd name="connsiteY136" fmla="*/ 250031 h 1408409"/>
              <a:gd name="connsiteX137" fmla="*/ 1624402 w 1874891"/>
              <a:gd name="connsiteY137" fmla="*/ 233362 h 1408409"/>
              <a:gd name="connsiteX138" fmla="*/ 1619640 w 1874891"/>
              <a:gd name="connsiteY138" fmla="*/ 226219 h 1408409"/>
              <a:gd name="connsiteX139" fmla="*/ 1612496 w 1874891"/>
              <a:gd name="connsiteY139" fmla="*/ 219075 h 1408409"/>
              <a:gd name="connsiteX140" fmla="*/ 1600590 w 1874891"/>
              <a:gd name="connsiteY140" fmla="*/ 202406 h 1408409"/>
              <a:gd name="connsiteX141" fmla="*/ 1583921 w 1874891"/>
              <a:gd name="connsiteY141" fmla="*/ 185737 h 1408409"/>
              <a:gd name="connsiteX142" fmla="*/ 1579158 w 1874891"/>
              <a:gd name="connsiteY142" fmla="*/ 178594 h 1408409"/>
              <a:gd name="connsiteX143" fmla="*/ 1572015 w 1874891"/>
              <a:gd name="connsiteY143" fmla="*/ 173831 h 1408409"/>
              <a:gd name="connsiteX144" fmla="*/ 1564871 w 1874891"/>
              <a:gd name="connsiteY144" fmla="*/ 166687 h 1408409"/>
              <a:gd name="connsiteX145" fmla="*/ 1557727 w 1874891"/>
              <a:gd name="connsiteY145" fmla="*/ 161925 h 1408409"/>
              <a:gd name="connsiteX146" fmla="*/ 1538677 w 1874891"/>
              <a:gd name="connsiteY146" fmla="*/ 150019 h 1408409"/>
              <a:gd name="connsiteX147" fmla="*/ 1531533 w 1874891"/>
              <a:gd name="connsiteY147" fmla="*/ 142875 h 1408409"/>
              <a:gd name="connsiteX148" fmla="*/ 1524390 w 1874891"/>
              <a:gd name="connsiteY148" fmla="*/ 140494 h 1408409"/>
              <a:gd name="connsiteX149" fmla="*/ 1514865 w 1874891"/>
              <a:gd name="connsiteY149" fmla="*/ 135731 h 1408409"/>
              <a:gd name="connsiteX150" fmla="*/ 1500577 w 1874891"/>
              <a:gd name="connsiteY150" fmla="*/ 128587 h 1408409"/>
              <a:gd name="connsiteX151" fmla="*/ 1476765 w 1874891"/>
              <a:gd name="connsiteY151" fmla="*/ 111919 h 1408409"/>
              <a:gd name="connsiteX152" fmla="*/ 1462477 w 1874891"/>
              <a:gd name="connsiteY152" fmla="*/ 102394 h 1408409"/>
              <a:gd name="connsiteX153" fmla="*/ 1452952 w 1874891"/>
              <a:gd name="connsiteY153" fmla="*/ 97631 h 1408409"/>
              <a:gd name="connsiteX154" fmla="*/ 1445808 w 1874891"/>
              <a:gd name="connsiteY154" fmla="*/ 92869 h 1408409"/>
              <a:gd name="connsiteX155" fmla="*/ 1438665 w 1874891"/>
              <a:gd name="connsiteY155" fmla="*/ 90487 h 1408409"/>
              <a:gd name="connsiteX156" fmla="*/ 1424377 w 1874891"/>
              <a:gd name="connsiteY156" fmla="*/ 78581 h 1408409"/>
              <a:gd name="connsiteX157" fmla="*/ 1414852 w 1874891"/>
              <a:gd name="connsiteY157" fmla="*/ 73819 h 1408409"/>
              <a:gd name="connsiteX158" fmla="*/ 1398183 w 1874891"/>
              <a:gd name="connsiteY158" fmla="*/ 61912 h 1408409"/>
              <a:gd name="connsiteX159" fmla="*/ 1391040 w 1874891"/>
              <a:gd name="connsiteY159" fmla="*/ 57150 h 1408409"/>
              <a:gd name="connsiteX160" fmla="*/ 1381515 w 1874891"/>
              <a:gd name="connsiteY160" fmla="*/ 50006 h 1408409"/>
              <a:gd name="connsiteX161" fmla="*/ 1371990 w 1874891"/>
              <a:gd name="connsiteY161" fmla="*/ 45244 h 1408409"/>
              <a:gd name="connsiteX162" fmla="*/ 1350558 w 1874891"/>
              <a:gd name="connsiteY162" fmla="*/ 28575 h 1408409"/>
              <a:gd name="connsiteX163" fmla="*/ 1336271 w 1874891"/>
              <a:gd name="connsiteY163" fmla="*/ 19050 h 1408409"/>
              <a:gd name="connsiteX164" fmla="*/ 1331508 w 1874891"/>
              <a:gd name="connsiteY164" fmla="*/ 11906 h 1408409"/>
              <a:gd name="connsiteX165" fmla="*/ 1324365 w 1874891"/>
              <a:gd name="connsiteY165" fmla="*/ 7144 h 1408409"/>
              <a:gd name="connsiteX166" fmla="*/ 1326746 w 1874891"/>
              <a:gd name="connsiteY166" fmla="*/ 0 h 1408409"/>
              <a:gd name="connsiteX167" fmla="*/ 1386277 w 1874891"/>
              <a:gd name="connsiteY167" fmla="*/ 4762 h 1408409"/>
              <a:gd name="connsiteX168" fmla="*/ 1395802 w 1874891"/>
              <a:gd name="connsiteY168" fmla="*/ 7144 h 1408409"/>
              <a:gd name="connsiteX169" fmla="*/ 1410090 w 1874891"/>
              <a:gd name="connsiteY169" fmla="*/ 9525 h 1408409"/>
              <a:gd name="connsiteX170" fmla="*/ 1421996 w 1874891"/>
              <a:gd name="connsiteY170" fmla="*/ 11906 h 1408409"/>
              <a:gd name="connsiteX171" fmla="*/ 1431521 w 1874891"/>
              <a:gd name="connsiteY171" fmla="*/ 14287 h 1408409"/>
              <a:gd name="connsiteX172" fmla="*/ 1448190 w 1874891"/>
              <a:gd name="connsiteY172" fmla="*/ 16669 h 1408409"/>
              <a:gd name="connsiteX173" fmla="*/ 1469621 w 1874891"/>
              <a:gd name="connsiteY173" fmla="*/ 21431 h 1408409"/>
              <a:gd name="connsiteX174" fmla="*/ 1488671 w 1874891"/>
              <a:gd name="connsiteY174" fmla="*/ 26194 h 1408409"/>
              <a:gd name="connsiteX175" fmla="*/ 1495815 w 1874891"/>
              <a:gd name="connsiteY175" fmla="*/ 28575 h 1408409"/>
              <a:gd name="connsiteX176" fmla="*/ 1512483 w 1874891"/>
              <a:gd name="connsiteY176" fmla="*/ 30956 h 1408409"/>
              <a:gd name="connsiteX177" fmla="*/ 1538677 w 1874891"/>
              <a:gd name="connsiteY177" fmla="*/ 38100 h 1408409"/>
              <a:gd name="connsiteX178" fmla="*/ 1548202 w 1874891"/>
              <a:gd name="connsiteY178" fmla="*/ 40481 h 1408409"/>
              <a:gd name="connsiteX179" fmla="*/ 1569633 w 1874891"/>
              <a:gd name="connsiteY179" fmla="*/ 47625 h 1408409"/>
              <a:gd name="connsiteX180" fmla="*/ 1576777 w 1874891"/>
              <a:gd name="connsiteY180" fmla="*/ 50006 h 1408409"/>
              <a:gd name="connsiteX181" fmla="*/ 1583921 w 1874891"/>
              <a:gd name="connsiteY181" fmla="*/ 52387 h 1408409"/>
              <a:gd name="connsiteX182" fmla="*/ 1610115 w 1874891"/>
              <a:gd name="connsiteY182" fmla="*/ 59531 h 1408409"/>
              <a:gd name="connsiteX183" fmla="*/ 1619640 w 1874891"/>
              <a:gd name="connsiteY183" fmla="*/ 66675 h 1408409"/>
              <a:gd name="connsiteX184" fmla="*/ 1626783 w 1874891"/>
              <a:gd name="connsiteY184" fmla="*/ 69056 h 1408409"/>
              <a:gd name="connsiteX185" fmla="*/ 1633927 w 1874891"/>
              <a:gd name="connsiteY185" fmla="*/ 76200 h 1408409"/>
              <a:gd name="connsiteX186" fmla="*/ 1648215 w 1874891"/>
              <a:gd name="connsiteY186" fmla="*/ 85725 h 1408409"/>
              <a:gd name="connsiteX187" fmla="*/ 1662502 w 1874891"/>
              <a:gd name="connsiteY187" fmla="*/ 95250 h 1408409"/>
              <a:gd name="connsiteX188" fmla="*/ 1676790 w 1874891"/>
              <a:gd name="connsiteY188" fmla="*/ 104775 h 1408409"/>
              <a:gd name="connsiteX189" fmla="*/ 1683933 w 1874891"/>
              <a:gd name="connsiteY189" fmla="*/ 109537 h 1408409"/>
              <a:gd name="connsiteX190" fmla="*/ 1698221 w 1874891"/>
              <a:gd name="connsiteY190" fmla="*/ 123825 h 1408409"/>
              <a:gd name="connsiteX191" fmla="*/ 1722033 w 1874891"/>
              <a:gd name="connsiteY191" fmla="*/ 140494 h 1408409"/>
              <a:gd name="connsiteX192" fmla="*/ 1736321 w 1874891"/>
              <a:gd name="connsiteY192" fmla="*/ 152400 h 1408409"/>
              <a:gd name="connsiteX193" fmla="*/ 1741083 w 1874891"/>
              <a:gd name="connsiteY193" fmla="*/ 159544 h 1408409"/>
              <a:gd name="connsiteX194" fmla="*/ 1748227 w 1874891"/>
              <a:gd name="connsiteY194" fmla="*/ 166687 h 1408409"/>
              <a:gd name="connsiteX195" fmla="*/ 1755371 w 1874891"/>
              <a:gd name="connsiteY195" fmla="*/ 178594 h 1408409"/>
              <a:gd name="connsiteX196" fmla="*/ 1769658 w 1874891"/>
              <a:gd name="connsiteY196" fmla="*/ 195262 h 1408409"/>
              <a:gd name="connsiteX197" fmla="*/ 1776802 w 1874891"/>
              <a:gd name="connsiteY197" fmla="*/ 209550 h 1408409"/>
              <a:gd name="connsiteX198" fmla="*/ 1781565 w 1874891"/>
              <a:gd name="connsiteY198" fmla="*/ 219075 h 1408409"/>
              <a:gd name="connsiteX199" fmla="*/ 1793471 w 1874891"/>
              <a:gd name="connsiteY199" fmla="*/ 238125 h 1408409"/>
              <a:gd name="connsiteX200" fmla="*/ 1795852 w 1874891"/>
              <a:gd name="connsiteY200" fmla="*/ 245269 h 1408409"/>
              <a:gd name="connsiteX201" fmla="*/ 1805377 w 1874891"/>
              <a:gd name="connsiteY201" fmla="*/ 261937 h 1408409"/>
              <a:gd name="connsiteX202" fmla="*/ 1812521 w 1874891"/>
              <a:gd name="connsiteY202" fmla="*/ 278606 h 1408409"/>
              <a:gd name="connsiteX203" fmla="*/ 1822046 w 1874891"/>
              <a:gd name="connsiteY203" fmla="*/ 304800 h 1408409"/>
              <a:gd name="connsiteX204" fmla="*/ 1829190 w 1874891"/>
              <a:gd name="connsiteY204" fmla="*/ 328612 h 1408409"/>
              <a:gd name="connsiteX205" fmla="*/ 1833952 w 1874891"/>
              <a:gd name="connsiteY205" fmla="*/ 345281 h 1408409"/>
              <a:gd name="connsiteX206" fmla="*/ 1836333 w 1874891"/>
              <a:gd name="connsiteY206" fmla="*/ 352425 h 1408409"/>
              <a:gd name="connsiteX207" fmla="*/ 1838715 w 1874891"/>
              <a:gd name="connsiteY207" fmla="*/ 366712 h 1408409"/>
              <a:gd name="connsiteX208" fmla="*/ 1845858 w 1874891"/>
              <a:gd name="connsiteY208" fmla="*/ 385762 h 1408409"/>
              <a:gd name="connsiteX209" fmla="*/ 1848240 w 1874891"/>
              <a:gd name="connsiteY209" fmla="*/ 404812 h 1408409"/>
              <a:gd name="connsiteX210" fmla="*/ 1850621 w 1874891"/>
              <a:gd name="connsiteY210" fmla="*/ 414337 h 1408409"/>
              <a:gd name="connsiteX211" fmla="*/ 1874433 w 1874891"/>
              <a:gd name="connsiteY211" fmla="*/ 507207 h 1408409"/>
              <a:gd name="connsiteX212" fmla="*/ 1874433 w 1874891"/>
              <a:gd name="connsiteY212" fmla="*/ 621507 h 1408409"/>
              <a:gd name="connsiteX213" fmla="*/ 1853002 w 1874891"/>
              <a:gd name="connsiteY213" fmla="*/ 819150 h 1408409"/>
              <a:gd name="connsiteX214" fmla="*/ 1850621 w 1874891"/>
              <a:gd name="connsiteY214" fmla="*/ 828675 h 1408409"/>
              <a:gd name="connsiteX215" fmla="*/ 1845858 w 1874891"/>
              <a:gd name="connsiteY215" fmla="*/ 842962 h 1408409"/>
              <a:gd name="connsiteX216" fmla="*/ 1843477 w 1874891"/>
              <a:gd name="connsiteY216" fmla="*/ 852487 h 1408409"/>
              <a:gd name="connsiteX217" fmla="*/ 1838715 w 1874891"/>
              <a:gd name="connsiteY217" fmla="*/ 859631 h 1408409"/>
              <a:gd name="connsiteX218" fmla="*/ 1831571 w 1874891"/>
              <a:gd name="connsiteY218" fmla="*/ 876300 h 1408409"/>
              <a:gd name="connsiteX219" fmla="*/ 1826808 w 1874891"/>
              <a:gd name="connsiteY219" fmla="*/ 892969 h 1408409"/>
              <a:gd name="connsiteX220" fmla="*/ 1822046 w 1874891"/>
              <a:gd name="connsiteY220" fmla="*/ 900112 h 1408409"/>
              <a:gd name="connsiteX221" fmla="*/ 1814902 w 1874891"/>
              <a:gd name="connsiteY221" fmla="*/ 914400 h 1408409"/>
              <a:gd name="connsiteX222" fmla="*/ 1810140 w 1874891"/>
              <a:gd name="connsiteY222" fmla="*/ 928687 h 1408409"/>
              <a:gd name="connsiteX223" fmla="*/ 1805377 w 1874891"/>
              <a:gd name="connsiteY223" fmla="*/ 942975 h 1408409"/>
              <a:gd name="connsiteX224" fmla="*/ 1802996 w 1874891"/>
              <a:gd name="connsiteY224" fmla="*/ 952500 h 1408409"/>
              <a:gd name="connsiteX225" fmla="*/ 1798233 w 1874891"/>
              <a:gd name="connsiteY225" fmla="*/ 966787 h 1408409"/>
              <a:gd name="connsiteX226" fmla="*/ 1793471 w 1874891"/>
              <a:gd name="connsiteY226" fmla="*/ 973931 h 1408409"/>
              <a:gd name="connsiteX227" fmla="*/ 1788708 w 1874891"/>
              <a:gd name="connsiteY227" fmla="*/ 990600 h 1408409"/>
              <a:gd name="connsiteX228" fmla="*/ 1783946 w 1874891"/>
              <a:gd name="connsiteY228" fmla="*/ 997744 h 1408409"/>
              <a:gd name="connsiteX229" fmla="*/ 1781565 w 1874891"/>
              <a:gd name="connsiteY229" fmla="*/ 1004887 h 1408409"/>
              <a:gd name="connsiteX230" fmla="*/ 1767277 w 1874891"/>
              <a:gd name="connsiteY230" fmla="*/ 1028700 h 1408409"/>
              <a:gd name="connsiteX231" fmla="*/ 1745846 w 1874891"/>
              <a:gd name="connsiteY231" fmla="*/ 1057275 h 1408409"/>
              <a:gd name="connsiteX232" fmla="*/ 1724415 w 1874891"/>
              <a:gd name="connsiteY232" fmla="*/ 1076325 h 1408409"/>
              <a:gd name="connsiteX233" fmla="*/ 1717271 w 1874891"/>
              <a:gd name="connsiteY233" fmla="*/ 1083469 h 1408409"/>
              <a:gd name="connsiteX234" fmla="*/ 1710127 w 1874891"/>
              <a:gd name="connsiteY234" fmla="*/ 1090612 h 1408409"/>
              <a:gd name="connsiteX235" fmla="*/ 1705365 w 1874891"/>
              <a:gd name="connsiteY235" fmla="*/ 1097756 h 1408409"/>
              <a:gd name="connsiteX236" fmla="*/ 1695840 w 1874891"/>
              <a:gd name="connsiteY236" fmla="*/ 1104900 h 1408409"/>
              <a:gd name="connsiteX237" fmla="*/ 1691077 w 1874891"/>
              <a:gd name="connsiteY237" fmla="*/ 1112044 h 1408409"/>
              <a:gd name="connsiteX238" fmla="*/ 1676790 w 1874891"/>
              <a:gd name="connsiteY238" fmla="*/ 1126331 h 1408409"/>
              <a:gd name="connsiteX239" fmla="*/ 1662502 w 1874891"/>
              <a:gd name="connsiteY239" fmla="*/ 1135856 h 1408409"/>
              <a:gd name="connsiteX240" fmla="*/ 1641071 w 1874891"/>
              <a:gd name="connsiteY240" fmla="*/ 1152525 h 1408409"/>
              <a:gd name="connsiteX241" fmla="*/ 1633927 w 1874891"/>
              <a:gd name="connsiteY241" fmla="*/ 1154906 h 1408409"/>
              <a:gd name="connsiteX242" fmla="*/ 1612496 w 1874891"/>
              <a:gd name="connsiteY242" fmla="*/ 1169194 h 1408409"/>
              <a:gd name="connsiteX243" fmla="*/ 1605352 w 1874891"/>
              <a:gd name="connsiteY243" fmla="*/ 1173956 h 1408409"/>
              <a:gd name="connsiteX244" fmla="*/ 1598208 w 1874891"/>
              <a:gd name="connsiteY244" fmla="*/ 1176337 h 1408409"/>
              <a:gd name="connsiteX245" fmla="*/ 1583921 w 1874891"/>
              <a:gd name="connsiteY245" fmla="*/ 1185862 h 1408409"/>
              <a:gd name="connsiteX246" fmla="*/ 1576777 w 1874891"/>
              <a:gd name="connsiteY246" fmla="*/ 1188244 h 1408409"/>
              <a:gd name="connsiteX247" fmla="*/ 1560108 w 1874891"/>
              <a:gd name="connsiteY247" fmla="*/ 1195387 h 1408409"/>
              <a:gd name="connsiteX248" fmla="*/ 1443427 w 1874891"/>
              <a:gd name="connsiteY248" fmla="*/ 1271588 h 1408409"/>
              <a:gd name="connsiteX249" fmla="*/ 1374371 w 1874891"/>
              <a:gd name="connsiteY249" fmla="*/ 1302544 h 1408409"/>
              <a:gd name="connsiteX250" fmla="*/ 1298171 w 1874891"/>
              <a:gd name="connsiteY250" fmla="*/ 1326356 h 1408409"/>
              <a:gd name="connsiteX251" fmla="*/ 1283883 w 1874891"/>
              <a:gd name="connsiteY251" fmla="*/ 1331119 h 1408409"/>
              <a:gd name="connsiteX252" fmla="*/ 1274358 w 1874891"/>
              <a:gd name="connsiteY252" fmla="*/ 1335881 h 1408409"/>
              <a:gd name="connsiteX253" fmla="*/ 1264833 w 1874891"/>
              <a:gd name="connsiteY253" fmla="*/ 1338262 h 1408409"/>
              <a:gd name="connsiteX254" fmla="*/ 1257690 w 1874891"/>
              <a:gd name="connsiteY254" fmla="*/ 1340644 h 1408409"/>
              <a:gd name="connsiteX255" fmla="*/ 1233877 w 1874891"/>
              <a:gd name="connsiteY255" fmla="*/ 1347787 h 1408409"/>
              <a:gd name="connsiteX256" fmla="*/ 1214827 w 1874891"/>
              <a:gd name="connsiteY256" fmla="*/ 1354931 h 1408409"/>
              <a:gd name="connsiteX257" fmla="*/ 1202921 w 1874891"/>
              <a:gd name="connsiteY257" fmla="*/ 1359694 h 1408409"/>
              <a:gd name="connsiteX258" fmla="*/ 1188633 w 1874891"/>
              <a:gd name="connsiteY258" fmla="*/ 1364456 h 1408409"/>
              <a:gd name="connsiteX259" fmla="*/ 1181490 w 1874891"/>
              <a:gd name="connsiteY259" fmla="*/ 1366837 h 1408409"/>
              <a:gd name="connsiteX260" fmla="*/ 1150533 w 1874891"/>
              <a:gd name="connsiteY260" fmla="*/ 1371600 h 1408409"/>
              <a:gd name="connsiteX261" fmla="*/ 1019565 w 1874891"/>
              <a:gd name="connsiteY261" fmla="*/ 1395413 h 1408409"/>
              <a:gd name="connsiteX262" fmla="*/ 981465 w 1874891"/>
              <a:gd name="connsiteY262" fmla="*/ 1395412 h 1408409"/>
              <a:gd name="connsiteX263" fmla="*/ 919552 w 1874891"/>
              <a:gd name="connsiteY263" fmla="*/ 1404937 h 1408409"/>
              <a:gd name="connsiteX264" fmla="*/ 855259 w 1874891"/>
              <a:gd name="connsiteY264" fmla="*/ 1404937 h 1408409"/>
              <a:gd name="connsiteX265" fmla="*/ 798108 w 1874891"/>
              <a:gd name="connsiteY265" fmla="*/ 1407319 h 1408409"/>
              <a:gd name="connsiteX266" fmla="*/ 598083 w 1874891"/>
              <a:gd name="connsiteY266" fmla="*/ 1388269 h 1408409"/>
              <a:gd name="connsiteX267" fmla="*/ 574271 w 1874891"/>
              <a:gd name="connsiteY267" fmla="*/ 1378744 h 1408409"/>
              <a:gd name="connsiteX268" fmla="*/ 567127 w 1874891"/>
              <a:gd name="connsiteY268" fmla="*/ 1376362 h 1408409"/>
              <a:gd name="connsiteX269" fmla="*/ 548077 w 1874891"/>
              <a:gd name="connsiteY269" fmla="*/ 1371600 h 1408409"/>
              <a:gd name="connsiteX270" fmla="*/ 540933 w 1874891"/>
              <a:gd name="connsiteY270" fmla="*/ 1369219 h 1408409"/>
              <a:gd name="connsiteX271" fmla="*/ 521883 w 1874891"/>
              <a:gd name="connsiteY271" fmla="*/ 1364456 h 1408409"/>
              <a:gd name="connsiteX272" fmla="*/ 512358 w 1874891"/>
              <a:gd name="connsiteY272" fmla="*/ 1362075 h 1408409"/>
              <a:gd name="connsiteX273" fmla="*/ 505215 w 1874891"/>
              <a:gd name="connsiteY273" fmla="*/ 1357312 h 1408409"/>
              <a:gd name="connsiteX274" fmla="*/ 495690 w 1874891"/>
              <a:gd name="connsiteY274" fmla="*/ 1354931 h 1408409"/>
              <a:gd name="connsiteX275" fmla="*/ 479021 w 1874891"/>
              <a:gd name="connsiteY275" fmla="*/ 1350169 h 1408409"/>
              <a:gd name="connsiteX276" fmla="*/ 462352 w 1874891"/>
              <a:gd name="connsiteY276" fmla="*/ 1347787 h 1408409"/>
              <a:gd name="connsiteX277" fmla="*/ 455208 w 1874891"/>
              <a:gd name="connsiteY277" fmla="*/ 1345406 h 1408409"/>
              <a:gd name="connsiteX278" fmla="*/ 445683 w 1874891"/>
              <a:gd name="connsiteY278" fmla="*/ 1343025 h 1408409"/>
              <a:gd name="connsiteX279" fmla="*/ 433777 w 1874891"/>
              <a:gd name="connsiteY279" fmla="*/ 1338262 h 1408409"/>
              <a:gd name="connsiteX280" fmla="*/ 421871 w 1874891"/>
              <a:gd name="connsiteY280" fmla="*/ 1335881 h 1408409"/>
              <a:gd name="connsiteX281" fmla="*/ 407583 w 1874891"/>
              <a:gd name="connsiteY281" fmla="*/ 1331119 h 1408409"/>
              <a:gd name="connsiteX282" fmla="*/ 400440 w 1874891"/>
              <a:gd name="connsiteY282" fmla="*/ 1328737 h 1408409"/>
              <a:gd name="connsiteX283" fmla="*/ 390915 w 1874891"/>
              <a:gd name="connsiteY283" fmla="*/ 1323975 h 1408409"/>
              <a:gd name="connsiteX284" fmla="*/ 381390 w 1874891"/>
              <a:gd name="connsiteY284" fmla="*/ 1321594 h 1408409"/>
              <a:gd name="connsiteX285" fmla="*/ 374246 w 1874891"/>
              <a:gd name="connsiteY285" fmla="*/ 1319212 h 1408409"/>
              <a:gd name="connsiteX286" fmla="*/ 364721 w 1874891"/>
              <a:gd name="connsiteY286" fmla="*/ 1316831 h 1408409"/>
              <a:gd name="connsiteX287" fmla="*/ 355196 w 1874891"/>
              <a:gd name="connsiteY287" fmla="*/ 1312069 h 1408409"/>
              <a:gd name="connsiteX288" fmla="*/ 340908 w 1874891"/>
              <a:gd name="connsiteY288" fmla="*/ 1307306 h 1408409"/>
              <a:gd name="connsiteX289" fmla="*/ 326621 w 1874891"/>
              <a:gd name="connsiteY289" fmla="*/ 1302544 h 1408409"/>
              <a:gd name="connsiteX290" fmla="*/ 319477 w 1874891"/>
              <a:gd name="connsiteY290" fmla="*/ 1300162 h 1408409"/>
              <a:gd name="connsiteX291" fmla="*/ 312333 w 1874891"/>
              <a:gd name="connsiteY291" fmla="*/ 1297781 h 1408409"/>
              <a:gd name="connsiteX292" fmla="*/ 305190 w 1874891"/>
              <a:gd name="connsiteY292" fmla="*/ 1293019 h 1408409"/>
              <a:gd name="connsiteX293" fmla="*/ 290902 w 1874891"/>
              <a:gd name="connsiteY293" fmla="*/ 1288256 h 1408409"/>
              <a:gd name="connsiteX294" fmla="*/ 269471 w 1874891"/>
              <a:gd name="connsiteY294" fmla="*/ 1281112 h 1408409"/>
              <a:gd name="connsiteX295" fmla="*/ 259946 w 1874891"/>
              <a:gd name="connsiteY295" fmla="*/ 1273969 h 1408409"/>
              <a:gd name="connsiteX296" fmla="*/ 252802 w 1874891"/>
              <a:gd name="connsiteY296" fmla="*/ 1271587 h 1408409"/>
              <a:gd name="connsiteX297" fmla="*/ 238515 w 1874891"/>
              <a:gd name="connsiteY297" fmla="*/ 1264444 h 1408409"/>
              <a:gd name="connsiteX298" fmla="*/ 228990 w 1874891"/>
              <a:gd name="connsiteY298" fmla="*/ 1262062 h 1408409"/>
              <a:gd name="connsiteX299" fmla="*/ 214702 w 1874891"/>
              <a:gd name="connsiteY299" fmla="*/ 1257300 h 1408409"/>
              <a:gd name="connsiteX300" fmla="*/ 205177 w 1874891"/>
              <a:gd name="connsiteY300" fmla="*/ 1254919 h 1408409"/>
              <a:gd name="connsiteX301" fmla="*/ 190890 w 1874891"/>
              <a:gd name="connsiteY301" fmla="*/ 1250156 h 1408409"/>
              <a:gd name="connsiteX302" fmla="*/ 183746 w 1874891"/>
              <a:gd name="connsiteY302" fmla="*/ 1245394 h 1408409"/>
              <a:gd name="connsiteX303" fmla="*/ 167077 w 1874891"/>
              <a:gd name="connsiteY303" fmla="*/ 1240631 h 1408409"/>
              <a:gd name="connsiteX304" fmla="*/ 159933 w 1874891"/>
              <a:gd name="connsiteY304" fmla="*/ 1235869 h 1408409"/>
              <a:gd name="connsiteX305" fmla="*/ 145646 w 1874891"/>
              <a:gd name="connsiteY305" fmla="*/ 1231106 h 1408409"/>
              <a:gd name="connsiteX306" fmla="*/ 138502 w 1874891"/>
              <a:gd name="connsiteY306" fmla="*/ 1228725 h 1408409"/>
              <a:gd name="connsiteX307" fmla="*/ 117071 w 1874891"/>
              <a:gd name="connsiteY307" fmla="*/ 1216819 h 1408409"/>
              <a:gd name="connsiteX308" fmla="*/ 109927 w 1874891"/>
              <a:gd name="connsiteY308" fmla="*/ 1212056 h 1408409"/>
              <a:gd name="connsiteX309" fmla="*/ 102783 w 1874891"/>
              <a:gd name="connsiteY309" fmla="*/ 1209675 h 1408409"/>
              <a:gd name="connsiteX310" fmla="*/ 88496 w 1874891"/>
              <a:gd name="connsiteY310" fmla="*/ 1197769 h 1408409"/>
              <a:gd name="connsiteX311" fmla="*/ 71827 w 1874891"/>
              <a:gd name="connsiteY311" fmla="*/ 1188244 h 1408409"/>
              <a:gd name="connsiteX312" fmla="*/ 50396 w 1874891"/>
              <a:gd name="connsiteY312" fmla="*/ 1171575 h 1408409"/>
              <a:gd name="connsiteX313" fmla="*/ 43252 w 1874891"/>
              <a:gd name="connsiteY313" fmla="*/ 1164431 h 1408409"/>
              <a:gd name="connsiteX314" fmla="*/ 28965 w 1874891"/>
              <a:gd name="connsiteY314" fmla="*/ 1154906 h 1408409"/>
              <a:gd name="connsiteX315" fmla="*/ 17058 w 1874891"/>
              <a:gd name="connsiteY315" fmla="*/ 1145381 h 1408409"/>
              <a:gd name="connsiteX316" fmla="*/ 2771 w 1874891"/>
              <a:gd name="connsiteY316" fmla="*/ 1131094 h 1408409"/>
              <a:gd name="connsiteX317" fmla="*/ 390 w 1874891"/>
              <a:gd name="connsiteY317" fmla="*/ 1123950 h 1408409"/>
              <a:gd name="connsiteX318" fmla="*/ 21821 w 1874891"/>
              <a:gd name="connsiteY318" fmla="*/ 1112044 h 1408409"/>
              <a:gd name="connsiteX319" fmla="*/ 36108 w 1874891"/>
              <a:gd name="connsiteY319" fmla="*/ 1116806 h 1408409"/>
              <a:gd name="connsiteX320" fmla="*/ 38490 w 1874891"/>
              <a:gd name="connsiteY320" fmla="*/ 1119187 h 1408409"/>
              <a:gd name="connsiteX0" fmla="*/ 38490 w 1874891"/>
              <a:gd name="connsiteY0" fmla="*/ 1119187 h 1408409"/>
              <a:gd name="connsiteX1" fmla="*/ 50396 w 1874891"/>
              <a:gd name="connsiteY1" fmla="*/ 1123950 h 1408409"/>
              <a:gd name="connsiteX2" fmla="*/ 64683 w 1874891"/>
              <a:gd name="connsiteY2" fmla="*/ 1133475 h 1408409"/>
              <a:gd name="connsiteX3" fmla="*/ 71827 w 1874891"/>
              <a:gd name="connsiteY3" fmla="*/ 1138237 h 1408409"/>
              <a:gd name="connsiteX4" fmla="*/ 81352 w 1874891"/>
              <a:gd name="connsiteY4" fmla="*/ 1140619 h 1408409"/>
              <a:gd name="connsiteX5" fmla="*/ 105165 w 1874891"/>
              <a:gd name="connsiteY5" fmla="*/ 1154906 h 1408409"/>
              <a:gd name="connsiteX6" fmla="*/ 112308 w 1874891"/>
              <a:gd name="connsiteY6" fmla="*/ 1159669 h 1408409"/>
              <a:gd name="connsiteX7" fmla="*/ 121833 w 1874891"/>
              <a:gd name="connsiteY7" fmla="*/ 1164431 h 1408409"/>
              <a:gd name="connsiteX8" fmla="*/ 128977 w 1874891"/>
              <a:gd name="connsiteY8" fmla="*/ 1169194 h 1408409"/>
              <a:gd name="connsiteX9" fmla="*/ 136121 w 1874891"/>
              <a:gd name="connsiteY9" fmla="*/ 1171575 h 1408409"/>
              <a:gd name="connsiteX10" fmla="*/ 157552 w 1874891"/>
              <a:gd name="connsiteY10" fmla="*/ 1183481 h 1408409"/>
              <a:gd name="connsiteX11" fmla="*/ 174221 w 1874891"/>
              <a:gd name="connsiteY11" fmla="*/ 1193006 h 1408409"/>
              <a:gd name="connsiteX12" fmla="*/ 181365 w 1874891"/>
              <a:gd name="connsiteY12" fmla="*/ 1197769 h 1408409"/>
              <a:gd name="connsiteX13" fmla="*/ 188508 w 1874891"/>
              <a:gd name="connsiteY13" fmla="*/ 1200150 h 1408409"/>
              <a:gd name="connsiteX14" fmla="*/ 205177 w 1874891"/>
              <a:gd name="connsiteY14" fmla="*/ 1209675 h 1408409"/>
              <a:gd name="connsiteX15" fmla="*/ 219465 w 1874891"/>
              <a:gd name="connsiteY15" fmla="*/ 1214437 h 1408409"/>
              <a:gd name="connsiteX16" fmla="*/ 231371 w 1874891"/>
              <a:gd name="connsiteY16" fmla="*/ 1219200 h 1408409"/>
              <a:gd name="connsiteX17" fmla="*/ 250421 w 1874891"/>
              <a:gd name="connsiteY17" fmla="*/ 1223962 h 1408409"/>
              <a:gd name="connsiteX18" fmla="*/ 259946 w 1874891"/>
              <a:gd name="connsiteY18" fmla="*/ 1228725 h 1408409"/>
              <a:gd name="connsiteX19" fmla="*/ 278996 w 1874891"/>
              <a:gd name="connsiteY19" fmla="*/ 1233487 h 1408409"/>
              <a:gd name="connsiteX20" fmla="*/ 288521 w 1874891"/>
              <a:gd name="connsiteY20" fmla="*/ 1235869 h 1408409"/>
              <a:gd name="connsiteX21" fmla="*/ 302808 w 1874891"/>
              <a:gd name="connsiteY21" fmla="*/ 1240631 h 1408409"/>
              <a:gd name="connsiteX22" fmla="*/ 309952 w 1874891"/>
              <a:gd name="connsiteY22" fmla="*/ 1245394 h 1408409"/>
              <a:gd name="connsiteX23" fmla="*/ 319477 w 1874891"/>
              <a:gd name="connsiteY23" fmla="*/ 1247775 h 1408409"/>
              <a:gd name="connsiteX24" fmla="*/ 326621 w 1874891"/>
              <a:gd name="connsiteY24" fmla="*/ 1250156 h 1408409"/>
              <a:gd name="connsiteX25" fmla="*/ 343290 w 1874891"/>
              <a:gd name="connsiteY25" fmla="*/ 1257300 h 1408409"/>
              <a:gd name="connsiteX26" fmla="*/ 352815 w 1874891"/>
              <a:gd name="connsiteY26" fmla="*/ 1262062 h 1408409"/>
              <a:gd name="connsiteX27" fmla="*/ 362340 w 1874891"/>
              <a:gd name="connsiteY27" fmla="*/ 1264444 h 1408409"/>
              <a:gd name="connsiteX28" fmla="*/ 376627 w 1874891"/>
              <a:gd name="connsiteY28" fmla="*/ 1269206 h 1408409"/>
              <a:gd name="connsiteX29" fmla="*/ 386152 w 1874891"/>
              <a:gd name="connsiteY29" fmla="*/ 1271587 h 1408409"/>
              <a:gd name="connsiteX30" fmla="*/ 400440 w 1874891"/>
              <a:gd name="connsiteY30" fmla="*/ 1276350 h 1408409"/>
              <a:gd name="connsiteX31" fmla="*/ 421871 w 1874891"/>
              <a:gd name="connsiteY31" fmla="*/ 1283494 h 1408409"/>
              <a:gd name="connsiteX32" fmla="*/ 445683 w 1874891"/>
              <a:gd name="connsiteY32" fmla="*/ 1288256 h 1408409"/>
              <a:gd name="connsiteX33" fmla="*/ 469496 w 1874891"/>
              <a:gd name="connsiteY33" fmla="*/ 1293019 h 1408409"/>
              <a:gd name="connsiteX34" fmla="*/ 498071 w 1874891"/>
              <a:gd name="connsiteY34" fmla="*/ 1300162 h 1408409"/>
              <a:gd name="connsiteX35" fmla="*/ 505215 w 1874891"/>
              <a:gd name="connsiteY35" fmla="*/ 1302544 h 1408409"/>
              <a:gd name="connsiteX36" fmla="*/ 521883 w 1874891"/>
              <a:gd name="connsiteY36" fmla="*/ 1304925 h 1408409"/>
              <a:gd name="connsiteX37" fmla="*/ 536171 w 1874891"/>
              <a:gd name="connsiteY37" fmla="*/ 1307306 h 1408409"/>
              <a:gd name="connsiteX38" fmla="*/ 548077 w 1874891"/>
              <a:gd name="connsiteY38" fmla="*/ 1309687 h 1408409"/>
              <a:gd name="connsiteX39" fmla="*/ 567127 w 1874891"/>
              <a:gd name="connsiteY39" fmla="*/ 1312069 h 1408409"/>
              <a:gd name="connsiteX40" fmla="*/ 595702 w 1874891"/>
              <a:gd name="connsiteY40" fmla="*/ 1316831 h 1408409"/>
              <a:gd name="connsiteX41" fmla="*/ 757627 w 1874891"/>
              <a:gd name="connsiteY41" fmla="*/ 1319212 h 1408409"/>
              <a:gd name="connsiteX42" fmla="*/ 802871 w 1874891"/>
              <a:gd name="connsiteY42" fmla="*/ 1323975 h 1408409"/>
              <a:gd name="connsiteX43" fmla="*/ 819540 w 1874891"/>
              <a:gd name="connsiteY43" fmla="*/ 1326356 h 1408409"/>
              <a:gd name="connsiteX44" fmla="*/ 1007658 w 1874891"/>
              <a:gd name="connsiteY44" fmla="*/ 1323975 h 1408409"/>
              <a:gd name="connsiteX45" fmla="*/ 1017183 w 1874891"/>
              <a:gd name="connsiteY45" fmla="*/ 1319212 h 1408409"/>
              <a:gd name="connsiteX46" fmla="*/ 1031471 w 1874891"/>
              <a:gd name="connsiteY46" fmla="*/ 1314450 h 1408409"/>
              <a:gd name="connsiteX47" fmla="*/ 1057665 w 1874891"/>
              <a:gd name="connsiteY47" fmla="*/ 1307306 h 1408409"/>
              <a:gd name="connsiteX48" fmla="*/ 1074333 w 1874891"/>
              <a:gd name="connsiteY48" fmla="*/ 1304925 h 1408409"/>
              <a:gd name="connsiteX49" fmla="*/ 1098146 w 1874891"/>
              <a:gd name="connsiteY49" fmla="*/ 1300162 h 1408409"/>
              <a:gd name="connsiteX50" fmla="*/ 1112433 w 1874891"/>
              <a:gd name="connsiteY50" fmla="*/ 1295400 h 1408409"/>
              <a:gd name="connsiteX51" fmla="*/ 1133865 w 1874891"/>
              <a:gd name="connsiteY51" fmla="*/ 1285875 h 1408409"/>
              <a:gd name="connsiteX52" fmla="*/ 1141008 w 1874891"/>
              <a:gd name="connsiteY52" fmla="*/ 1283494 h 1408409"/>
              <a:gd name="connsiteX53" fmla="*/ 1155296 w 1874891"/>
              <a:gd name="connsiteY53" fmla="*/ 1278731 h 1408409"/>
              <a:gd name="connsiteX54" fmla="*/ 1169583 w 1874891"/>
              <a:gd name="connsiteY54" fmla="*/ 1276350 h 1408409"/>
              <a:gd name="connsiteX55" fmla="*/ 1176727 w 1874891"/>
              <a:gd name="connsiteY55" fmla="*/ 1271587 h 1408409"/>
              <a:gd name="connsiteX56" fmla="*/ 1195777 w 1874891"/>
              <a:gd name="connsiteY56" fmla="*/ 1266825 h 1408409"/>
              <a:gd name="connsiteX57" fmla="*/ 1214827 w 1874891"/>
              <a:gd name="connsiteY57" fmla="*/ 1257300 h 1408409"/>
              <a:gd name="connsiteX58" fmla="*/ 1231496 w 1874891"/>
              <a:gd name="connsiteY58" fmla="*/ 1252537 h 1408409"/>
              <a:gd name="connsiteX59" fmla="*/ 1248165 w 1874891"/>
              <a:gd name="connsiteY59" fmla="*/ 1243012 h 1408409"/>
              <a:gd name="connsiteX60" fmla="*/ 1264833 w 1874891"/>
              <a:gd name="connsiteY60" fmla="*/ 1238250 h 1408409"/>
              <a:gd name="connsiteX61" fmla="*/ 1271977 w 1874891"/>
              <a:gd name="connsiteY61" fmla="*/ 1235869 h 1408409"/>
              <a:gd name="connsiteX62" fmla="*/ 1295790 w 1874891"/>
              <a:gd name="connsiteY62" fmla="*/ 1221581 h 1408409"/>
              <a:gd name="connsiteX63" fmla="*/ 1305315 w 1874891"/>
              <a:gd name="connsiteY63" fmla="*/ 1219200 h 1408409"/>
              <a:gd name="connsiteX64" fmla="*/ 1312458 w 1874891"/>
              <a:gd name="connsiteY64" fmla="*/ 1214437 h 1408409"/>
              <a:gd name="connsiteX65" fmla="*/ 1326746 w 1874891"/>
              <a:gd name="connsiteY65" fmla="*/ 1212056 h 1408409"/>
              <a:gd name="connsiteX66" fmla="*/ 1333890 w 1874891"/>
              <a:gd name="connsiteY66" fmla="*/ 1209675 h 1408409"/>
              <a:gd name="connsiteX67" fmla="*/ 1341033 w 1874891"/>
              <a:gd name="connsiteY67" fmla="*/ 1204912 h 1408409"/>
              <a:gd name="connsiteX68" fmla="*/ 1355321 w 1874891"/>
              <a:gd name="connsiteY68" fmla="*/ 1202531 h 1408409"/>
              <a:gd name="connsiteX69" fmla="*/ 1364846 w 1874891"/>
              <a:gd name="connsiteY69" fmla="*/ 1200150 h 1408409"/>
              <a:gd name="connsiteX70" fmla="*/ 1374371 w 1874891"/>
              <a:gd name="connsiteY70" fmla="*/ 1195387 h 1408409"/>
              <a:gd name="connsiteX71" fmla="*/ 1379133 w 1874891"/>
              <a:gd name="connsiteY71" fmla="*/ 1188244 h 1408409"/>
              <a:gd name="connsiteX72" fmla="*/ 1386277 w 1874891"/>
              <a:gd name="connsiteY72" fmla="*/ 1183481 h 1408409"/>
              <a:gd name="connsiteX73" fmla="*/ 1391040 w 1874891"/>
              <a:gd name="connsiteY73" fmla="*/ 1176337 h 1408409"/>
              <a:gd name="connsiteX74" fmla="*/ 1405327 w 1874891"/>
              <a:gd name="connsiteY74" fmla="*/ 1166812 h 1408409"/>
              <a:gd name="connsiteX75" fmla="*/ 1414852 w 1874891"/>
              <a:gd name="connsiteY75" fmla="*/ 1159669 h 1408409"/>
              <a:gd name="connsiteX76" fmla="*/ 1421996 w 1874891"/>
              <a:gd name="connsiteY76" fmla="*/ 1152525 h 1408409"/>
              <a:gd name="connsiteX77" fmla="*/ 1429140 w 1874891"/>
              <a:gd name="connsiteY77" fmla="*/ 1147762 h 1408409"/>
              <a:gd name="connsiteX78" fmla="*/ 1436283 w 1874891"/>
              <a:gd name="connsiteY78" fmla="*/ 1140619 h 1408409"/>
              <a:gd name="connsiteX79" fmla="*/ 1445808 w 1874891"/>
              <a:gd name="connsiteY79" fmla="*/ 1135856 h 1408409"/>
              <a:gd name="connsiteX80" fmla="*/ 1467240 w 1874891"/>
              <a:gd name="connsiteY80" fmla="*/ 1121569 h 1408409"/>
              <a:gd name="connsiteX81" fmla="*/ 1474383 w 1874891"/>
              <a:gd name="connsiteY81" fmla="*/ 1116806 h 1408409"/>
              <a:gd name="connsiteX82" fmla="*/ 1481527 w 1874891"/>
              <a:gd name="connsiteY82" fmla="*/ 1109662 h 1408409"/>
              <a:gd name="connsiteX83" fmla="*/ 1491052 w 1874891"/>
              <a:gd name="connsiteY83" fmla="*/ 1107281 h 1408409"/>
              <a:gd name="connsiteX84" fmla="*/ 1500577 w 1874891"/>
              <a:gd name="connsiteY84" fmla="*/ 1100137 h 1408409"/>
              <a:gd name="connsiteX85" fmla="*/ 1507721 w 1874891"/>
              <a:gd name="connsiteY85" fmla="*/ 1095375 h 1408409"/>
              <a:gd name="connsiteX86" fmla="*/ 1514865 w 1874891"/>
              <a:gd name="connsiteY86" fmla="*/ 1088231 h 1408409"/>
              <a:gd name="connsiteX87" fmla="*/ 1524390 w 1874891"/>
              <a:gd name="connsiteY87" fmla="*/ 1081087 h 1408409"/>
              <a:gd name="connsiteX88" fmla="*/ 1531533 w 1874891"/>
              <a:gd name="connsiteY88" fmla="*/ 1076325 h 1408409"/>
              <a:gd name="connsiteX89" fmla="*/ 1538677 w 1874891"/>
              <a:gd name="connsiteY89" fmla="*/ 1069181 h 1408409"/>
              <a:gd name="connsiteX90" fmla="*/ 1552965 w 1874891"/>
              <a:gd name="connsiteY90" fmla="*/ 1059656 h 1408409"/>
              <a:gd name="connsiteX91" fmla="*/ 1560108 w 1874891"/>
              <a:gd name="connsiteY91" fmla="*/ 1054894 h 1408409"/>
              <a:gd name="connsiteX92" fmla="*/ 1574396 w 1874891"/>
              <a:gd name="connsiteY92" fmla="*/ 1040606 h 1408409"/>
              <a:gd name="connsiteX93" fmla="*/ 1588683 w 1874891"/>
              <a:gd name="connsiteY93" fmla="*/ 1021556 h 1408409"/>
              <a:gd name="connsiteX94" fmla="*/ 1612496 w 1874891"/>
              <a:gd name="connsiteY94" fmla="*/ 995362 h 1408409"/>
              <a:gd name="connsiteX95" fmla="*/ 1619640 w 1874891"/>
              <a:gd name="connsiteY95" fmla="*/ 988219 h 1408409"/>
              <a:gd name="connsiteX96" fmla="*/ 1629165 w 1874891"/>
              <a:gd name="connsiteY96" fmla="*/ 971550 h 1408409"/>
              <a:gd name="connsiteX97" fmla="*/ 1633927 w 1874891"/>
              <a:gd name="connsiteY97" fmla="*/ 964406 h 1408409"/>
              <a:gd name="connsiteX98" fmla="*/ 1638690 w 1874891"/>
              <a:gd name="connsiteY98" fmla="*/ 950119 h 1408409"/>
              <a:gd name="connsiteX99" fmla="*/ 1641071 w 1874891"/>
              <a:gd name="connsiteY99" fmla="*/ 942975 h 1408409"/>
              <a:gd name="connsiteX100" fmla="*/ 1645833 w 1874891"/>
              <a:gd name="connsiteY100" fmla="*/ 926306 h 1408409"/>
              <a:gd name="connsiteX101" fmla="*/ 1650596 w 1874891"/>
              <a:gd name="connsiteY101" fmla="*/ 919162 h 1408409"/>
              <a:gd name="connsiteX102" fmla="*/ 1655358 w 1874891"/>
              <a:gd name="connsiteY102" fmla="*/ 904875 h 1408409"/>
              <a:gd name="connsiteX103" fmla="*/ 1657740 w 1874891"/>
              <a:gd name="connsiteY103" fmla="*/ 895350 h 1408409"/>
              <a:gd name="connsiteX104" fmla="*/ 1662502 w 1874891"/>
              <a:gd name="connsiteY104" fmla="*/ 885825 h 1408409"/>
              <a:gd name="connsiteX105" fmla="*/ 1667265 w 1874891"/>
              <a:gd name="connsiteY105" fmla="*/ 871537 h 1408409"/>
              <a:gd name="connsiteX106" fmla="*/ 1669646 w 1874891"/>
              <a:gd name="connsiteY106" fmla="*/ 864394 h 1408409"/>
              <a:gd name="connsiteX107" fmla="*/ 1674408 w 1874891"/>
              <a:gd name="connsiteY107" fmla="*/ 857250 h 1408409"/>
              <a:gd name="connsiteX108" fmla="*/ 1676790 w 1874891"/>
              <a:gd name="connsiteY108" fmla="*/ 847725 h 1408409"/>
              <a:gd name="connsiteX109" fmla="*/ 1681552 w 1874891"/>
              <a:gd name="connsiteY109" fmla="*/ 840581 h 1408409"/>
              <a:gd name="connsiteX110" fmla="*/ 1686315 w 1874891"/>
              <a:gd name="connsiteY110" fmla="*/ 826294 h 1408409"/>
              <a:gd name="connsiteX111" fmla="*/ 1688696 w 1874891"/>
              <a:gd name="connsiteY111" fmla="*/ 819150 h 1408409"/>
              <a:gd name="connsiteX112" fmla="*/ 1693458 w 1874891"/>
              <a:gd name="connsiteY112" fmla="*/ 800100 h 1408409"/>
              <a:gd name="connsiteX113" fmla="*/ 1698221 w 1874891"/>
              <a:gd name="connsiteY113" fmla="*/ 781050 h 1408409"/>
              <a:gd name="connsiteX114" fmla="*/ 1700602 w 1874891"/>
              <a:gd name="connsiteY114" fmla="*/ 773906 h 1408409"/>
              <a:gd name="connsiteX115" fmla="*/ 1702983 w 1874891"/>
              <a:gd name="connsiteY115" fmla="*/ 762000 h 1408409"/>
              <a:gd name="connsiteX116" fmla="*/ 1705365 w 1874891"/>
              <a:gd name="connsiteY116" fmla="*/ 754856 h 1408409"/>
              <a:gd name="connsiteX117" fmla="*/ 1710127 w 1874891"/>
              <a:gd name="connsiteY117" fmla="*/ 731044 h 1408409"/>
              <a:gd name="connsiteX118" fmla="*/ 1712508 w 1874891"/>
              <a:gd name="connsiteY118" fmla="*/ 719137 h 1408409"/>
              <a:gd name="connsiteX119" fmla="*/ 1717271 w 1874891"/>
              <a:gd name="connsiteY119" fmla="*/ 676275 h 1408409"/>
              <a:gd name="connsiteX120" fmla="*/ 1719652 w 1874891"/>
              <a:gd name="connsiteY120" fmla="*/ 652462 h 1408409"/>
              <a:gd name="connsiteX121" fmla="*/ 1722033 w 1874891"/>
              <a:gd name="connsiteY121" fmla="*/ 645319 h 1408409"/>
              <a:gd name="connsiteX122" fmla="*/ 1724415 w 1874891"/>
              <a:gd name="connsiteY122" fmla="*/ 633412 h 1408409"/>
              <a:gd name="connsiteX123" fmla="*/ 1724415 w 1874891"/>
              <a:gd name="connsiteY123" fmla="*/ 438150 h 1408409"/>
              <a:gd name="connsiteX124" fmla="*/ 1719652 w 1874891"/>
              <a:gd name="connsiteY124" fmla="*/ 426244 h 1408409"/>
              <a:gd name="connsiteX125" fmla="*/ 1712508 w 1874891"/>
              <a:gd name="connsiteY125" fmla="*/ 411956 h 1408409"/>
              <a:gd name="connsiteX126" fmla="*/ 1710127 w 1874891"/>
              <a:gd name="connsiteY126" fmla="*/ 402431 h 1408409"/>
              <a:gd name="connsiteX127" fmla="*/ 1700602 w 1874891"/>
              <a:gd name="connsiteY127" fmla="*/ 383381 h 1408409"/>
              <a:gd name="connsiteX128" fmla="*/ 1695840 w 1874891"/>
              <a:gd name="connsiteY128" fmla="*/ 366712 h 1408409"/>
              <a:gd name="connsiteX129" fmla="*/ 1686315 w 1874891"/>
              <a:gd name="connsiteY129" fmla="*/ 352425 h 1408409"/>
              <a:gd name="connsiteX130" fmla="*/ 1674408 w 1874891"/>
              <a:gd name="connsiteY130" fmla="*/ 326231 h 1408409"/>
              <a:gd name="connsiteX131" fmla="*/ 1667265 w 1874891"/>
              <a:gd name="connsiteY131" fmla="*/ 316706 h 1408409"/>
              <a:gd name="connsiteX132" fmla="*/ 1657740 w 1874891"/>
              <a:gd name="connsiteY132" fmla="*/ 297656 h 1408409"/>
              <a:gd name="connsiteX133" fmla="*/ 1655358 w 1874891"/>
              <a:gd name="connsiteY133" fmla="*/ 288131 h 1408409"/>
              <a:gd name="connsiteX134" fmla="*/ 1650596 w 1874891"/>
              <a:gd name="connsiteY134" fmla="*/ 280987 h 1408409"/>
              <a:gd name="connsiteX135" fmla="*/ 1645833 w 1874891"/>
              <a:gd name="connsiteY135" fmla="*/ 266700 h 1408409"/>
              <a:gd name="connsiteX136" fmla="*/ 1633927 w 1874891"/>
              <a:gd name="connsiteY136" fmla="*/ 250031 h 1408409"/>
              <a:gd name="connsiteX137" fmla="*/ 1624402 w 1874891"/>
              <a:gd name="connsiteY137" fmla="*/ 233362 h 1408409"/>
              <a:gd name="connsiteX138" fmla="*/ 1619640 w 1874891"/>
              <a:gd name="connsiteY138" fmla="*/ 226219 h 1408409"/>
              <a:gd name="connsiteX139" fmla="*/ 1612496 w 1874891"/>
              <a:gd name="connsiteY139" fmla="*/ 219075 h 1408409"/>
              <a:gd name="connsiteX140" fmla="*/ 1600590 w 1874891"/>
              <a:gd name="connsiteY140" fmla="*/ 202406 h 1408409"/>
              <a:gd name="connsiteX141" fmla="*/ 1583921 w 1874891"/>
              <a:gd name="connsiteY141" fmla="*/ 185737 h 1408409"/>
              <a:gd name="connsiteX142" fmla="*/ 1579158 w 1874891"/>
              <a:gd name="connsiteY142" fmla="*/ 178594 h 1408409"/>
              <a:gd name="connsiteX143" fmla="*/ 1572015 w 1874891"/>
              <a:gd name="connsiteY143" fmla="*/ 173831 h 1408409"/>
              <a:gd name="connsiteX144" fmla="*/ 1564871 w 1874891"/>
              <a:gd name="connsiteY144" fmla="*/ 166687 h 1408409"/>
              <a:gd name="connsiteX145" fmla="*/ 1557727 w 1874891"/>
              <a:gd name="connsiteY145" fmla="*/ 161925 h 1408409"/>
              <a:gd name="connsiteX146" fmla="*/ 1538677 w 1874891"/>
              <a:gd name="connsiteY146" fmla="*/ 150019 h 1408409"/>
              <a:gd name="connsiteX147" fmla="*/ 1531533 w 1874891"/>
              <a:gd name="connsiteY147" fmla="*/ 142875 h 1408409"/>
              <a:gd name="connsiteX148" fmla="*/ 1524390 w 1874891"/>
              <a:gd name="connsiteY148" fmla="*/ 140494 h 1408409"/>
              <a:gd name="connsiteX149" fmla="*/ 1514865 w 1874891"/>
              <a:gd name="connsiteY149" fmla="*/ 135731 h 1408409"/>
              <a:gd name="connsiteX150" fmla="*/ 1500577 w 1874891"/>
              <a:gd name="connsiteY150" fmla="*/ 128587 h 1408409"/>
              <a:gd name="connsiteX151" fmla="*/ 1476765 w 1874891"/>
              <a:gd name="connsiteY151" fmla="*/ 111919 h 1408409"/>
              <a:gd name="connsiteX152" fmla="*/ 1462477 w 1874891"/>
              <a:gd name="connsiteY152" fmla="*/ 102394 h 1408409"/>
              <a:gd name="connsiteX153" fmla="*/ 1452952 w 1874891"/>
              <a:gd name="connsiteY153" fmla="*/ 97631 h 1408409"/>
              <a:gd name="connsiteX154" fmla="*/ 1445808 w 1874891"/>
              <a:gd name="connsiteY154" fmla="*/ 92869 h 1408409"/>
              <a:gd name="connsiteX155" fmla="*/ 1438665 w 1874891"/>
              <a:gd name="connsiteY155" fmla="*/ 90487 h 1408409"/>
              <a:gd name="connsiteX156" fmla="*/ 1424377 w 1874891"/>
              <a:gd name="connsiteY156" fmla="*/ 78581 h 1408409"/>
              <a:gd name="connsiteX157" fmla="*/ 1414852 w 1874891"/>
              <a:gd name="connsiteY157" fmla="*/ 73819 h 1408409"/>
              <a:gd name="connsiteX158" fmla="*/ 1398183 w 1874891"/>
              <a:gd name="connsiteY158" fmla="*/ 61912 h 1408409"/>
              <a:gd name="connsiteX159" fmla="*/ 1391040 w 1874891"/>
              <a:gd name="connsiteY159" fmla="*/ 57150 h 1408409"/>
              <a:gd name="connsiteX160" fmla="*/ 1381515 w 1874891"/>
              <a:gd name="connsiteY160" fmla="*/ 50006 h 1408409"/>
              <a:gd name="connsiteX161" fmla="*/ 1371990 w 1874891"/>
              <a:gd name="connsiteY161" fmla="*/ 45244 h 1408409"/>
              <a:gd name="connsiteX162" fmla="*/ 1350558 w 1874891"/>
              <a:gd name="connsiteY162" fmla="*/ 28575 h 1408409"/>
              <a:gd name="connsiteX163" fmla="*/ 1336271 w 1874891"/>
              <a:gd name="connsiteY163" fmla="*/ 19050 h 1408409"/>
              <a:gd name="connsiteX164" fmla="*/ 1331508 w 1874891"/>
              <a:gd name="connsiteY164" fmla="*/ 11906 h 1408409"/>
              <a:gd name="connsiteX165" fmla="*/ 1324365 w 1874891"/>
              <a:gd name="connsiteY165" fmla="*/ 7144 h 1408409"/>
              <a:gd name="connsiteX166" fmla="*/ 1326746 w 1874891"/>
              <a:gd name="connsiteY166" fmla="*/ 0 h 1408409"/>
              <a:gd name="connsiteX167" fmla="*/ 1386277 w 1874891"/>
              <a:gd name="connsiteY167" fmla="*/ 4762 h 1408409"/>
              <a:gd name="connsiteX168" fmla="*/ 1395802 w 1874891"/>
              <a:gd name="connsiteY168" fmla="*/ 7144 h 1408409"/>
              <a:gd name="connsiteX169" fmla="*/ 1410090 w 1874891"/>
              <a:gd name="connsiteY169" fmla="*/ 9525 h 1408409"/>
              <a:gd name="connsiteX170" fmla="*/ 1421996 w 1874891"/>
              <a:gd name="connsiteY170" fmla="*/ 11906 h 1408409"/>
              <a:gd name="connsiteX171" fmla="*/ 1431521 w 1874891"/>
              <a:gd name="connsiteY171" fmla="*/ 14287 h 1408409"/>
              <a:gd name="connsiteX172" fmla="*/ 1448190 w 1874891"/>
              <a:gd name="connsiteY172" fmla="*/ 16669 h 1408409"/>
              <a:gd name="connsiteX173" fmla="*/ 1469621 w 1874891"/>
              <a:gd name="connsiteY173" fmla="*/ 21431 h 1408409"/>
              <a:gd name="connsiteX174" fmla="*/ 1488671 w 1874891"/>
              <a:gd name="connsiteY174" fmla="*/ 26194 h 1408409"/>
              <a:gd name="connsiteX175" fmla="*/ 1495815 w 1874891"/>
              <a:gd name="connsiteY175" fmla="*/ 28575 h 1408409"/>
              <a:gd name="connsiteX176" fmla="*/ 1512483 w 1874891"/>
              <a:gd name="connsiteY176" fmla="*/ 30956 h 1408409"/>
              <a:gd name="connsiteX177" fmla="*/ 1538677 w 1874891"/>
              <a:gd name="connsiteY177" fmla="*/ 38100 h 1408409"/>
              <a:gd name="connsiteX178" fmla="*/ 1548202 w 1874891"/>
              <a:gd name="connsiteY178" fmla="*/ 40481 h 1408409"/>
              <a:gd name="connsiteX179" fmla="*/ 1569633 w 1874891"/>
              <a:gd name="connsiteY179" fmla="*/ 47625 h 1408409"/>
              <a:gd name="connsiteX180" fmla="*/ 1576777 w 1874891"/>
              <a:gd name="connsiteY180" fmla="*/ 50006 h 1408409"/>
              <a:gd name="connsiteX181" fmla="*/ 1583921 w 1874891"/>
              <a:gd name="connsiteY181" fmla="*/ 52387 h 1408409"/>
              <a:gd name="connsiteX182" fmla="*/ 1610115 w 1874891"/>
              <a:gd name="connsiteY182" fmla="*/ 59531 h 1408409"/>
              <a:gd name="connsiteX183" fmla="*/ 1619640 w 1874891"/>
              <a:gd name="connsiteY183" fmla="*/ 66675 h 1408409"/>
              <a:gd name="connsiteX184" fmla="*/ 1626783 w 1874891"/>
              <a:gd name="connsiteY184" fmla="*/ 69056 h 1408409"/>
              <a:gd name="connsiteX185" fmla="*/ 1633927 w 1874891"/>
              <a:gd name="connsiteY185" fmla="*/ 76200 h 1408409"/>
              <a:gd name="connsiteX186" fmla="*/ 1648215 w 1874891"/>
              <a:gd name="connsiteY186" fmla="*/ 85725 h 1408409"/>
              <a:gd name="connsiteX187" fmla="*/ 1662502 w 1874891"/>
              <a:gd name="connsiteY187" fmla="*/ 95250 h 1408409"/>
              <a:gd name="connsiteX188" fmla="*/ 1676790 w 1874891"/>
              <a:gd name="connsiteY188" fmla="*/ 104775 h 1408409"/>
              <a:gd name="connsiteX189" fmla="*/ 1683933 w 1874891"/>
              <a:gd name="connsiteY189" fmla="*/ 109537 h 1408409"/>
              <a:gd name="connsiteX190" fmla="*/ 1698221 w 1874891"/>
              <a:gd name="connsiteY190" fmla="*/ 123825 h 1408409"/>
              <a:gd name="connsiteX191" fmla="*/ 1722033 w 1874891"/>
              <a:gd name="connsiteY191" fmla="*/ 140494 h 1408409"/>
              <a:gd name="connsiteX192" fmla="*/ 1736321 w 1874891"/>
              <a:gd name="connsiteY192" fmla="*/ 152400 h 1408409"/>
              <a:gd name="connsiteX193" fmla="*/ 1741083 w 1874891"/>
              <a:gd name="connsiteY193" fmla="*/ 159544 h 1408409"/>
              <a:gd name="connsiteX194" fmla="*/ 1748227 w 1874891"/>
              <a:gd name="connsiteY194" fmla="*/ 166687 h 1408409"/>
              <a:gd name="connsiteX195" fmla="*/ 1755371 w 1874891"/>
              <a:gd name="connsiteY195" fmla="*/ 178594 h 1408409"/>
              <a:gd name="connsiteX196" fmla="*/ 1769658 w 1874891"/>
              <a:gd name="connsiteY196" fmla="*/ 195262 h 1408409"/>
              <a:gd name="connsiteX197" fmla="*/ 1776802 w 1874891"/>
              <a:gd name="connsiteY197" fmla="*/ 209550 h 1408409"/>
              <a:gd name="connsiteX198" fmla="*/ 1781565 w 1874891"/>
              <a:gd name="connsiteY198" fmla="*/ 219075 h 1408409"/>
              <a:gd name="connsiteX199" fmla="*/ 1793471 w 1874891"/>
              <a:gd name="connsiteY199" fmla="*/ 238125 h 1408409"/>
              <a:gd name="connsiteX200" fmla="*/ 1795852 w 1874891"/>
              <a:gd name="connsiteY200" fmla="*/ 245269 h 1408409"/>
              <a:gd name="connsiteX201" fmla="*/ 1805377 w 1874891"/>
              <a:gd name="connsiteY201" fmla="*/ 261937 h 1408409"/>
              <a:gd name="connsiteX202" fmla="*/ 1812521 w 1874891"/>
              <a:gd name="connsiteY202" fmla="*/ 278606 h 1408409"/>
              <a:gd name="connsiteX203" fmla="*/ 1822046 w 1874891"/>
              <a:gd name="connsiteY203" fmla="*/ 304800 h 1408409"/>
              <a:gd name="connsiteX204" fmla="*/ 1829190 w 1874891"/>
              <a:gd name="connsiteY204" fmla="*/ 328612 h 1408409"/>
              <a:gd name="connsiteX205" fmla="*/ 1833952 w 1874891"/>
              <a:gd name="connsiteY205" fmla="*/ 345281 h 1408409"/>
              <a:gd name="connsiteX206" fmla="*/ 1836333 w 1874891"/>
              <a:gd name="connsiteY206" fmla="*/ 352425 h 1408409"/>
              <a:gd name="connsiteX207" fmla="*/ 1838715 w 1874891"/>
              <a:gd name="connsiteY207" fmla="*/ 366712 h 1408409"/>
              <a:gd name="connsiteX208" fmla="*/ 1845858 w 1874891"/>
              <a:gd name="connsiteY208" fmla="*/ 385762 h 1408409"/>
              <a:gd name="connsiteX209" fmla="*/ 1848240 w 1874891"/>
              <a:gd name="connsiteY209" fmla="*/ 404812 h 1408409"/>
              <a:gd name="connsiteX210" fmla="*/ 1850621 w 1874891"/>
              <a:gd name="connsiteY210" fmla="*/ 414337 h 1408409"/>
              <a:gd name="connsiteX211" fmla="*/ 1874433 w 1874891"/>
              <a:gd name="connsiteY211" fmla="*/ 507207 h 1408409"/>
              <a:gd name="connsiteX212" fmla="*/ 1874433 w 1874891"/>
              <a:gd name="connsiteY212" fmla="*/ 621507 h 1408409"/>
              <a:gd name="connsiteX213" fmla="*/ 1853002 w 1874891"/>
              <a:gd name="connsiteY213" fmla="*/ 819150 h 1408409"/>
              <a:gd name="connsiteX214" fmla="*/ 1850621 w 1874891"/>
              <a:gd name="connsiteY214" fmla="*/ 828675 h 1408409"/>
              <a:gd name="connsiteX215" fmla="*/ 1845858 w 1874891"/>
              <a:gd name="connsiteY215" fmla="*/ 842962 h 1408409"/>
              <a:gd name="connsiteX216" fmla="*/ 1843477 w 1874891"/>
              <a:gd name="connsiteY216" fmla="*/ 852487 h 1408409"/>
              <a:gd name="connsiteX217" fmla="*/ 1838715 w 1874891"/>
              <a:gd name="connsiteY217" fmla="*/ 859631 h 1408409"/>
              <a:gd name="connsiteX218" fmla="*/ 1831571 w 1874891"/>
              <a:gd name="connsiteY218" fmla="*/ 876300 h 1408409"/>
              <a:gd name="connsiteX219" fmla="*/ 1826808 w 1874891"/>
              <a:gd name="connsiteY219" fmla="*/ 892969 h 1408409"/>
              <a:gd name="connsiteX220" fmla="*/ 1822046 w 1874891"/>
              <a:gd name="connsiteY220" fmla="*/ 900112 h 1408409"/>
              <a:gd name="connsiteX221" fmla="*/ 1814902 w 1874891"/>
              <a:gd name="connsiteY221" fmla="*/ 914400 h 1408409"/>
              <a:gd name="connsiteX222" fmla="*/ 1810140 w 1874891"/>
              <a:gd name="connsiteY222" fmla="*/ 928687 h 1408409"/>
              <a:gd name="connsiteX223" fmla="*/ 1805377 w 1874891"/>
              <a:gd name="connsiteY223" fmla="*/ 942975 h 1408409"/>
              <a:gd name="connsiteX224" fmla="*/ 1802996 w 1874891"/>
              <a:gd name="connsiteY224" fmla="*/ 952500 h 1408409"/>
              <a:gd name="connsiteX225" fmla="*/ 1798233 w 1874891"/>
              <a:gd name="connsiteY225" fmla="*/ 966787 h 1408409"/>
              <a:gd name="connsiteX226" fmla="*/ 1793471 w 1874891"/>
              <a:gd name="connsiteY226" fmla="*/ 973931 h 1408409"/>
              <a:gd name="connsiteX227" fmla="*/ 1788708 w 1874891"/>
              <a:gd name="connsiteY227" fmla="*/ 990600 h 1408409"/>
              <a:gd name="connsiteX228" fmla="*/ 1783946 w 1874891"/>
              <a:gd name="connsiteY228" fmla="*/ 997744 h 1408409"/>
              <a:gd name="connsiteX229" fmla="*/ 1781565 w 1874891"/>
              <a:gd name="connsiteY229" fmla="*/ 1004887 h 1408409"/>
              <a:gd name="connsiteX230" fmla="*/ 1745846 w 1874891"/>
              <a:gd name="connsiteY230" fmla="*/ 1057275 h 1408409"/>
              <a:gd name="connsiteX231" fmla="*/ 1724415 w 1874891"/>
              <a:gd name="connsiteY231" fmla="*/ 1076325 h 1408409"/>
              <a:gd name="connsiteX232" fmla="*/ 1717271 w 1874891"/>
              <a:gd name="connsiteY232" fmla="*/ 1083469 h 1408409"/>
              <a:gd name="connsiteX233" fmla="*/ 1710127 w 1874891"/>
              <a:gd name="connsiteY233" fmla="*/ 1090612 h 1408409"/>
              <a:gd name="connsiteX234" fmla="*/ 1705365 w 1874891"/>
              <a:gd name="connsiteY234" fmla="*/ 1097756 h 1408409"/>
              <a:gd name="connsiteX235" fmla="*/ 1695840 w 1874891"/>
              <a:gd name="connsiteY235" fmla="*/ 1104900 h 1408409"/>
              <a:gd name="connsiteX236" fmla="*/ 1691077 w 1874891"/>
              <a:gd name="connsiteY236" fmla="*/ 1112044 h 1408409"/>
              <a:gd name="connsiteX237" fmla="*/ 1676790 w 1874891"/>
              <a:gd name="connsiteY237" fmla="*/ 1126331 h 1408409"/>
              <a:gd name="connsiteX238" fmla="*/ 1662502 w 1874891"/>
              <a:gd name="connsiteY238" fmla="*/ 1135856 h 1408409"/>
              <a:gd name="connsiteX239" fmla="*/ 1641071 w 1874891"/>
              <a:gd name="connsiteY239" fmla="*/ 1152525 h 1408409"/>
              <a:gd name="connsiteX240" fmla="*/ 1633927 w 1874891"/>
              <a:gd name="connsiteY240" fmla="*/ 1154906 h 1408409"/>
              <a:gd name="connsiteX241" fmla="*/ 1612496 w 1874891"/>
              <a:gd name="connsiteY241" fmla="*/ 1169194 h 1408409"/>
              <a:gd name="connsiteX242" fmla="*/ 1605352 w 1874891"/>
              <a:gd name="connsiteY242" fmla="*/ 1173956 h 1408409"/>
              <a:gd name="connsiteX243" fmla="*/ 1598208 w 1874891"/>
              <a:gd name="connsiteY243" fmla="*/ 1176337 h 1408409"/>
              <a:gd name="connsiteX244" fmla="*/ 1583921 w 1874891"/>
              <a:gd name="connsiteY244" fmla="*/ 1185862 h 1408409"/>
              <a:gd name="connsiteX245" fmla="*/ 1576777 w 1874891"/>
              <a:gd name="connsiteY245" fmla="*/ 1188244 h 1408409"/>
              <a:gd name="connsiteX246" fmla="*/ 1560108 w 1874891"/>
              <a:gd name="connsiteY246" fmla="*/ 1195387 h 1408409"/>
              <a:gd name="connsiteX247" fmla="*/ 1443427 w 1874891"/>
              <a:gd name="connsiteY247" fmla="*/ 1271588 h 1408409"/>
              <a:gd name="connsiteX248" fmla="*/ 1374371 w 1874891"/>
              <a:gd name="connsiteY248" fmla="*/ 1302544 h 1408409"/>
              <a:gd name="connsiteX249" fmla="*/ 1298171 w 1874891"/>
              <a:gd name="connsiteY249" fmla="*/ 1326356 h 1408409"/>
              <a:gd name="connsiteX250" fmla="*/ 1283883 w 1874891"/>
              <a:gd name="connsiteY250" fmla="*/ 1331119 h 1408409"/>
              <a:gd name="connsiteX251" fmla="*/ 1274358 w 1874891"/>
              <a:gd name="connsiteY251" fmla="*/ 1335881 h 1408409"/>
              <a:gd name="connsiteX252" fmla="*/ 1264833 w 1874891"/>
              <a:gd name="connsiteY252" fmla="*/ 1338262 h 1408409"/>
              <a:gd name="connsiteX253" fmla="*/ 1257690 w 1874891"/>
              <a:gd name="connsiteY253" fmla="*/ 1340644 h 1408409"/>
              <a:gd name="connsiteX254" fmla="*/ 1233877 w 1874891"/>
              <a:gd name="connsiteY254" fmla="*/ 1347787 h 1408409"/>
              <a:gd name="connsiteX255" fmla="*/ 1214827 w 1874891"/>
              <a:gd name="connsiteY255" fmla="*/ 1354931 h 1408409"/>
              <a:gd name="connsiteX256" fmla="*/ 1202921 w 1874891"/>
              <a:gd name="connsiteY256" fmla="*/ 1359694 h 1408409"/>
              <a:gd name="connsiteX257" fmla="*/ 1188633 w 1874891"/>
              <a:gd name="connsiteY257" fmla="*/ 1364456 h 1408409"/>
              <a:gd name="connsiteX258" fmla="*/ 1181490 w 1874891"/>
              <a:gd name="connsiteY258" fmla="*/ 1366837 h 1408409"/>
              <a:gd name="connsiteX259" fmla="*/ 1150533 w 1874891"/>
              <a:gd name="connsiteY259" fmla="*/ 1371600 h 1408409"/>
              <a:gd name="connsiteX260" fmla="*/ 1019565 w 1874891"/>
              <a:gd name="connsiteY260" fmla="*/ 1395413 h 1408409"/>
              <a:gd name="connsiteX261" fmla="*/ 981465 w 1874891"/>
              <a:gd name="connsiteY261" fmla="*/ 1395412 h 1408409"/>
              <a:gd name="connsiteX262" fmla="*/ 919552 w 1874891"/>
              <a:gd name="connsiteY262" fmla="*/ 1404937 h 1408409"/>
              <a:gd name="connsiteX263" fmla="*/ 855259 w 1874891"/>
              <a:gd name="connsiteY263" fmla="*/ 1404937 h 1408409"/>
              <a:gd name="connsiteX264" fmla="*/ 798108 w 1874891"/>
              <a:gd name="connsiteY264" fmla="*/ 1407319 h 1408409"/>
              <a:gd name="connsiteX265" fmla="*/ 598083 w 1874891"/>
              <a:gd name="connsiteY265" fmla="*/ 1388269 h 1408409"/>
              <a:gd name="connsiteX266" fmla="*/ 574271 w 1874891"/>
              <a:gd name="connsiteY266" fmla="*/ 1378744 h 1408409"/>
              <a:gd name="connsiteX267" fmla="*/ 567127 w 1874891"/>
              <a:gd name="connsiteY267" fmla="*/ 1376362 h 1408409"/>
              <a:gd name="connsiteX268" fmla="*/ 548077 w 1874891"/>
              <a:gd name="connsiteY268" fmla="*/ 1371600 h 1408409"/>
              <a:gd name="connsiteX269" fmla="*/ 540933 w 1874891"/>
              <a:gd name="connsiteY269" fmla="*/ 1369219 h 1408409"/>
              <a:gd name="connsiteX270" fmla="*/ 521883 w 1874891"/>
              <a:gd name="connsiteY270" fmla="*/ 1364456 h 1408409"/>
              <a:gd name="connsiteX271" fmla="*/ 512358 w 1874891"/>
              <a:gd name="connsiteY271" fmla="*/ 1362075 h 1408409"/>
              <a:gd name="connsiteX272" fmla="*/ 505215 w 1874891"/>
              <a:gd name="connsiteY272" fmla="*/ 1357312 h 1408409"/>
              <a:gd name="connsiteX273" fmla="*/ 495690 w 1874891"/>
              <a:gd name="connsiteY273" fmla="*/ 1354931 h 1408409"/>
              <a:gd name="connsiteX274" fmla="*/ 479021 w 1874891"/>
              <a:gd name="connsiteY274" fmla="*/ 1350169 h 1408409"/>
              <a:gd name="connsiteX275" fmla="*/ 462352 w 1874891"/>
              <a:gd name="connsiteY275" fmla="*/ 1347787 h 1408409"/>
              <a:gd name="connsiteX276" fmla="*/ 455208 w 1874891"/>
              <a:gd name="connsiteY276" fmla="*/ 1345406 h 1408409"/>
              <a:gd name="connsiteX277" fmla="*/ 445683 w 1874891"/>
              <a:gd name="connsiteY277" fmla="*/ 1343025 h 1408409"/>
              <a:gd name="connsiteX278" fmla="*/ 433777 w 1874891"/>
              <a:gd name="connsiteY278" fmla="*/ 1338262 h 1408409"/>
              <a:gd name="connsiteX279" fmla="*/ 421871 w 1874891"/>
              <a:gd name="connsiteY279" fmla="*/ 1335881 h 1408409"/>
              <a:gd name="connsiteX280" fmla="*/ 407583 w 1874891"/>
              <a:gd name="connsiteY280" fmla="*/ 1331119 h 1408409"/>
              <a:gd name="connsiteX281" fmla="*/ 400440 w 1874891"/>
              <a:gd name="connsiteY281" fmla="*/ 1328737 h 1408409"/>
              <a:gd name="connsiteX282" fmla="*/ 390915 w 1874891"/>
              <a:gd name="connsiteY282" fmla="*/ 1323975 h 1408409"/>
              <a:gd name="connsiteX283" fmla="*/ 381390 w 1874891"/>
              <a:gd name="connsiteY283" fmla="*/ 1321594 h 1408409"/>
              <a:gd name="connsiteX284" fmla="*/ 374246 w 1874891"/>
              <a:gd name="connsiteY284" fmla="*/ 1319212 h 1408409"/>
              <a:gd name="connsiteX285" fmla="*/ 364721 w 1874891"/>
              <a:gd name="connsiteY285" fmla="*/ 1316831 h 1408409"/>
              <a:gd name="connsiteX286" fmla="*/ 355196 w 1874891"/>
              <a:gd name="connsiteY286" fmla="*/ 1312069 h 1408409"/>
              <a:gd name="connsiteX287" fmla="*/ 340908 w 1874891"/>
              <a:gd name="connsiteY287" fmla="*/ 1307306 h 1408409"/>
              <a:gd name="connsiteX288" fmla="*/ 326621 w 1874891"/>
              <a:gd name="connsiteY288" fmla="*/ 1302544 h 1408409"/>
              <a:gd name="connsiteX289" fmla="*/ 319477 w 1874891"/>
              <a:gd name="connsiteY289" fmla="*/ 1300162 h 1408409"/>
              <a:gd name="connsiteX290" fmla="*/ 312333 w 1874891"/>
              <a:gd name="connsiteY290" fmla="*/ 1297781 h 1408409"/>
              <a:gd name="connsiteX291" fmla="*/ 305190 w 1874891"/>
              <a:gd name="connsiteY291" fmla="*/ 1293019 h 1408409"/>
              <a:gd name="connsiteX292" fmla="*/ 290902 w 1874891"/>
              <a:gd name="connsiteY292" fmla="*/ 1288256 h 1408409"/>
              <a:gd name="connsiteX293" fmla="*/ 269471 w 1874891"/>
              <a:gd name="connsiteY293" fmla="*/ 1281112 h 1408409"/>
              <a:gd name="connsiteX294" fmla="*/ 259946 w 1874891"/>
              <a:gd name="connsiteY294" fmla="*/ 1273969 h 1408409"/>
              <a:gd name="connsiteX295" fmla="*/ 252802 w 1874891"/>
              <a:gd name="connsiteY295" fmla="*/ 1271587 h 1408409"/>
              <a:gd name="connsiteX296" fmla="*/ 238515 w 1874891"/>
              <a:gd name="connsiteY296" fmla="*/ 1264444 h 1408409"/>
              <a:gd name="connsiteX297" fmla="*/ 228990 w 1874891"/>
              <a:gd name="connsiteY297" fmla="*/ 1262062 h 1408409"/>
              <a:gd name="connsiteX298" fmla="*/ 214702 w 1874891"/>
              <a:gd name="connsiteY298" fmla="*/ 1257300 h 1408409"/>
              <a:gd name="connsiteX299" fmla="*/ 205177 w 1874891"/>
              <a:gd name="connsiteY299" fmla="*/ 1254919 h 1408409"/>
              <a:gd name="connsiteX300" fmla="*/ 190890 w 1874891"/>
              <a:gd name="connsiteY300" fmla="*/ 1250156 h 1408409"/>
              <a:gd name="connsiteX301" fmla="*/ 183746 w 1874891"/>
              <a:gd name="connsiteY301" fmla="*/ 1245394 h 1408409"/>
              <a:gd name="connsiteX302" fmla="*/ 167077 w 1874891"/>
              <a:gd name="connsiteY302" fmla="*/ 1240631 h 1408409"/>
              <a:gd name="connsiteX303" fmla="*/ 159933 w 1874891"/>
              <a:gd name="connsiteY303" fmla="*/ 1235869 h 1408409"/>
              <a:gd name="connsiteX304" fmla="*/ 145646 w 1874891"/>
              <a:gd name="connsiteY304" fmla="*/ 1231106 h 1408409"/>
              <a:gd name="connsiteX305" fmla="*/ 138502 w 1874891"/>
              <a:gd name="connsiteY305" fmla="*/ 1228725 h 1408409"/>
              <a:gd name="connsiteX306" fmla="*/ 117071 w 1874891"/>
              <a:gd name="connsiteY306" fmla="*/ 1216819 h 1408409"/>
              <a:gd name="connsiteX307" fmla="*/ 109927 w 1874891"/>
              <a:gd name="connsiteY307" fmla="*/ 1212056 h 1408409"/>
              <a:gd name="connsiteX308" fmla="*/ 102783 w 1874891"/>
              <a:gd name="connsiteY308" fmla="*/ 1209675 h 1408409"/>
              <a:gd name="connsiteX309" fmla="*/ 88496 w 1874891"/>
              <a:gd name="connsiteY309" fmla="*/ 1197769 h 1408409"/>
              <a:gd name="connsiteX310" fmla="*/ 71827 w 1874891"/>
              <a:gd name="connsiteY310" fmla="*/ 1188244 h 1408409"/>
              <a:gd name="connsiteX311" fmla="*/ 50396 w 1874891"/>
              <a:gd name="connsiteY311" fmla="*/ 1171575 h 1408409"/>
              <a:gd name="connsiteX312" fmla="*/ 43252 w 1874891"/>
              <a:gd name="connsiteY312" fmla="*/ 1164431 h 1408409"/>
              <a:gd name="connsiteX313" fmla="*/ 28965 w 1874891"/>
              <a:gd name="connsiteY313" fmla="*/ 1154906 h 1408409"/>
              <a:gd name="connsiteX314" fmla="*/ 17058 w 1874891"/>
              <a:gd name="connsiteY314" fmla="*/ 1145381 h 1408409"/>
              <a:gd name="connsiteX315" fmla="*/ 2771 w 1874891"/>
              <a:gd name="connsiteY315" fmla="*/ 1131094 h 1408409"/>
              <a:gd name="connsiteX316" fmla="*/ 390 w 1874891"/>
              <a:gd name="connsiteY316" fmla="*/ 1123950 h 1408409"/>
              <a:gd name="connsiteX317" fmla="*/ 21821 w 1874891"/>
              <a:gd name="connsiteY317" fmla="*/ 1112044 h 1408409"/>
              <a:gd name="connsiteX318" fmla="*/ 36108 w 1874891"/>
              <a:gd name="connsiteY318" fmla="*/ 1116806 h 1408409"/>
              <a:gd name="connsiteX319" fmla="*/ 38490 w 1874891"/>
              <a:gd name="connsiteY319" fmla="*/ 1119187 h 1408409"/>
              <a:gd name="connsiteX0" fmla="*/ 38490 w 1874891"/>
              <a:gd name="connsiteY0" fmla="*/ 1119187 h 1408409"/>
              <a:gd name="connsiteX1" fmla="*/ 50396 w 1874891"/>
              <a:gd name="connsiteY1" fmla="*/ 1123950 h 1408409"/>
              <a:gd name="connsiteX2" fmla="*/ 64683 w 1874891"/>
              <a:gd name="connsiteY2" fmla="*/ 1133475 h 1408409"/>
              <a:gd name="connsiteX3" fmla="*/ 71827 w 1874891"/>
              <a:gd name="connsiteY3" fmla="*/ 1138237 h 1408409"/>
              <a:gd name="connsiteX4" fmla="*/ 81352 w 1874891"/>
              <a:gd name="connsiteY4" fmla="*/ 1140619 h 1408409"/>
              <a:gd name="connsiteX5" fmla="*/ 105165 w 1874891"/>
              <a:gd name="connsiteY5" fmla="*/ 1154906 h 1408409"/>
              <a:gd name="connsiteX6" fmla="*/ 112308 w 1874891"/>
              <a:gd name="connsiteY6" fmla="*/ 1159669 h 1408409"/>
              <a:gd name="connsiteX7" fmla="*/ 121833 w 1874891"/>
              <a:gd name="connsiteY7" fmla="*/ 1164431 h 1408409"/>
              <a:gd name="connsiteX8" fmla="*/ 128977 w 1874891"/>
              <a:gd name="connsiteY8" fmla="*/ 1169194 h 1408409"/>
              <a:gd name="connsiteX9" fmla="*/ 136121 w 1874891"/>
              <a:gd name="connsiteY9" fmla="*/ 1171575 h 1408409"/>
              <a:gd name="connsiteX10" fmla="*/ 157552 w 1874891"/>
              <a:gd name="connsiteY10" fmla="*/ 1183481 h 1408409"/>
              <a:gd name="connsiteX11" fmla="*/ 174221 w 1874891"/>
              <a:gd name="connsiteY11" fmla="*/ 1193006 h 1408409"/>
              <a:gd name="connsiteX12" fmla="*/ 181365 w 1874891"/>
              <a:gd name="connsiteY12" fmla="*/ 1197769 h 1408409"/>
              <a:gd name="connsiteX13" fmla="*/ 188508 w 1874891"/>
              <a:gd name="connsiteY13" fmla="*/ 1200150 h 1408409"/>
              <a:gd name="connsiteX14" fmla="*/ 205177 w 1874891"/>
              <a:gd name="connsiteY14" fmla="*/ 1209675 h 1408409"/>
              <a:gd name="connsiteX15" fmla="*/ 219465 w 1874891"/>
              <a:gd name="connsiteY15" fmla="*/ 1214437 h 1408409"/>
              <a:gd name="connsiteX16" fmla="*/ 231371 w 1874891"/>
              <a:gd name="connsiteY16" fmla="*/ 1219200 h 1408409"/>
              <a:gd name="connsiteX17" fmla="*/ 250421 w 1874891"/>
              <a:gd name="connsiteY17" fmla="*/ 1223962 h 1408409"/>
              <a:gd name="connsiteX18" fmla="*/ 259946 w 1874891"/>
              <a:gd name="connsiteY18" fmla="*/ 1228725 h 1408409"/>
              <a:gd name="connsiteX19" fmla="*/ 278996 w 1874891"/>
              <a:gd name="connsiteY19" fmla="*/ 1233487 h 1408409"/>
              <a:gd name="connsiteX20" fmla="*/ 288521 w 1874891"/>
              <a:gd name="connsiteY20" fmla="*/ 1235869 h 1408409"/>
              <a:gd name="connsiteX21" fmla="*/ 302808 w 1874891"/>
              <a:gd name="connsiteY21" fmla="*/ 1240631 h 1408409"/>
              <a:gd name="connsiteX22" fmla="*/ 309952 w 1874891"/>
              <a:gd name="connsiteY22" fmla="*/ 1245394 h 1408409"/>
              <a:gd name="connsiteX23" fmla="*/ 319477 w 1874891"/>
              <a:gd name="connsiteY23" fmla="*/ 1247775 h 1408409"/>
              <a:gd name="connsiteX24" fmla="*/ 326621 w 1874891"/>
              <a:gd name="connsiteY24" fmla="*/ 1250156 h 1408409"/>
              <a:gd name="connsiteX25" fmla="*/ 343290 w 1874891"/>
              <a:gd name="connsiteY25" fmla="*/ 1257300 h 1408409"/>
              <a:gd name="connsiteX26" fmla="*/ 352815 w 1874891"/>
              <a:gd name="connsiteY26" fmla="*/ 1262062 h 1408409"/>
              <a:gd name="connsiteX27" fmla="*/ 362340 w 1874891"/>
              <a:gd name="connsiteY27" fmla="*/ 1264444 h 1408409"/>
              <a:gd name="connsiteX28" fmla="*/ 376627 w 1874891"/>
              <a:gd name="connsiteY28" fmla="*/ 1269206 h 1408409"/>
              <a:gd name="connsiteX29" fmla="*/ 386152 w 1874891"/>
              <a:gd name="connsiteY29" fmla="*/ 1271587 h 1408409"/>
              <a:gd name="connsiteX30" fmla="*/ 400440 w 1874891"/>
              <a:gd name="connsiteY30" fmla="*/ 1276350 h 1408409"/>
              <a:gd name="connsiteX31" fmla="*/ 421871 w 1874891"/>
              <a:gd name="connsiteY31" fmla="*/ 1283494 h 1408409"/>
              <a:gd name="connsiteX32" fmla="*/ 445683 w 1874891"/>
              <a:gd name="connsiteY32" fmla="*/ 1288256 h 1408409"/>
              <a:gd name="connsiteX33" fmla="*/ 469496 w 1874891"/>
              <a:gd name="connsiteY33" fmla="*/ 1293019 h 1408409"/>
              <a:gd name="connsiteX34" fmla="*/ 498071 w 1874891"/>
              <a:gd name="connsiteY34" fmla="*/ 1300162 h 1408409"/>
              <a:gd name="connsiteX35" fmla="*/ 505215 w 1874891"/>
              <a:gd name="connsiteY35" fmla="*/ 1302544 h 1408409"/>
              <a:gd name="connsiteX36" fmla="*/ 521883 w 1874891"/>
              <a:gd name="connsiteY36" fmla="*/ 1304925 h 1408409"/>
              <a:gd name="connsiteX37" fmla="*/ 536171 w 1874891"/>
              <a:gd name="connsiteY37" fmla="*/ 1307306 h 1408409"/>
              <a:gd name="connsiteX38" fmla="*/ 548077 w 1874891"/>
              <a:gd name="connsiteY38" fmla="*/ 1309687 h 1408409"/>
              <a:gd name="connsiteX39" fmla="*/ 567127 w 1874891"/>
              <a:gd name="connsiteY39" fmla="*/ 1312069 h 1408409"/>
              <a:gd name="connsiteX40" fmla="*/ 595702 w 1874891"/>
              <a:gd name="connsiteY40" fmla="*/ 1316831 h 1408409"/>
              <a:gd name="connsiteX41" fmla="*/ 757627 w 1874891"/>
              <a:gd name="connsiteY41" fmla="*/ 1319212 h 1408409"/>
              <a:gd name="connsiteX42" fmla="*/ 802871 w 1874891"/>
              <a:gd name="connsiteY42" fmla="*/ 1323975 h 1408409"/>
              <a:gd name="connsiteX43" fmla="*/ 819540 w 1874891"/>
              <a:gd name="connsiteY43" fmla="*/ 1326356 h 1408409"/>
              <a:gd name="connsiteX44" fmla="*/ 1007658 w 1874891"/>
              <a:gd name="connsiteY44" fmla="*/ 1323975 h 1408409"/>
              <a:gd name="connsiteX45" fmla="*/ 1017183 w 1874891"/>
              <a:gd name="connsiteY45" fmla="*/ 1319212 h 1408409"/>
              <a:gd name="connsiteX46" fmla="*/ 1031471 w 1874891"/>
              <a:gd name="connsiteY46" fmla="*/ 1314450 h 1408409"/>
              <a:gd name="connsiteX47" fmla="*/ 1057665 w 1874891"/>
              <a:gd name="connsiteY47" fmla="*/ 1307306 h 1408409"/>
              <a:gd name="connsiteX48" fmla="*/ 1074333 w 1874891"/>
              <a:gd name="connsiteY48" fmla="*/ 1304925 h 1408409"/>
              <a:gd name="connsiteX49" fmla="*/ 1098146 w 1874891"/>
              <a:gd name="connsiteY49" fmla="*/ 1300162 h 1408409"/>
              <a:gd name="connsiteX50" fmla="*/ 1112433 w 1874891"/>
              <a:gd name="connsiteY50" fmla="*/ 1295400 h 1408409"/>
              <a:gd name="connsiteX51" fmla="*/ 1133865 w 1874891"/>
              <a:gd name="connsiteY51" fmla="*/ 1285875 h 1408409"/>
              <a:gd name="connsiteX52" fmla="*/ 1141008 w 1874891"/>
              <a:gd name="connsiteY52" fmla="*/ 1283494 h 1408409"/>
              <a:gd name="connsiteX53" fmla="*/ 1155296 w 1874891"/>
              <a:gd name="connsiteY53" fmla="*/ 1278731 h 1408409"/>
              <a:gd name="connsiteX54" fmla="*/ 1169583 w 1874891"/>
              <a:gd name="connsiteY54" fmla="*/ 1276350 h 1408409"/>
              <a:gd name="connsiteX55" fmla="*/ 1176727 w 1874891"/>
              <a:gd name="connsiteY55" fmla="*/ 1271587 h 1408409"/>
              <a:gd name="connsiteX56" fmla="*/ 1195777 w 1874891"/>
              <a:gd name="connsiteY56" fmla="*/ 1266825 h 1408409"/>
              <a:gd name="connsiteX57" fmla="*/ 1214827 w 1874891"/>
              <a:gd name="connsiteY57" fmla="*/ 1257300 h 1408409"/>
              <a:gd name="connsiteX58" fmla="*/ 1231496 w 1874891"/>
              <a:gd name="connsiteY58" fmla="*/ 1252537 h 1408409"/>
              <a:gd name="connsiteX59" fmla="*/ 1248165 w 1874891"/>
              <a:gd name="connsiteY59" fmla="*/ 1243012 h 1408409"/>
              <a:gd name="connsiteX60" fmla="*/ 1264833 w 1874891"/>
              <a:gd name="connsiteY60" fmla="*/ 1238250 h 1408409"/>
              <a:gd name="connsiteX61" fmla="*/ 1271977 w 1874891"/>
              <a:gd name="connsiteY61" fmla="*/ 1235869 h 1408409"/>
              <a:gd name="connsiteX62" fmla="*/ 1295790 w 1874891"/>
              <a:gd name="connsiteY62" fmla="*/ 1221581 h 1408409"/>
              <a:gd name="connsiteX63" fmla="*/ 1305315 w 1874891"/>
              <a:gd name="connsiteY63" fmla="*/ 1219200 h 1408409"/>
              <a:gd name="connsiteX64" fmla="*/ 1312458 w 1874891"/>
              <a:gd name="connsiteY64" fmla="*/ 1214437 h 1408409"/>
              <a:gd name="connsiteX65" fmla="*/ 1326746 w 1874891"/>
              <a:gd name="connsiteY65" fmla="*/ 1212056 h 1408409"/>
              <a:gd name="connsiteX66" fmla="*/ 1333890 w 1874891"/>
              <a:gd name="connsiteY66" fmla="*/ 1209675 h 1408409"/>
              <a:gd name="connsiteX67" fmla="*/ 1341033 w 1874891"/>
              <a:gd name="connsiteY67" fmla="*/ 1204912 h 1408409"/>
              <a:gd name="connsiteX68" fmla="*/ 1355321 w 1874891"/>
              <a:gd name="connsiteY68" fmla="*/ 1202531 h 1408409"/>
              <a:gd name="connsiteX69" fmla="*/ 1364846 w 1874891"/>
              <a:gd name="connsiteY69" fmla="*/ 1200150 h 1408409"/>
              <a:gd name="connsiteX70" fmla="*/ 1374371 w 1874891"/>
              <a:gd name="connsiteY70" fmla="*/ 1195387 h 1408409"/>
              <a:gd name="connsiteX71" fmla="*/ 1379133 w 1874891"/>
              <a:gd name="connsiteY71" fmla="*/ 1188244 h 1408409"/>
              <a:gd name="connsiteX72" fmla="*/ 1386277 w 1874891"/>
              <a:gd name="connsiteY72" fmla="*/ 1183481 h 1408409"/>
              <a:gd name="connsiteX73" fmla="*/ 1391040 w 1874891"/>
              <a:gd name="connsiteY73" fmla="*/ 1176337 h 1408409"/>
              <a:gd name="connsiteX74" fmla="*/ 1405327 w 1874891"/>
              <a:gd name="connsiteY74" fmla="*/ 1166812 h 1408409"/>
              <a:gd name="connsiteX75" fmla="*/ 1414852 w 1874891"/>
              <a:gd name="connsiteY75" fmla="*/ 1159669 h 1408409"/>
              <a:gd name="connsiteX76" fmla="*/ 1421996 w 1874891"/>
              <a:gd name="connsiteY76" fmla="*/ 1152525 h 1408409"/>
              <a:gd name="connsiteX77" fmla="*/ 1429140 w 1874891"/>
              <a:gd name="connsiteY77" fmla="*/ 1147762 h 1408409"/>
              <a:gd name="connsiteX78" fmla="*/ 1436283 w 1874891"/>
              <a:gd name="connsiteY78" fmla="*/ 1140619 h 1408409"/>
              <a:gd name="connsiteX79" fmla="*/ 1445808 w 1874891"/>
              <a:gd name="connsiteY79" fmla="*/ 1135856 h 1408409"/>
              <a:gd name="connsiteX80" fmla="*/ 1467240 w 1874891"/>
              <a:gd name="connsiteY80" fmla="*/ 1121569 h 1408409"/>
              <a:gd name="connsiteX81" fmla="*/ 1474383 w 1874891"/>
              <a:gd name="connsiteY81" fmla="*/ 1116806 h 1408409"/>
              <a:gd name="connsiteX82" fmla="*/ 1481527 w 1874891"/>
              <a:gd name="connsiteY82" fmla="*/ 1109662 h 1408409"/>
              <a:gd name="connsiteX83" fmla="*/ 1491052 w 1874891"/>
              <a:gd name="connsiteY83" fmla="*/ 1107281 h 1408409"/>
              <a:gd name="connsiteX84" fmla="*/ 1500577 w 1874891"/>
              <a:gd name="connsiteY84" fmla="*/ 1100137 h 1408409"/>
              <a:gd name="connsiteX85" fmla="*/ 1507721 w 1874891"/>
              <a:gd name="connsiteY85" fmla="*/ 1095375 h 1408409"/>
              <a:gd name="connsiteX86" fmla="*/ 1514865 w 1874891"/>
              <a:gd name="connsiteY86" fmla="*/ 1088231 h 1408409"/>
              <a:gd name="connsiteX87" fmla="*/ 1524390 w 1874891"/>
              <a:gd name="connsiteY87" fmla="*/ 1081087 h 1408409"/>
              <a:gd name="connsiteX88" fmla="*/ 1531533 w 1874891"/>
              <a:gd name="connsiteY88" fmla="*/ 1076325 h 1408409"/>
              <a:gd name="connsiteX89" fmla="*/ 1538677 w 1874891"/>
              <a:gd name="connsiteY89" fmla="*/ 1069181 h 1408409"/>
              <a:gd name="connsiteX90" fmla="*/ 1552965 w 1874891"/>
              <a:gd name="connsiteY90" fmla="*/ 1059656 h 1408409"/>
              <a:gd name="connsiteX91" fmla="*/ 1560108 w 1874891"/>
              <a:gd name="connsiteY91" fmla="*/ 1054894 h 1408409"/>
              <a:gd name="connsiteX92" fmla="*/ 1574396 w 1874891"/>
              <a:gd name="connsiteY92" fmla="*/ 1040606 h 1408409"/>
              <a:gd name="connsiteX93" fmla="*/ 1588683 w 1874891"/>
              <a:gd name="connsiteY93" fmla="*/ 1021556 h 1408409"/>
              <a:gd name="connsiteX94" fmla="*/ 1612496 w 1874891"/>
              <a:gd name="connsiteY94" fmla="*/ 995362 h 1408409"/>
              <a:gd name="connsiteX95" fmla="*/ 1619640 w 1874891"/>
              <a:gd name="connsiteY95" fmla="*/ 988219 h 1408409"/>
              <a:gd name="connsiteX96" fmla="*/ 1629165 w 1874891"/>
              <a:gd name="connsiteY96" fmla="*/ 971550 h 1408409"/>
              <a:gd name="connsiteX97" fmla="*/ 1633927 w 1874891"/>
              <a:gd name="connsiteY97" fmla="*/ 964406 h 1408409"/>
              <a:gd name="connsiteX98" fmla="*/ 1638690 w 1874891"/>
              <a:gd name="connsiteY98" fmla="*/ 950119 h 1408409"/>
              <a:gd name="connsiteX99" fmla="*/ 1641071 w 1874891"/>
              <a:gd name="connsiteY99" fmla="*/ 942975 h 1408409"/>
              <a:gd name="connsiteX100" fmla="*/ 1645833 w 1874891"/>
              <a:gd name="connsiteY100" fmla="*/ 926306 h 1408409"/>
              <a:gd name="connsiteX101" fmla="*/ 1650596 w 1874891"/>
              <a:gd name="connsiteY101" fmla="*/ 919162 h 1408409"/>
              <a:gd name="connsiteX102" fmla="*/ 1655358 w 1874891"/>
              <a:gd name="connsiteY102" fmla="*/ 904875 h 1408409"/>
              <a:gd name="connsiteX103" fmla="*/ 1657740 w 1874891"/>
              <a:gd name="connsiteY103" fmla="*/ 895350 h 1408409"/>
              <a:gd name="connsiteX104" fmla="*/ 1662502 w 1874891"/>
              <a:gd name="connsiteY104" fmla="*/ 885825 h 1408409"/>
              <a:gd name="connsiteX105" fmla="*/ 1667265 w 1874891"/>
              <a:gd name="connsiteY105" fmla="*/ 871537 h 1408409"/>
              <a:gd name="connsiteX106" fmla="*/ 1669646 w 1874891"/>
              <a:gd name="connsiteY106" fmla="*/ 864394 h 1408409"/>
              <a:gd name="connsiteX107" fmla="*/ 1674408 w 1874891"/>
              <a:gd name="connsiteY107" fmla="*/ 857250 h 1408409"/>
              <a:gd name="connsiteX108" fmla="*/ 1676790 w 1874891"/>
              <a:gd name="connsiteY108" fmla="*/ 847725 h 1408409"/>
              <a:gd name="connsiteX109" fmla="*/ 1681552 w 1874891"/>
              <a:gd name="connsiteY109" fmla="*/ 840581 h 1408409"/>
              <a:gd name="connsiteX110" fmla="*/ 1686315 w 1874891"/>
              <a:gd name="connsiteY110" fmla="*/ 826294 h 1408409"/>
              <a:gd name="connsiteX111" fmla="*/ 1688696 w 1874891"/>
              <a:gd name="connsiteY111" fmla="*/ 819150 h 1408409"/>
              <a:gd name="connsiteX112" fmla="*/ 1693458 w 1874891"/>
              <a:gd name="connsiteY112" fmla="*/ 800100 h 1408409"/>
              <a:gd name="connsiteX113" fmla="*/ 1698221 w 1874891"/>
              <a:gd name="connsiteY113" fmla="*/ 781050 h 1408409"/>
              <a:gd name="connsiteX114" fmla="*/ 1700602 w 1874891"/>
              <a:gd name="connsiteY114" fmla="*/ 773906 h 1408409"/>
              <a:gd name="connsiteX115" fmla="*/ 1702983 w 1874891"/>
              <a:gd name="connsiteY115" fmla="*/ 762000 h 1408409"/>
              <a:gd name="connsiteX116" fmla="*/ 1705365 w 1874891"/>
              <a:gd name="connsiteY116" fmla="*/ 754856 h 1408409"/>
              <a:gd name="connsiteX117" fmla="*/ 1710127 w 1874891"/>
              <a:gd name="connsiteY117" fmla="*/ 731044 h 1408409"/>
              <a:gd name="connsiteX118" fmla="*/ 1712508 w 1874891"/>
              <a:gd name="connsiteY118" fmla="*/ 719137 h 1408409"/>
              <a:gd name="connsiteX119" fmla="*/ 1717271 w 1874891"/>
              <a:gd name="connsiteY119" fmla="*/ 676275 h 1408409"/>
              <a:gd name="connsiteX120" fmla="*/ 1719652 w 1874891"/>
              <a:gd name="connsiteY120" fmla="*/ 652462 h 1408409"/>
              <a:gd name="connsiteX121" fmla="*/ 1722033 w 1874891"/>
              <a:gd name="connsiteY121" fmla="*/ 645319 h 1408409"/>
              <a:gd name="connsiteX122" fmla="*/ 1724415 w 1874891"/>
              <a:gd name="connsiteY122" fmla="*/ 633412 h 1408409"/>
              <a:gd name="connsiteX123" fmla="*/ 1724415 w 1874891"/>
              <a:gd name="connsiteY123" fmla="*/ 438150 h 1408409"/>
              <a:gd name="connsiteX124" fmla="*/ 1719652 w 1874891"/>
              <a:gd name="connsiteY124" fmla="*/ 426244 h 1408409"/>
              <a:gd name="connsiteX125" fmla="*/ 1712508 w 1874891"/>
              <a:gd name="connsiteY125" fmla="*/ 411956 h 1408409"/>
              <a:gd name="connsiteX126" fmla="*/ 1710127 w 1874891"/>
              <a:gd name="connsiteY126" fmla="*/ 402431 h 1408409"/>
              <a:gd name="connsiteX127" fmla="*/ 1700602 w 1874891"/>
              <a:gd name="connsiteY127" fmla="*/ 383381 h 1408409"/>
              <a:gd name="connsiteX128" fmla="*/ 1695840 w 1874891"/>
              <a:gd name="connsiteY128" fmla="*/ 366712 h 1408409"/>
              <a:gd name="connsiteX129" fmla="*/ 1686315 w 1874891"/>
              <a:gd name="connsiteY129" fmla="*/ 352425 h 1408409"/>
              <a:gd name="connsiteX130" fmla="*/ 1674408 w 1874891"/>
              <a:gd name="connsiteY130" fmla="*/ 326231 h 1408409"/>
              <a:gd name="connsiteX131" fmla="*/ 1667265 w 1874891"/>
              <a:gd name="connsiteY131" fmla="*/ 316706 h 1408409"/>
              <a:gd name="connsiteX132" fmla="*/ 1657740 w 1874891"/>
              <a:gd name="connsiteY132" fmla="*/ 297656 h 1408409"/>
              <a:gd name="connsiteX133" fmla="*/ 1655358 w 1874891"/>
              <a:gd name="connsiteY133" fmla="*/ 288131 h 1408409"/>
              <a:gd name="connsiteX134" fmla="*/ 1650596 w 1874891"/>
              <a:gd name="connsiteY134" fmla="*/ 280987 h 1408409"/>
              <a:gd name="connsiteX135" fmla="*/ 1645833 w 1874891"/>
              <a:gd name="connsiteY135" fmla="*/ 266700 h 1408409"/>
              <a:gd name="connsiteX136" fmla="*/ 1633927 w 1874891"/>
              <a:gd name="connsiteY136" fmla="*/ 250031 h 1408409"/>
              <a:gd name="connsiteX137" fmla="*/ 1624402 w 1874891"/>
              <a:gd name="connsiteY137" fmla="*/ 233362 h 1408409"/>
              <a:gd name="connsiteX138" fmla="*/ 1619640 w 1874891"/>
              <a:gd name="connsiteY138" fmla="*/ 226219 h 1408409"/>
              <a:gd name="connsiteX139" fmla="*/ 1612496 w 1874891"/>
              <a:gd name="connsiteY139" fmla="*/ 219075 h 1408409"/>
              <a:gd name="connsiteX140" fmla="*/ 1600590 w 1874891"/>
              <a:gd name="connsiteY140" fmla="*/ 202406 h 1408409"/>
              <a:gd name="connsiteX141" fmla="*/ 1583921 w 1874891"/>
              <a:gd name="connsiteY141" fmla="*/ 185737 h 1408409"/>
              <a:gd name="connsiteX142" fmla="*/ 1579158 w 1874891"/>
              <a:gd name="connsiteY142" fmla="*/ 178594 h 1408409"/>
              <a:gd name="connsiteX143" fmla="*/ 1572015 w 1874891"/>
              <a:gd name="connsiteY143" fmla="*/ 173831 h 1408409"/>
              <a:gd name="connsiteX144" fmla="*/ 1564871 w 1874891"/>
              <a:gd name="connsiteY144" fmla="*/ 166687 h 1408409"/>
              <a:gd name="connsiteX145" fmla="*/ 1557727 w 1874891"/>
              <a:gd name="connsiteY145" fmla="*/ 161925 h 1408409"/>
              <a:gd name="connsiteX146" fmla="*/ 1538677 w 1874891"/>
              <a:gd name="connsiteY146" fmla="*/ 150019 h 1408409"/>
              <a:gd name="connsiteX147" fmla="*/ 1531533 w 1874891"/>
              <a:gd name="connsiteY147" fmla="*/ 142875 h 1408409"/>
              <a:gd name="connsiteX148" fmla="*/ 1524390 w 1874891"/>
              <a:gd name="connsiteY148" fmla="*/ 140494 h 1408409"/>
              <a:gd name="connsiteX149" fmla="*/ 1514865 w 1874891"/>
              <a:gd name="connsiteY149" fmla="*/ 135731 h 1408409"/>
              <a:gd name="connsiteX150" fmla="*/ 1500577 w 1874891"/>
              <a:gd name="connsiteY150" fmla="*/ 128587 h 1408409"/>
              <a:gd name="connsiteX151" fmla="*/ 1476765 w 1874891"/>
              <a:gd name="connsiteY151" fmla="*/ 111919 h 1408409"/>
              <a:gd name="connsiteX152" fmla="*/ 1462477 w 1874891"/>
              <a:gd name="connsiteY152" fmla="*/ 102394 h 1408409"/>
              <a:gd name="connsiteX153" fmla="*/ 1452952 w 1874891"/>
              <a:gd name="connsiteY153" fmla="*/ 97631 h 1408409"/>
              <a:gd name="connsiteX154" fmla="*/ 1445808 w 1874891"/>
              <a:gd name="connsiteY154" fmla="*/ 92869 h 1408409"/>
              <a:gd name="connsiteX155" fmla="*/ 1438665 w 1874891"/>
              <a:gd name="connsiteY155" fmla="*/ 90487 h 1408409"/>
              <a:gd name="connsiteX156" fmla="*/ 1424377 w 1874891"/>
              <a:gd name="connsiteY156" fmla="*/ 78581 h 1408409"/>
              <a:gd name="connsiteX157" fmla="*/ 1414852 w 1874891"/>
              <a:gd name="connsiteY157" fmla="*/ 73819 h 1408409"/>
              <a:gd name="connsiteX158" fmla="*/ 1398183 w 1874891"/>
              <a:gd name="connsiteY158" fmla="*/ 61912 h 1408409"/>
              <a:gd name="connsiteX159" fmla="*/ 1391040 w 1874891"/>
              <a:gd name="connsiteY159" fmla="*/ 57150 h 1408409"/>
              <a:gd name="connsiteX160" fmla="*/ 1381515 w 1874891"/>
              <a:gd name="connsiteY160" fmla="*/ 50006 h 1408409"/>
              <a:gd name="connsiteX161" fmla="*/ 1371990 w 1874891"/>
              <a:gd name="connsiteY161" fmla="*/ 45244 h 1408409"/>
              <a:gd name="connsiteX162" fmla="*/ 1350558 w 1874891"/>
              <a:gd name="connsiteY162" fmla="*/ 28575 h 1408409"/>
              <a:gd name="connsiteX163" fmla="*/ 1336271 w 1874891"/>
              <a:gd name="connsiteY163" fmla="*/ 19050 h 1408409"/>
              <a:gd name="connsiteX164" fmla="*/ 1331508 w 1874891"/>
              <a:gd name="connsiteY164" fmla="*/ 11906 h 1408409"/>
              <a:gd name="connsiteX165" fmla="*/ 1324365 w 1874891"/>
              <a:gd name="connsiteY165" fmla="*/ 7144 h 1408409"/>
              <a:gd name="connsiteX166" fmla="*/ 1326746 w 1874891"/>
              <a:gd name="connsiteY166" fmla="*/ 0 h 1408409"/>
              <a:gd name="connsiteX167" fmla="*/ 1386277 w 1874891"/>
              <a:gd name="connsiteY167" fmla="*/ 4762 h 1408409"/>
              <a:gd name="connsiteX168" fmla="*/ 1395802 w 1874891"/>
              <a:gd name="connsiteY168" fmla="*/ 7144 h 1408409"/>
              <a:gd name="connsiteX169" fmla="*/ 1410090 w 1874891"/>
              <a:gd name="connsiteY169" fmla="*/ 9525 h 1408409"/>
              <a:gd name="connsiteX170" fmla="*/ 1421996 w 1874891"/>
              <a:gd name="connsiteY170" fmla="*/ 11906 h 1408409"/>
              <a:gd name="connsiteX171" fmla="*/ 1431521 w 1874891"/>
              <a:gd name="connsiteY171" fmla="*/ 14287 h 1408409"/>
              <a:gd name="connsiteX172" fmla="*/ 1448190 w 1874891"/>
              <a:gd name="connsiteY172" fmla="*/ 16669 h 1408409"/>
              <a:gd name="connsiteX173" fmla="*/ 1469621 w 1874891"/>
              <a:gd name="connsiteY173" fmla="*/ 21431 h 1408409"/>
              <a:gd name="connsiteX174" fmla="*/ 1488671 w 1874891"/>
              <a:gd name="connsiteY174" fmla="*/ 26194 h 1408409"/>
              <a:gd name="connsiteX175" fmla="*/ 1495815 w 1874891"/>
              <a:gd name="connsiteY175" fmla="*/ 28575 h 1408409"/>
              <a:gd name="connsiteX176" fmla="*/ 1512483 w 1874891"/>
              <a:gd name="connsiteY176" fmla="*/ 30956 h 1408409"/>
              <a:gd name="connsiteX177" fmla="*/ 1538677 w 1874891"/>
              <a:gd name="connsiteY177" fmla="*/ 38100 h 1408409"/>
              <a:gd name="connsiteX178" fmla="*/ 1548202 w 1874891"/>
              <a:gd name="connsiteY178" fmla="*/ 40481 h 1408409"/>
              <a:gd name="connsiteX179" fmla="*/ 1569633 w 1874891"/>
              <a:gd name="connsiteY179" fmla="*/ 47625 h 1408409"/>
              <a:gd name="connsiteX180" fmla="*/ 1576777 w 1874891"/>
              <a:gd name="connsiteY180" fmla="*/ 50006 h 1408409"/>
              <a:gd name="connsiteX181" fmla="*/ 1583921 w 1874891"/>
              <a:gd name="connsiteY181" fmla="*/ 52387 h 1408409"/>
              <a:gd name="connsiteX182" fmla="*/ 1610115 w 1874891"/>
              <a:gd name="connsiteY182" fmla="*/ 59531 h 1408409"/>
              <a:gd name="connsiteX183" fmla="*/ 1619640 w 1874891"/>
              <a:gd name="connsiteY183" fmla="*/ 66675 h 1408409"/>
              <a:gd name="connsiteX184" fmla="*/ 1626783 w 1874891"/>
              <a:gd name="connsiteY184" fmla="*/ 69056 h 1408409"/>
              <a:gd name="connsiteX185" fmla="*/ 1633927 w 1874891"/>
              <a:gd name="connsiteY185" fmla="*/ 76200 h 1408409"/>
              <a:gd name="connsiteX186" fmla="*/ 1648215 w 1874891"/>
              <a:gd name="connsiteY186" fmla="*/ 85725 h 1408409"/>
              <a:gd name="connsiteX187" fmla="*/ 1662502 w 1874891"/>
              <a:gd name="connsiteY187" fmla="*/ 95250 h 1408409"/>
              <a:gd name="connsiteX188" fmla="*/ 1676790 w 1874891"/>
              <a:gd name="connsiteY188" fmla="*/ 104775 h 1408409"/>
              <a:gd name="connsiteX189" fmla="*/ 1683933 w 1874891"/>
              <a:gd name="connsiteY189" fmla="*/ 109537 h 1408409"/>
              <a:gd name="connsiteX190" fmla="*/ 1698221 w 1874891"/>
              <a:gd name="connsiteY190" fmla="*/ 123825 h 1408409"/>
              <a:gd name="connsiteX191" fmla="*/ 1722033 w 1874891"/>
              <a:gd name="connsiteY191" fmla="*/ 140494 h 1408409"/>
              <a:gd name="connsiteX192" fmla="*/ 1736321 w 1874891"/>
              <a:gd name="connsiteY192" fmla="*/ 152400 h 1408409"/>
              <a:gd name="connsiteX193" fmla="*/ 1741083 w 1874891"/>
              <a:gd name="connsiteY193" fmla="*/ 159544 h 1408409"/>
              <a:gd name="connsiteX194" fmla="*/ 1748227 w 1874891"/>
              <a:gd name="connsiteY194" fmla="*/ 166687 h 1408409"/>
              <a:gd name="connsiteX195" fmla="*/ 1755371 w 1874891"/>
              <a:gd name="connsiteY195" fmla="*/ 178594 h 1408409"/>
              <a:gd name="connsiteX196" fmla="*/ 1769658 w 1874891"/>
              <a:gd name="connsiteY196" fmla="*/ 195262 h 1408409"/>
              <a:gd name="connsiteX197" fmla="*/ 1776802 w 1874891"/>
              <a:gd name="connsiteY197" fmla="*/ 209550 h 1408409"/>
              <a:gd name="connsiteX198" fmla="*/ 1781565 w 1874891"/>
              <a:gd name="connsiteY198" fmla="*/ 219075 h 1408409"/>
              <a:gd name="connsiteX199" fmla="*/ 1793471 w 1874891"/>
              <a:gd name="connsiteY199" fmla="*/ 238125 h 1408409"/>
              <a:gd name="connsiteX200" fmla="*/ 1795852 w 1874891"/>
              <a:gd name="connsiteY200" fmla="*/ 245269 h 1408409"/>
              <a:gd name="connsiteX201" fmla="*/ 1805377 w 1874891"/>
              <a:gd name="connsiteY201" fmla="*/ 261937 h 1408409"/>
              <a:gd name="connsiteX202" fmla="*/ 1812521 w 1874891"/>
              <a:gd name="connsiteY202" fmla="*/ 278606 h 1408409"/>
              <a:gd name="connsiteX203" fmla="*/ 1822046 w 1874891"/>
              <a:gd name="connsiteY203" fmla="*/ 304800 h 1408409"/>
              <a:gd name="connsiteX204" fmla="*/ 1829190 w 1874891"/>
              <a:gd name="connsiteY204" fmla="*/ 328612 h 1408409"/>
              <a:gd name="connsiteX205" fmla="*/ 1833952 w 1874891"/>
              <a:gd name="connsiteY205" fmla="*/ 345281 h 1408409"/>
              <a:gd name="connsiteX206" fmla="*/ 1836333 w 1874891"/>
              <a:gd name="connsiteY206" fmla="*/ 352425 h 1408409"/>
              <a:gd name="connsiteX207" fmla="*/ 1838715 w 1874891"/>
              <a:gd name="connsiteY207" fmla="*/ 366712 h 1408409"/>
              <a:gd name="connsiteX208" fmla="*/ 1845858 w 1874891"/>
              <a:gd name="connsiteY208" fmla="*/ 385762 h 1408409"/>
              <a:gd name="connsiteX209" fmla="*/ 1848240 w 1874891"/>
              <a:gd name="connsiteY209" fmla="*/ 404812 h 1408409"/>
              <a:gd name="connsiteX210" fmla="*/ 1850621 w 1874891"/>
              <a:gd name="connsiteY210" fmla="*/ 414337 h 1408409"/>
              <a:gd name="connsiteX211" fmla="*/ 1874433 w 1874891"/>
              <a:gd name="connsiteY211" fmla="*/ 507207 h 1408409"/>
              <a:gd name="connsiteX212" fmla="*/ 1874433 w 1874891"/>
              <a:gd name="connsiteY212" fmla="*/ 621507 h 1408409"/>
              <a:gd name="connsiteX213" fmla="*/ 1853002 w 1874891"/>
              <a:gd name="connsiteY213" fmla="*/ 819150 h 1408409"/>
              <a:gd name="connsiteX214" fmla="*/ 1850621 w 1874891"/>
              <a:gd name="connsiteY214" fmla="*/ 828675 h 1408409"/>
              <a:gd name="connsiteX215" fmla="*/ 1845858 w 1874891"/>
              <a:gd name="connsiteY215" fmla="*/ 842962 h 1408409"/>
              <a:gd name="connsiteX216" fmla="*/ 1843477 w 1874891"/>
              <a:gd name="connsiteY216" fmla="*/ 852487 h 1408409"/>
              <a:gd name="connsiteX217" fmla="*/ 1838715 w 1874891"/>
              <a:gd name="connsiteY217" fmla="*/ 859631 h 1408409"/>
              <a:gd name="connsiteX218" fmla="*/ 1831571 w 1874891"/>
              <a:gd name="connsiteY218" fmla="*/ 876300 h 1408409"/>
              <a:gd name="connsiteX219" fmla="*/ 1826808 w 1874891"/>
              <a:gd name="connsiteY219" fmla="*/ 892969 h 1408409"/>
              <a:gd name="connsiteX220" fmla="*/ 1822046 w 1874891"/>
              <a:gd name="connsiteY220" fmla="*/ 900112 h 1408409"/>
              <a:gd name="connsiteX221" fmla="*/ 1814902 w 1874891"/>
              <a:gd name="connsiteY221" fmla="*/ 914400 h 1408409"/>
              <a:gd name="connsiteX222" fmla="*/ 1810140 w 1874891"/>
              <a:gd name="connsiteY222" fmla="*/ 928687 h 1408409"/>
              <a:gd name="connsiteX223" fmla="*/ 1805377 w 1874891"/>
              <a:gd name="connsiteY223" fmla="*/ 942975 h 1408409"/>
              <a:gd name="connsiteX224" fmla="*/ 1802996 w 1874891"/>
              <a:gd name="connsiteY224" fmla="*/ 952500 h 1408409"/>
              <a:gd name="connsiteX225" fmla="*/ 1798233 w 1874891"/>
              <a:gd name="connsiteY225" fmla="*/ 966787 h 1408409"/>
              <a:gd name="connsiteX226" fmla="*/ 1793471 w 1874891"/>
              <a:gd name="connsiteY226" fmla="*/ 973931 h 1408409"/>
              <a:gd name="connsiteX227" fmla="*/ 1788708 w 1874891"/>
              <a:gd name="connsiteY227" fmla="*/ 990600 h 1408409"/>
              <a:gd name="connsiteX228" fmla="*/ 1783946 w 1874891"/>
              <a:gd name="connsiteY228" fmla="*/ 997744 h 1408409"/>
              <a:gd name="connsiteX229" fmla="*/ 1745846 w 1874891"/>
              <a:gd name="connsiteY229" fmla="*/ 1057275 h 1408409"/>
              <a:gd name="connsiteX230" fmla="*/ 1724415 w 1874891"/>
              <a:gd name="connsiteY230" fmla="*/ 1076325 h 1408409"/>
              <a:gd name="connsiteX231" fmla="*/ 1717271 w 1874891"/>
              <a:gd name="connsiteY231" fmla="*/ 1083469 h 1408409"/>
              <a:gd name="connsiteX232" fmla="*/ 1710127 w 1874891"/>
              <a:gd name="connsiteY232" fmla="*/ 1090612 h 1408409"/>
              <a:gd name="connsiteX233" fmla="*/ 1705365 w 1874891"/>
              <a:gd name="connsiteY233" fmla="*/ 1097756 h 1408409"/>
              <a:gd name="connsiteX234" fmla="*/ 1695840 w 1874891"/>
              <a:gd name="connsiteY234" fmla="*/ 1104900 h 1408409"/>
              <a:gd name="connsiteX235" fmla="*/ 1691077 w 1874891"/>
              <a:gd name="connsiteY235" fmla="*/ 1112044 h 1408409"/>
              <a:gd name="connsiteX236" fmla="*/ 1676790 w 1874891"/>
              <a:gd name="connsiteY236" fmla="*/ 1126331 h 1408409"/>
              <a:gd name="connsiteX237" fmla="*/ 1662502 w 1874891"/>
              <a:gd name="connsiteY237" fmla="*/ 1135856 h 1408409"/>
              <a:gd name="connsiteX238" fmla="*/ 1641071 w 1874891"/>
              <a:gd name="connsiteY238" fmla="*/ 1152525 h 1408409"/>
              <a:gd name="connsiteX239" fmla="*/ 1633927 w 1874891"/>
              <a:gd name="connsiteY239" fmla="*/ 1154906 h 1408409"/>
              <a:gd name="connsiteX240" fmla="*/ 1612496 w 1874891"/>
              <a:gd name="connsiteY240" fmla="*/ 1169194 h 1408409"/>
              <a:gd name="connsiteX241" fmla="*/ 1605352 w 1874891"/>
              <a:gd name="connsiteY241" fmla="*/ 1173956 h 1408409"/>
              <a:gd name="connsiteX242" fmla="*/ 1598208 w 1874891"/>
              <a:gd name="connsiteY242" fmla="*/ 1176337 h 1408409"/>
              <a:gd name="connsiteX243" fmla="*/ 1583921 w 1874891"/>
              <a:gd name="connsiteY243" fmla="*/ 1185862 h 1408409"/>
              <a:gd name="connsiteX244" fmla="*/ 1576777 w 1874891"/>
              <a:gd name="connsiteY244" fmla="*/ 1188244 h 1408409"/>
              <a:gd name="connsiteX245" fmla="*/ 1560108 w 1874891"/>
              <a:gd name="connsiteY245" fmla="*/ 1195387 h 1408409"/>
              <a:gd name="connsiteX246" fmla="*/ 1443427 w 1874891"/>
              <a:gd name="connsiteY246" fmla="*/ 1271588 h 1408409"/>
              <a:gd name="connsiteX247" fmla="*/ 1374371 w 1874891"/>
              <a:gd name="connsiteY247" fmla="*/ 1302544 h 1408409"/>
              <a:gd name="connsiteX248" fmla="*/ 1298171 w 1874891"/>
              <a:gd name="connsiteY248" fmla="*/ 1326356 h 1408409"/>
              <a:gd name="connsiteX249" fmla="*/ 1283883 w 1874891"/>
              <a:gd name="connsiteY249" fmla="*/ 1331119 h 1408409"/>
              <a:gd name="connsiteX250" fmla="*/ 1274358 w 1874891"/>
              <a:gd name="connsiteY250" fmla="*/ 1335881 h 1408409"/>
              <a:gd name="connsiteX251" fmla="*/ 1264833 w 1874891"/>
              <a:gd name="connsiteY251" fmla="*/ 1338262 h 1408409"/>
              <a:gd name="connsiteX252" fmla="*/ 1257690 w 1874891"/>
              <a:gd name="connsiteY252" fmla="*/ 1340644 h 1408409"/>
              <a:gd name="connsiteX253" fmla="*/ 1233877 w 1874891"/>
              <a:gd name="connsiteY253" fmla="*/ 1347787 h 1408409"/>
              <a:gd name="connsiteX254" fmla="*/ 1214827 w 1874891"/>
              <a:gd name="connsiteY254" fmla="*/ 1354931 h 1408409"/>
              <a:gd name="connsiteX255" fmla="*/ 1202921 w 1874891"/>
              <a:gd name="connsiteY255" fmla="*/ 1359694 h 1408409"/>
              <a:gd name="connsiteX256" fmla="*/ 1188633 w 1874891"/>
              <a:gd name="connsiteY256" fmla="*/ 1364456 h 1408409"/>
              <a:gd name="connsiteX257" fmla="*/ 1181490 w 1874891"/>
              <a:gd name="connsiteY257" fmla="*/ 1366837 h 1408409"/>
              <a:gd name="connsiteX258" fmla="*/ 1150533 w 1874891"/>
              <a:gd name="connsiteY258" fmla="*/ 1371600 h 1408409"/>
              <a:gd name="connsiteX259" fmla="*/ 1019565 w 1874891"/>
              <a:gd name="connsiteY259" fmla="*/ 1395413 h 1408409"/>
              <a:gd name="connsiteX260" fmla="*/ 981465 w 1874891"/>
              <a:gd name="connsiteY260" fmla="*/ 1395412 h 1408409"/>
              <a:gd name="connsiteX261" fmla="*/ 919552 w 1874891"/>
              <a:gd name="connsiteY261" fmla="*/ 1404937 h 1408409"/>
              <a:gd name="connsiteX262" fmla="*/ 855259 w 1874891"/>
              <a:gd name="connsiteY262" fmla="*/ 1404937 h 1408409"/>
              <a:gd name="connsiteX263" fmla="*/ 798108 w 1874891"/>
              <a:gd name="connsiteY263" fmla="*/ 1407319 h 1408409"/>
              <a:gd name="connsiteX264" fmla="*/ 598083 w 1874891"/>
              <a:gd name="connsiteY264" fmla="*/ 1388269 h 1408409"/>
              <a:gd name="connsiteX265" fmla="*/ 574271 w 1874891"/>
              <a:gd name="connsiteY265" fmla="*/ 1378744 h 1408409"/>
              <a:gd name="connsiteX266" fmla="*/ 567127 w 1874891"/>
              <a:gd name="connsiteY266" fmla="*/ 1376362 h 1408409"/>
              <a:gd name="connsiteX267" fmla="*/ 548077 w 1874891"/>
              <a:gd name="connsiteY267" fmla="*/ 1371600 h 1408409"/>
              <a:gd name="connsiteX268" fmla="*/ 540933 w 1874891"/>
              <a:gd name="connsiteY268" fmla="*/ 1369219 h 1408409"/>
              <a:gd name="connsiteX269" fmla="*/ 521883 w 1874891"/>
              <a:gd name="connsiteY269" fmla="*/ 1364456 h 1408409"/>
              <a:gd name="connsiteX270" fmla="*/ 512358 w 1874891"/>
              <a:gd name="connsiteY270" fmla="*/ 1362075 h 1408409"/>
              <a:gd name="connsiteX271" fmla="*/ 505215 w 1874891"/>
              <a:gd name="connsiteY271" fmla="*/ 1357312 h 1408409"/>
              <a:gd name="connsiteX272" fmla="*/ 495690 w 1874891"/>
              <a:gd name="connsiteY272" fmla="*/ 1354931 h 1408409"/>
              <a:gd name="connsiteX273" fmla="*/ 479021 w 1874891"/>
              <a:gd name="connsiteY273" fmla="*/ 1350169 h 1408409"/>
              <a:gd name="connsiteX274" fmla="*/ 462352 w 1874891"/>
              <a:gd name="connsiteY274" fmla="*/ 1347787 h 1408409"/>
              <a:gd name="connsiteX275" fmla="*/ 455208 w 1874891"/>
              <a:gd name="connsiteY275" fmla="*/ 1345406 h 1408409"/>
              <a:gd name="connsiteX276" fmla="*/ 445683 w 1874891"/>
              <a:gd name="connsiteY276" fmla="*/ 1343025 h 1408409"/>
              <a:gd name="connsiteX277" fmla="*/ 433777 w 1874891"/>
              <a:gd name="connsiteY277" fmla="*/ 1338262 h 1408409"/>
              <a:gd name="connsiteX278" fmla="*/ 421871 w 1874891"/>
              <a:gd name="connsiteY278" fmla="*/ 1335881 h 1408409"/>
              <a:gd name="connsiteX279" fmla="*/ 407583 w 1874891"/>
              <a:gd name="connsiteY279" fmla="*/ 1331119 h 1408409"/>
              <a:gd name="connsiteX280" fmla="*/ 400440 w 1874891"/>
              <a:gd name="connsiteY280" fmla="*/ 1328737 h 1408409"/>
              <a:gd name="connsiteX281" fmla="*/ 390915 w 1874891"/>
              <a:gd name="connsiteY281" fmla="*/ 1323975 h 1408409"/>
              <a:gd name="connsiteX282" fmla="*/ 381390 w 1874891"/>
              <a:gd name="connsiteY282" fmla="*/ 1321594 h 1408409"/>
              <a:gd name="connsiteX283" fmla="*/ 374246 w 1874891"/>
              <a:gd name="connsiteY283" fmla="*/ 1319212 h 1408409"/>
              <a:gd name="connsiteX284" fmla="*/ 364721 w 1874891"/>
              <a:gd name="connsiteY284" fmla="*/ 1316831 h 1408409"/>
              <a:gd name="connsiteX285" fmla="*/ 355196 w 1874891"/>
              <a:gd name="connsiteY285" fmla="*/ 1312069 h 1408409"/>
              <a:gd name="connsiteX286" fmla="*/ 340908 w 1874891"/>
              <a:gd name="connsiteY286" fmla="*/ 1307306 h 1408409"/>
              <a:gd name="connsiteX287" fmla="*/ 326621 w 1874891"/>
              <a:gd name="connsiteY287" fmla="*/ 1302544 h 1408409"/>
              <a:gd name="connsiteX288" fmla="*/ 319477 w 1874891"/>
              <a:gd name="connsiteY288" fmla="*/ 1300162 h 1408409"/>
              <a:gd name="connsiteX289" fmla="*/ 312333 w 1874891"/>
              <a:gd name="connsiteY289" fmla="*/ 1297781 h 1408409"/>
              <a:gd name="connsiteX290" fmla="*/ 305190 w 1874891"/>
              <a:gd name="connsiteY290" fmla="*/ 1293019 h 1408409"/>
              <a:gd name="connsiteX291" fmla="*/ 290902 w 1874891"/>
              <a:gd name="connsiteY291" fmla="*/ 1288256 h 1408409"/>
              <a:gd name="connsiteX292" fmla="*/ 269471 w 1874891"/>
              <a:gd name="connsiteY292" fmla="*/ 1281112 h 1408409"/>
              <a:gd name="connsiteX293" fmla="*/ 259946 w 1874891"/>
              <a:gd name="connsiteY293" fmla="*/ 1273969 h 1408409"/>
              <a:gd name="connsiteX294" fmla="*/ 252802 w 1874891"/>
              <a:gd name="connsiteY294" fmla="*/ 1271587 h 1408409"/>
              <a:gd name="connsiteX295" fmla="*/ 238515 w 1874891"/>
              <a:gd name="connsiteY295" fmla="*/ 1264444 h 1408409"/>
              <a:gd name="connsiteX296" fmla="*/ 228990 w 1874891"/>
              <a:gd name="connsiteY296" fmla="*/ 1262062 h 1408409"/>
              <a:gd name="connsiteX297" fmla="*/ 214702 w 1874891"/>
              <a:gd name="connsiteY297" fmla="*/ 1257300 h 1408409"/>
              <a:gd name="connsiteX298" fmla="*/ 205177 w 1874891"/>
              <a:gd name="connsiteY298" fmla="*/ 1254919 h 1408409"/>
              <a:gd name="connsiteX299" fmla="*/ 190890 w 1874891"/>
              <a:gd name="connsiteY299" fmla="*/ 1250156 h 1408409"/>
              <a:gd name="connsiteX300" fmla="*/ 183746 w 1874891"/>
              <a:gd name="connsiteY300" fmla="*/ 1245394 h 1408409"/>
              <a:gd name="connsiteX301" fmla="*/ 167077 w 1874891"/>
              <a:gd name="connsiteY301" fmla="*/ 1240631 h 1408409"/>
              <a:gd name="connsiteX302" fmla="*/ 159933 w 1874891"/>
              <a:gd name="connsiteY302" fmla="*/ 1235869 h 1408409"/>
              <a:gd name="connsiteX303" fmla="*/ 145646 w 1874891"/>
              <a:gd name="connsiteY303" fmla="*/ 1231106 h 1408409"/>
              <a:gd name="connsiteX304" fmla="*/ 138502 w 1874891"/>
              <a:gd name="connsiteY304" fmla="*/ 1228725 h 1408409"/>
              <a:gd name="connsiteX305" fmla="*/ 117071 w 1874891"/>
              <a:gd name="connsiteY305" fmla="*/ 1216819 h 1408409"/>
              <a:gd name="connsiteX306" fmla="*/ 109927 w 1874891"/>
              <a:gd name="connsiteY306" fmla="*/ 1212056 h 1408409"/>
              <a:gd name="connsiteX307" fmla="*/ 102783 w 1874891"/>
              <a:gd name="connsiteY307" fmla="*/ 1209675 h 1408409"/>
              <a:gd name="connsiteX308" fmla="*/ 88496 w 1874891"/>
              <a:gd name="connsiteY308" fmla="*/ 1197769 h 1408409"/>
              <a:gd name="connsiteX309" fmla="*/ 71827 w 1874891"/>
              <a:gd name="connsiteY309" fmla="*/ 1188244 h 1408409"/>
              <a:gd name="connsiteX310" fmla="*/ 50396 w 1874891"/>
              <a:gd name="connsiteY310" fmla="*/ 1171575 h 1408409"/>
              <a:gd name="connsiteX311" fmla="*/ 43252 w 1874891"/>
              <a:gd name="connsiteY311" fmla="*/ 1164431 h 1408409"/>
              <a:gd name="connsiteX312" fmla="*/ 28965 w 1874891"/>
              <a:gd name="connsiteY312" fmla="*/ 1154906 h 1408409"/>
              <a:gd name="connsiteX313" fmla="*/ 17058 w 1874891"/>
              <a:gd name="connsiteY313" fmla="*/ 1145381 h 1408409"/>
              <a:gd name="connsiteX314" fmla="*/ 2771 w 1874891"/>
              <a:gd name="connsiteY314" fmla="*/ 1131094 h 1408409"/>
              <a:gd name="connsiteX315" fmla="*/ 390 w 1874891"/>
              <a:gd name="connsiteY315" fmla="*/ 1123950 h 1408409"/>
              <a:gd name="connsiteX316" fmla="*/ 21821 w 1874891"/>
              <a:gd name="connsiteY316" fmla="*/ 1112044 h 1408409"/>
              <a:gd name="connsiteX317" fmla="*/ 36108 w 1874891"/>
              <a:gd name="connsiteY317" fmla="*/ 1116806 h 1408409"/>
              <a:gd name="connsiteX318" fmla="*/ 38490 w 1874891"/>
              <a:gd name="connsiteY318" fmla="*/ 1119187 h 1408409"/>
              <a:gd name="connsiteX0" fmla="*/ 38490 w 1874891"/>
              <a:gd name="connsiteY0" fmla="*/ 1119187 h 1408409"/>
              <a:gd name="connsiteX1" fmla="*/ 50396 w 1874891"/>
              <a:gd name="connsiteY1" fmla="*/ 1123950 h 1408409"/>
              <a:gd name="connsiteX2" fmla="*/ 64683 w 1874891"/>
              <a:gd name="connsiteY2" fmla="*/ 1133475 h 1408409"/>
              <a:gd name="connsiteX3" fmla="*/ 71827 w 1874891"/>
              <a:gd name="connsiteY3" fmla="*/ 1138237 h 1408409"/>
              <a:gd name="connsiteX4" fmla="*/ 81352 w 1874891"/>
              <a:gd name="connsiteY4" fmla="*/ 1140619 h 1408409"/>
              <a:gd name="connsiteX5" fmla="*/ 105165 w 1874891"/>
              <a:gd name="connsiteY5" fmla="*/ 1154906 h 1408409"/>
              <a:gd name="connsiteX6" fmla="*/ 112308 w 1874891"/>
              <a:gd name="connsiteY6" fmla="*/ 1159669 h 1408409"/>
              <a:gd name="connsiteX7" fmla="*/ 121833 w 1874891"/>
              <a:gd name="connsiteY7" fmla="*/ 1164431 h 1408409"/>
              <a:gd name="connsiteX8" fmla="*/ 128977 w 1874891"/>
              <a:gd name="connsiteY8" fmla="*/ 1169194 h 1408409"/>
              <a:gd name="connsiteX9" fmla="*/ 136121 w 1874891"/>
              <a:gd name="connsiteY9" fmla="*/ 1171575 h 1408409"/>
              <a:gd name="connsiteX10" fmla="*/ 157552 w 1874891"/>
              <a:gd name="connsiteY10" fmla="*/ 1183481 h 1408409"/>
              <a:gd name="connsiteX11" fmla="*/ 174221 w 1874891"/>
              <a:gd name="connsiteY11" fmla="*/ 1193006 h 1408409"/>
              <a:gd name="connsiteX12" fmla="*/ 181365 w 1874891"/>
              <a:gd name="connsiteY12" fmla="*/ 1197769 h 1408409"/>
              <a:gd name="connsiteX13" fmla="*/ 188508 w 1874891"/>
              <a:gd name="connsiteY13" fmla="*/ 1200150 h 1408409"/>
              <a:gd name="connsiteX14" fmla="*/ 205177 w 1874891"/>
              <a:gd name="connsiteY14" fmla="*/ 1209675 h 1408409"/>
              <a:gd name="connsiteX15" fmla="*/ 219465 w 1874891"/>
              <a:gd name="connsiteY15" fmla="*/ 1214437 h 1408409"/>
              <a:gd name="connsiteX16" fmla="*/ 231371 w 1874891"/>
              <a:gd name="connsiteY16" fmla="*/ 1219200 h 1408409"/>
              <a:gd name="connsiteX17" fmla="*/ 250421 w 1874891"/>
              <a:gd name="connsiteY17" fmla="*/ 1223962 h 1408409"/>
              <a:gd name="connsiteX18" fmla="*/ 259946 w 1874891"/>
              <a:gd name="connsiteY18" fmla="*/ 1228725 h 1408409"/>
              <a:gd name="connsiteX19" fmla="*/ 278996 w 1874891"/>
              <a:gd name="connsiteY19" fmla="*/ 1233487 h 1408409"/>
              <a:gd name="connsiteX20" fmla="*/ 288521 w 1874891"/>
              <a:gd name="connsiteY20" fmla="*/ 1235869 h 1408409"/>
              <a:gd name="connsiteX21" fmla="*/ 302808 w 1874891"/>
              <a:gd name="connsiteY21" fmla="*/ 1240631 h 1408409"/>
              <a:gd name="connsiteX22" fmla="*/ 309952 w 1874891"/>
              <a:gd name="connsiteY22" fmla="*/ 1245394 h 1408409"/>
              <a:gd name="connsiteX23" fmla="*/ 319477 w 1874891"/>
              <a:gd name="connsiteY23" fmla="*/ 1247775 h 1408409"/>
              <a:gd name="connsiteX24" fmla="*/ 326621 w 1874891"/>
              <a:gd name="connsiteY24" fmla="*/ 1250156 h 1408409"/>
              <a:gd name="connsiteX25" fmla="*/ 343290 w 1874891"/>
              <a:gd name="connsiteY25" fmla="*/ 1257300 h 1408409"/>
              <a:gd name="connsiteX26" fmla="*/ 352815 w 1874891"/>
              <a:gd name="connsiteY26" fmla="*/ 1262062 h 1408409"/>
              <a:gd name="connsiteX27" fmla="*/ 362340 w 1874891"/>
              <a:gd name="connsiteY27" fmla="*/ 1264444 h 1408409"/>
              <a:gd name="connsiteX28" fmla="*/ 376627 w 1874891"/>
              <a:gd name="connsiteY28" fmla="*/ 1269206 h 1408409"/>
              <a:gd name="connsiteX29" fmla="*/ 386152 w 1874891"/>
              <a:gd name="connsiteY29" fmla="*/ 1271587 h 1408409"/>
              <a:gd name="connsiteX30" fmla="*/ 400440 w 1874891"/>
              <a:gd name="connsiteY30" fmla="*/ 1276350 h 1408409"/>
              <a:gd name="connsiteX31" fmla="*/ 421871 w 1874891"/>
              <a:gd name="connsiteY31" fmla="*/ 1283494 h 1408409"/>
              <a:gd name="connsiteX32" fmla="*/ 445683 w 1874891"/>
              <a:gd name="connsiteY32" fmla="*/ 1288256 h 1408409"/>
              <a:gd name="connsiteX33" fmla="*/ 469496 w 1874891"/>
              <a:gd name="connsiteY33" fmla="*/ 1293019 h 1408409"/>
              <a:gd name="connsiteX34" fmla="*/ 498071 w 1874891"/>
              <a:gd name="connsiteY34" fmla="*/ 1300162 h 1408409"/>
              <a:gd name="connsiteX35" fmla="*/ 505215 w 1874891"/>
              <a:gd name="connsiteY35" fmla="*/ 1302544 h 1408409"/>
              <a:gd name="connsiteX36" fmla="*/ 521883 w 1874891"/>
              <a:gd name="connsiteY36" fmla="*/ 1304925 h 1408409"/>
              <a:gd name="connsiteX37" fmla="*/ 536171 w 1874891"/>
              <a:gd name="connsiteY37" fmla="*/ 1307306 h 1408409"/>
              <a:gd name="connsiteX38" fmla="*/ 548077 w 1874891"/>
              <a:gd name="connsiteY38" fmla="*/ 1309687 h 1408409"/>
              <a:gd name="connsiteX39" fmla="*/ 567127 w 1874891"/>
              <a:gd name="connsiteY39" fmla="*/ 1312069 h 1408409"/>
              <a:gd name="connsiteX40" fmla="*/ 595702 w 1874891"/>
              <a:gd name="connsiteY40" fmla="*/ 1316831 h 1408409"/>
              <a:gd name="connsiteX41" fmla="*/ 757627 w 1874891"/>
              <a:gd name="connsiteY41" fmla="*/ 1319212 h 1408409"/>
              <a:gd name="connsiteX42" fmla="*/ 802871 w 1874891"/>
              <a:gd name="connsiteY42" fmla="*/ 1323975 h 1408409"/>
              <a:gd name="connsiteX43" fmla="*/ 819540 w 1874891"/>
              <a:gd name="connsiteY43" fmla="*/ 1326356 h 1408409"/>
              <a:gd name="connsiteX44" fmla="*/ 1007658 w 1874891"/>
              <a:gd name="connsiteY44" fmla="*/ 1323975 h 1408409"/>
              <a:gd name="connsiteX45" fmla="*/ 1017183 w 1874891"/>
              <a:gd name="connsiteY45" fmla="*/ 1319212 h 1408409"/>
              <a:gd name="connsiteX46" fmla="*/ 1031471 w 1874891"/>
              <a:gd name="connsiteY46" fmla="*/ 1314450 h 1408409"/>
              <a:gd name="connsiteX47" fmla="*/ 1057665 w 1874891"/>
              <a:gd name="connsiteY47" fmla="*/ 1307306 h 1408409"/>
              <a:gd name="connsiteX48" fmla="*/ 1074333 w 1874891"/>
              <a:gd name="connsiteY48" fmla="*/ 1304925 h 1408409"/>
              <a:gd name="connsiteX49" fmla="*/ 1098146 w 1874891"/>
              <a:gd name="connsiteY49" fmla="*/ 1300162 h 1408409"/>
              <a:gd name="connsiteX50" fmla="*/ 1112433 w 1874891"/>
              <a:gd name="connsiteY50" fmla="*/ 1295400 h 1408409"/>
              <a:gd name="connsiteX51" fmla="*/ 1133865 w 1874891"/>
              <a:gd name="connsiteY51" fmla="*/ 1285875 h 1408409"/>
              <a:gd name="connsiteX52" fmla="*/ 1141008 w 1874891"/>
              <a:gd name="connsiteY52" fmla="*/ 1283494 h 1408409"/>
              <a:gd name="connsiteX53" fmla="*/ 1155296 w 1874891"/>
              <a:gd name="connsiteY53" fmla="*/ 1278731 h 1408409"/>
              <a:gd name="connsiteX54" fmla="*/ 1169583 w 1874891"/>
              <a:gd name="connsiteY54" fmla="*/ 1276350 h 1408409"/>
              <a:gd name="connsiteX55" fmla="*/ 1176727 w 1874891"/>
              <a:gd name="connsiteY55" fmla="*/ 1271587 h 1408409"/>
              <a:gd name="connsiteX56" fmla="*/ 1195777 w 1874891"/>
              <a:gd name="connsiteY56" fmla="*/ 1266825 h 1408409"/>
              <a:gd name="connsiteX57" fmla="*/ 1214827 w 1874891"/>
              <a:gd name="connsiteY57" fmla="*/ 1257300 h 1408409"/>
              <a:gd name="connsiteX58" fmla="*/ 1231496 w 1874891"/>
              <a:gd name="connsiteY58" fmla="*/ 1252537 h 1408409"/>
              <a:gd name="connsiteX59" fmla="*/ 1248165 w 1874891"/>
              <a:gd name="connsiteY59" fmla="*/ 1243012 h 1408409"/>
              <a:gd name="connsiteX60" fmla="*/ 1264833 w 1874891"/>
              <a:gd name="connsiteY60" fmla="*/ 1238250 h 1408409"/>
              <a:gd name="connsiteX61" fmla="*/ 1271977 w 1874891"/>
              <a:gd name="connsiteY61" fmla="*/ 1235869 h 1408409"/>
              <a:gd name="connsiteX62" fmla="*/ 1295790 w 1874891"/>
              <a:gd name="connsiteY62" fmla="*/ 1221581 h 1408409"/>
              <a:gd name="connsiteX63" fmla="*/ 1305315 w 1874891"/>
              <a:gd name="connsiteY63" fmla="*/ 1219200 h 1408409"/>
              <a:gd name="connsiteX64" fmla="*/ 1312458 w 1874891"/>
              <a:gd name="connsiteY64" fmla="*/ 1214437 h 1408409"/>
              <a:gd name="connsiteX65" fmla="*/ 1326746 w 1874891"/>
              <a:gd name="connsiteY65" fmla="*/ 1212056 h 1408409"/>
              <a:gd name="connsiteX66" fmla="*/ 1333890 w 1874891"/>
              <a:gd name="connsiteY66" fmla="*/ 1209675 h 1408409"/>
              <a:gd name="connsiteX67" fmla="*/ 1341033 w 1874891"/>
              <a:gd name="connsiteY67" fmla="*/ 1204912 h 1408409"/>
              <a:gd name="connsiteX68" fmla="*/ 1355321 w 1874891"/>
              <a:gd name="connsiteY68" fmla="*/ 1202531 h 1408409"/>
              <a:gd name="connsiteX69" fmla="*/ 1364846 w 1874891"/>
              <a:gd name="connsiteY69" fmla="*/ 1200150 h 1408409"/>
              <a:gd name="connsiteX70" fmla="*/ 1374371 w 1874891"/>
              <a:gd name="connsiteY70" fmla="*/ 1195387 h 1408409"/>
              <a:gd name="connsiteX71" fmla="*/ 1379133 w 1874891"/>
              <a:gd name="connsiteY71" fmla="*/ 1188244 h 1408409"/>
              <a:gd name="connsiteX72" fmla="*/ 1386277 w 1874891"/>
              <a:gd name="connsiteY72" fmla="*/ 1183481 h 1408409"/>
              <a:gd name="connsiteX73" fmla="*/ 1391040 w 1874891"/>
              <a:gd name="connsiteY73" fmla="*/ 1176337 h 1408409"/>
              <a:gd name="connsiteX74" fmla="*/ 1405327 w 1874891"/>
              <a:gd name="connsiteY74" fmla="*/ 1166812 h 1408409"/>
              <a:gd name="connsiteX75" fmla="*/ 1414852 w 1874891"/>
              <a:gd name="connsiteY75" fmla="*/ 1159669 h 1408409"/>
              <a:gd name="connsiteX76" fmla="*/ 1421996 w 1874891"/>
              <a:gd name="connsiteY76" fmla="*/ 1152525 h 1408409"/>
              <a:gd name="connsiteX77" fmla="*/ 1429140 w 1874891"/>
              <a:gd name="connsiteY77" fmla="*/ 1147762 h 1408409"/>
              <a:gd name="connsiteX78" fmla="*/ 1436283 w 1874891"/>
              <a:gd name="connsiteY78" fmla="*/ 1140619 h 1408409"/>
              <a:gd name="connsiteX79" fmla="*/ 1445808 w 1874891"/>
              <a:gd name="connsiteY79" fmla="*/ 1135856 h 1408409"/>
              <a:gd name="connsiteX80" fmla="*/ 1467240 w 1874891"/>
              <a:gd name="connsiteY80" fmla="*/ 1121569 h 1408409"/>
              <a:gd name="connsiteX81" fmla="*/ 1474383 w 1874891"/>
              <a:gd name="connsiteY81" fmla="*/ 1116806 h 1408409"/>
              <a:gd name="connsiteX82" fmla="*/ 1481527 w 1874891"/>
              <a:gd name="connsiteY82" fmla="*/ 1109662 h 1408409"/>
              <a:gd name="connsiteX83" fmla="*/ 1491052 w 1874891"/>
              <a:gd name="connsiteY83" fmla="*/ 1107281 h 1408409"/>
              <a:gd name="connsiteX84" fmla="*/ 1500577 w 1874891"/>
              <a:gd name="connsiteY84" fmla="*/ 1100137 h 1408409"/>
              <a:gd name="connsiteX85" fmla="*/ 1507721 w 1874891"/>
              <a:gd name="connsiteY85" fmla="*/ 1095375 h 1408409"/>
              <a:gd name="connsiteX86" fmla="*/ 1514865 w 1874891"/>
              <a:gd name="connsiteY86" fmla="*/ 1088231 h 1408409"/>
              <a:gd name="connsiteX87" fmla="*/ 1524390 w 1874891"/>
              <a:gd name="connsiteY87" fmla="*/ 1081087 h 1408409"/>
              <a:gd name="connsiteX88" fmla="*/ 1531533 w 1874891"/>
              <a:gd name="connsiteY88" fmla="*/ 1076325 h 1408409"/>
              <a:gd name="connsiteX89" fmla="*/ 1538677 w 1874891"/>
              <a:gd name="connsiteY89" fmla="*/ 1069181 h 1408409"/>
              <a:gd name="connsiteX90" fmla="*/ 1552965 w 1874891"/>
              <a:gd name="connsiteY90" fmla="*/ 1059656 h 1408409"/>
              <a:gd name="connsiteX91" fmla="*/ 1560108 w 1874891"/>
              <a:gd name="connsiteY91" fmla="*/ 1054894 h 1408409"/>
              <a:gd name="connsiteX92" fmla="*/ 1574396 w 1874891"/>
              <a:gd name="connsiteY92" fmla="*/ 1040606 h 1408409"/>
              <a:gd name="connsiteX93" fmla="*/ 1588683 w 1874891"/>
              <a:gd name="connsiteY93" fmla="*/ 1021556 h 1408409"/>
              <a:gd name="connsiteX94" fmla="*/ 1612496 w 1874891"/>
              <a:gd name="connsiteY94" fmla="*/ 995362 h 1408409"/>
              <a:gd name="connsiteX95" fmla="*/ 1619640 w 1874891"/>
              <a:gd name="connsiteY95" fmla="*/ 988219 h 1408409"/>
              <a:gd name="connsiteX96" fmla="*/ 1629165 w 1874891"/>
              <a:gd name="connsiteY96" fmla="*/ 971550 h 1408409"/>
              <a:gd name="connsiteX97" fmla="*/ 1633927 w 1874891"/>
              <a:gd name="connsiteY97" fmla="*/ 964406 h 1408409"/>
              <a:gd name="connsiteX98" fmla="*/ 1638690 w 1874891"/>
              <a:gd name="connsiteY98" fmla="*/ 950119 h 1408409"/>
              <a:gd name="connsiteX99" fmla="*/ 1641071 w 1874891"/>
              <a:gd name="connsiteY99" fmla="*/ 942975 h 1408409"/>
              <a:gd name="connsiteX100" fmla="*/ 1645833 w 1874891"/>
              <a:gd name="connsiteY100" fmla="*/ 926306 h 1408409"/>
              <a:gd name="connsiteX101" fmla="*/ 1650596 w 1874891"/>
              <a:gd name="connsiteY101" fmla="*/ 919162 h 1408409"/>
              <a:gd name="connsiteX102" fmla="*/ 1655358 w 1874891"/>
              <a:gd name="connsiteY102" fmla="*/ 904875 h 1408409"/>
              <a:gd name="connsiteX103" fmla="*/ 1657740 w 1874891"/>
              <a:gd name="connsiteY103" fmla="*/ 895350 h 1408409"/>
              <a:gd name="connsiteX104" fmla="*/ 1662502 w 1874891"/>
              <a:gd name="connsiteY104" fmla="*/ 885825 h 1408409"/>
              <a:gd name="connsiteX105" fmla="*/ 1667265 w 1874891"/>
              <a:gd name="connsiteY105" fmla="*/ 871537 h 1408409"/>
              <a:gd name="connsiteX106" fmla="*/ 1669646 w 1874891"/>
              <a:gd name="connsiteY106" fmla="*/ 864394 h 1408409"/>
              <a:gd name="connsiteX107" fmla="*/ 1674408 w 1874891"/>
              <a:gd name="connsiteY107" fmla="*/ 857250 h 1408409"/>
              <a:gd name="connsiteX108" fmla="*/ 1676790 w 1874891"/>
              <a:gd name="connsiteY108" fmla="*/ 847725 h 1408409"/>
              <a:gd name="connsiteX109" fmla="*/ 1681552 w 1874891"/>
              <a:gd name="connsiteY109" fmla="*/ 840581 h 1408409"/>
              <a:gd name="connsiteX110" fmla="*/ 1686315 w 1874891"/>
              <a:gd name="connsiteY110" fmla="*/ 826294 h 1408409"/>
              <a:gd name="connsiteX111" fmla="*/ 1688696 w 1874891"/>
              <a:gd name="connsiteY111" fmla="*/ 819150 h 1408409"/>
              <a:gd name="connsiteX112" fmla="*/ 1693458 w 1874891"/>
              <a:gd name="connsiteY112" fmla="*/ 800100 h 1408409"/>
              <a:gd name="connsiteX113" fmla="*/ 1698221 w 1874891"/>
              <a:gd name="connsiteY113" fmla="*/ 781050 h 1408409"/>
              <a:gd name="connsiteX114" fmla="*/ 1700602 w 1874891"/>
              <a:gd name="connsiteY114" fmla="*/ 773906 h 1408409"/>
              <a:gd name="connsiteX115" fmla="*/ 1702983 w 1874891"/>
              <a:gd name="connsiteY115" fmla="*/ 762000 h 1408409"/>
              <a:gd name="connsiteX116" fmla="*/ 1705365 w 1874891"/>
              <a:gd name="connsiteY116" fmla="*/ 754856 h 1408409"/>
              <a:gd name="connsiteX117" fmla="*/ 1710127 w 1874891"/>
              <a:gd name="connsiteY117" fmla="*/ 731044 h 1408409"/>
              <a:gd name="connsiteX118" fmla="*/ 1712508 w 1874891"/>
              <a:gd name="connsiteY118" fmla="*/ 719137 h 1408409"/>
              <a:gd name="connsiteX119" fmla="*/ 1717271 w 1874891"/>
              <a:gd name="connsiteY119" fmla="*/ 676275 h 1408409"/>
              <a:gd name="connsiteX120" fmla="*/ 1719652 w 1874891"/>
              <a:gd name="connsiteY120" fmla="*/ 652462 h 1408409"/>
              <a:gd name="connsiteX121" fmla="*/ 1722033 w 1874891"/>
              <a:gd name="connsiteY121" fmla="*/ 645319 h 1408409"/>
              <a:gd name="connsiteX122" fmla="*/ 1724415 w 1874891"/>
              <a:gd name="connsiteY122" fmla="*/ 633412 h 1408409"/>
              <a:gd name="connsiteX123" fmla="*/ 1724415 w 1874891"/>
              <a:gd name="connsiteY123" fmla="*/ 438150 h 1408409"/>
              <a:gd name="connsiteX124" fmla="*/ 1719652 w 1874891"/>
              <a:gd name="connsiteY124" fmla="*/ 426244 h 1408409"/>
              <a:gd name="connsiteX125" fmla="*/ 1712508 w 1874891"/>
              <a:gd name="connsiteY125" fmla="*/ 411956 h 1408409"/>
              <a:gd name="connsiteX126" fmla="*/ 1710127 w 1874891"/>
              <a:gd name="connsiteY126" fmla="*/ 402431 h 1408409"/>
              <a:gd name="connsiteX127" fmla="*/ 1700602 w 1874891"/>
              <a:gd name="connsiteY127" fmla="*/ 383381 h 1408409"/>
              <a:gd name="connsiteX128" fmla="*/ 1695840 w 1874891"/>
              <a:gd name="connsiteY128" fmla="*/ 366712 h 1408409"/>
              <a:gd name="connsiteX129" fmla="*/ 1686315 w 1874891"/>
              <a:gd name="connsiteY129" fmla="*/ 352425 h 1408409"/>
              <a:gd name="connsiteX130" fmla="*/ 1674408 w 1874891"/>
              <a:gd name="connsiteY130" fmla="*/ 326231 h 1408409"/>
              <a:gd name="connsiteX131" fmla="*/ 1667265 w 1874891"/>
              <a:gd name="connsiteY131" fmla="*/ 316706 h 1408409"/>
              <a:gd name="connsiteX132" fmla="*/ 1657740 w 1874891"/>
              <a:gd name="connsiteY132" fmla="*/ 297656 h 1408409"/>
              <a:gd name="connsiteX133" fmla="*/ 1655358 w 1874891"/>
              <a:gd name="connsiteY133" fmla="*/ 288131 h 1408409"/>
              <a:gd name="connsiteX134" fmla="*/ 1650596 w 1874891"/>
              <a:gd name="connsiteY134" fmla="*/ 280987 h 1408409"/>
              <a:gd name="connsiteX135" fmla="*/ 1645833 w 1874891"/>
              <a:gd name="connsiteY135" fmla="*/ 266700 h 1408409"/>
              <a:gd name="connsiteX136" fmla="*/ 1633927 w 1874891"/>
              <a:gd name="connsiteY136" fmla="*/ 250031 h 1408409"/>
              <a:gd name="connsiteX137" fmla="*/ 1624402 w 1874891"/>
              <a:gd name="connsiteY137" fmla="*/ 233362 h 1408409"/>
              <a:gd name="connsiteX138" fmla="*/ 1619640 w 1874891"/>
              <a:gd name="connsiteY138" fmla="*/ 226219 h 1408409"/>
              <a:gd name="connsiteX139" fmla="*/ 1612496 w 1874891"/>
              <a:gd name="connsiteY139" fmla="*/ 219075 h 1408409"/>
              <a:gd name="connsiteX140" fmla="*/ 1600590 w 1874891"/>
              <a:gd name="connsiteY140" fmla="*/ 202406 h 1408409"/>
              <a:gd name="connsiteX141" fmla="*/ 1583921 w 1874891"/>
              <a:gd name="connsiteY141" fmla="*/ 185737 h 1408409"/>
              <a:gd name="connsiteX142" fmla="*/ 1579158 w 1874891"/>
              <a:gd name="connsiteY142" fmla="*/ 178594 h 1408409"/>
              <a:gd name="connsiteX143" fmla="*/ 1572015 w 1874891"/>
              <a:gd name="connsiteY143" fmla="*/ 173831 h 1408409"/>
              <a:gd name="connsiteX144" fmla="*/ 1564871 w 1874891"/>
              <a:gd name="connsiteY144" fmla="*/ 166687 h 1408409"/>
              <a:gd name="connsiteX145" fmla="*/ 1557727 w 1874891"/>
              <a:gd name="connsiteY145" fmla="*/ 161925 h 1408409"/>
              <a:gd name="connsiteX146" fmla="*/ 1538677 w 1874891"/>
              <a:gd name="connsiteY146" fmla="*/ 150019 h 1408409"/>
              <a:gd name="connsiteX147" fmla="*/ 1531533 w 1874891"/>
              <a:gd name="connsiteY147" fmla="*/ 142875 h 1408409"/>
              <a:gd name="connsiteX148" fmla="*/ 1524390 w 1874891"/>
              <a:gd name="connsiteY148" fmla="*/ 140494 h 1408409"/>
              <a:gd name="connsiteX149" fmla="*/ 1514865 w 1874891"/>
              <a:gd name="connsiteY149" fmla="*/ 135731 h 1408409"/>
              <a:gd name="connsiteX150" fmla="*/ 1500577 w 1874891"/>
              <a:gd name="connsiteY150" fmla="*/ 128587 h 1408409"/>
              <a:gd name="connsiteX151" fmla="*/ 1476765 w 1874891"/>
              <a:gd name="connsiteY151" fmla="*/ 111919 h 1408409"/>
              <a:gd name="connsiteX152" fmla="*/ 1462477 w 1874891"/>
              <a:gd name="connsiteY152" fmla="*/ 102394 h 1408409"/>
              <a:gd name="connsiteX153" fmla="*/ 1452952 w 1874891"/>
              <a:gd name="connsiteY153" fmla="*/ 97631 h 1408409"/>
              <a:gd name="connsiteX154" fmla="*/ 1445808 w 1874891"/>
              <a:gd name="connsiteY154" fmla="*/ 92869 h 1408409"/>
              <a:gd name="connsiteX155" fmla="*/ 1438665 w 1874891"/>
              <a:gd name="connsiteY155" fmla="*/ 90487 h 1408409"/>
              <a:gd name="connsiteX156" fmla="*/ 1424377 w 1874891"/>
              <a:gd name="connsiteY156" fmla="*/ 78581 h 1408409"/>
              <a:gd name="connsiteX157" fmla="*/ 1414852 w 1874891"/>
              <a:gd name="connsiteY157" fmla="*/ 73819 h 1408409"/>
              <a:gd name="connsiteX158" fmla="*/ 1398183 w 1874891"/>
              <a:gd name="connsiteY158" fmla="*/ 61912 h 1408409"/>
              <a:gd name="connsiteX159" fmla="*/ 1391040 w 1874891"/>
              <a:gd name="connsiteY159" fmla="*/ 57150 h 1408409"/>
              <a:gd name="connsiteX160" fmla="*/ 1381515 w 1874891"/>
              <a:gd name="connsiteY160" fmla="*/ 50006 h 1408409"/>
              <a:gd name="connsiteX161" fmla="*/ 1371990 w 1874891"/>
              <a:gd name="connsiteY161" fmla="*/ 45244 h 1408409"/>
              <a:gd name="connsiteX162" fmla="*/ 1350558 w 1874891"/>
              <a:gd name="connsiteY162" fmla="*/ 28575 h 1408409"/>
              <a:gd name="connsiteX163" fmla="*/ 1336271 w 1874891"/>
              <a:gd name="connsiteY163" fmla="*/ 19050 h 1408409"/>
              <a:gd name="connsiteX164" fmla="*/ 1331508 w 1874891"/>
              <a:gd name="connsiteY164" fmla="*/ 11906 h 1408409"/>
              <a:gd name="connsiteX165" fmla="*/ 1324365 w 1874891"/>
              <a:gd name="connsiteY165" fmla="*/ 7144 h 1408409"/>
              <a:gd name="connsiteX166" fmla="*/ 1326746 w 1874891"/>
              <a:gd name="connsiteY166" fmla="*/ 0 h 1408409"/>
              <a:gd name="connsiteX167" fmla="*/ 1386277 w 1874891"/>
              <a:gd name="connsiteY167" fmla="*/ 4762 h 1408409"/>
              <a:gd name="connsiteX168" fmla="*/ 1395802 w 1874891"/>
              <a:gd name="connsiteY168" fmla="*/ 7144 h 1408409"/>
              <a:gd name="connsiteX169" fmla="*/ 1410090 w 1874891"/>
              <a:gd name="connsiteY169" fmla="*/ 9525 h 1408409"/>
              <a:gd name="connsiteX170" fmla="*/ 1421996 w 1874891"/>
              <a:gd name="connsiteY170" fmla="*/ 11906 h 1408409"/>
              <a:gd name="connsiteX171" fmla="*/ 1431521 w 1874891"/>
              <a:gd name="connsiteY171" fmla="*/ 14287 h 1408409"/>
              <a:gd name="connsiteX172" fmla="*/ 1448190 w 1874891"/>
              <a:gd name="connsiteY172" fmla="*/ 16669 h 1408409"/>
              <a:gd name="connsiteX173" fmla="*/ 1469621 w 1874891"/>
              <a:gd name="connsiteY173" fmla="*/ 21431 h 1408409"/>
              <a:gd name="connsiteX174" fmla="*/ 1488671 w 1874891"/>
              <a:gd name="connsiteY174" fmla="*/ 26194 h 1408409"/>
              <a:gd name="connsiteX175" fmla="*/ 1495815 w 1874891"/>
              <a:gd name="connsiteY175" fmla="*/ 28575 h 1408409"/>
              <a:gd name="connsiteX176" fmla="*/ 1512483 w 1874891"/>
              <a:gd name="connsiteY176" fmla="*/ 30956 h 1408409"/>
              <a:gd name="connsiteX177" fmla="*/ 1538677 w 1874891"/>
              <a:gd name="connsiteY177" fmla="*/ 38100 h 1408409"/>
              <a:gd name="connsiteX178" fmla="*/ 1548202 w 1874891"/>
              <a:gd name="connsiteY178" fmla="*/ 40481 h 1408409"/>
              <a:gd name="connsiteX179" fmla="*/ 1569633 w 1874891"/>
              <a:gd name="connsiteY179" fmla="*/ 47625 h 1408409"/>
              <a:gd name="connsiteX180" fmla="*/ 1576777 w 1874891"/>
              <a:gd name="connsiteY180" fmla="*/ 50006 h 1408409"/>
              <a:gd name="connsiteX181" fmla="*/ 1583921 w 1874891"/>
              <a:gd name="connsiteY181" fmla="*/ 52387 h 1408409"/>
              <a:gd name="connsiteX182" fmla="*/ 1610115 w 1874891"/>
              <a:gd name="connsiteY182" fmla="*/ 59531 h 1408409"/>
              <a:gd name="connsiteX183" fmla="*/ 1619640 w 1874891"/>
              <a:gd name="connsiteY183" fmla="*/ 66675 h 1408409"/>
              <a:gd name="connsiteX184" fmla="*/ 1626783 w 1874891"/>
              <a:gd name="connsiteY184" fmla="*/ 69056 h 1408409"/>
              <a:gd name="connsiteX185" fmla="*/ 1633927 w 1874891"/>
              <a:gd name="connsiteY185" fmla="*/ 76200 h 1408409"/>
              <a:gd name="connsiteX186" fmla="*/ 1648215 w 1874891"/>
              <a:gd name="connsiteY186" fmla="*/ 85725 h 1408409"/>
              <a:gd name="connsiteX187" fmla="*/ 1662502 w 1874891"/>
              <a:gd name="connsiteY187" fmla="*/ 95250 h 1408409"/>
              <a:gd name="connsiteX188" fmla="*/ 1676790 w 1874891"/>
              <a:gd name="connsiteY188" fmla="*/ 104775 h 1408409"/>
              <a:gd name="connsiteX189" fmla="*/ 1683933 w 1874891"/>
              <a:gd name="connsiteY189" fmla="*/ 109537 h 1408409"/>
              <a:gd name="connsiteX190" fmla="*/ 1698221 w 1874891"/>
              <a:gd name="connsiteY190" fmla="*/ 123825 h 1408409"/>
              <a:gd name="connsiteX191" fmla="*/ 1722033 w 1874891"/>
              <a:gd name="connsiteY191" fmla="*/ 140494 h 1408409"/>
              <a:gd name="connsiteX192" fmla="*/ 1736321 w 1874891"/>
              <a:gd name="connsiteY192" fmla="*/ 152400 h 1408409"/>
              <a:gd name="connsiteX193" fmla="*/ 1741083 w 1874891"/>
              <a:gd name="connsiteY193" fmla="*/ 159544 h 1408409"/>
              <a:gd name="connsiteX194" fmla="*/ 1748227 w 1874891"/>
              <a:gd name="connsiteY194" fmla="*/ 166687 h 1408409"/>
              <a:gd name="connsiteX195" fmla="*/ 1755371 w 1874891"/>
              <a:gd name="connsiteY195" fmla="*/ 178594 h 1408409"/>
              <a:gd name="connsiteX196" fmla="*/ 1769658 w 1874891"/>
              <a:gd name="connsiteY196" fmla="*/ 195262 h 1408409"/>
              <a:gd name="connsiteX197" fmla="*/ 1776802 w 1874891"/>
              <a:gd name="connsiteY197" fmla="*/ 209550 h 1408409"/>
              <a:gd name="connsiteX198" fmla="*/ 1781565 w 1874891"/>
              <a:gd name="connsiteY198" fmla="*/ 219075 h 1408409"/>
              <a:gd name="connsiteX199" fmla="*/ 1793471 w 1874891"/>
              <a:gd name="connsiteY199" fmla="*/ 238125 h 1408409"/>
              <a:gd name="connsiteX200" fmla="*/ 1795852 w 1874891"/>
              <a:gd name="connsiteY200" fmla="*/ 245269 h 1408409"/>
              <a:gd name="connsiteX201" fmla="*/ 1805377 w 1874891"/>
              <a:gd name="connsiteY201" fmla="*/ 261937 h 1408409"/>
              <a:gd name="connsiteX202" fmla="*/ 1812521 w 1874891"/>
              <a:gd name="connsiteY202" fmla="*/ 278606 h 1408409"/>
              <a:gd name="connsiteX203" fmla="*/ 1822046 w 1874891"/>
              <a:gd name="connsiteY203" fmla="*/ 304800 h 1408409"/>
              <a:gd name="connsiteX204" fmla="*/ 1829190 w 1874891"/>
              <a:gd name="connsiteY204" fmla="*/ 328612 h 1408409"/>
              <a:gd name="connsiteX205" fmla="*/ 1833952 w 1874891"/>
              <a:gd name="connsiteY205" fmla="*/ 345281 h 1408409"/>
              <a:gd name="connsiteX206" fmla="*/ 1836333 w 1874891"/>
              <a:gd name="connsiteY206" fmla="*/ 352425 h 1408409"/>
              <a:gd name="connsiteX207" fmla="*/ 1838715 w 1874891"/>
              <a:gd name="connsiteY207" fmla="*/ 366712 h 1408409"/>
              <a:gd name="connsiteX208" fmla="*/ 1845858 w 1874891"/>
              <a:gd name="connsiteY208" fmla="*/ 385762 h 1408409"/>
              <a:gd name="connsiteX209" fmla="*/ 1848240 w 1874891"/>
              <a:gd name="connsiteY209" fmla="*/ 404812 h 1408409"/>
              <a:gd name="connsiteX210" fmla="*/ 1850621 w 1874891"/>
              <a:gd name="connsiteY210" fmla="*/ 414337 h 1408409"/>
              <a:gd name="connsiteX211" fmla="*/ 1874433 w 1874891"/>
              <a:gd name="connsiteY211" fmla="*/ 507207 h 1408409"/>
              <a:gd name="connsiteX212" fmla="*/ 1874433 w 1874891"/>
              <a:gd name="connsiteY212" fmla="*/ 621507 h 1408409"/>
              <a:gd name="connsiteX213" fmla="*/ 1853002 w 1874891"/>
              <a:gd name="connsiteY213" fmla="*/ 819150 h 1408409"/>
              <a:gd name="connsiteX214" fmla="*/ 1850621 w 1874891"/>
              <a:gd name="connsiteY214" fmla="*/ 828675 h 1408409"/>
              <a:gd name="connsiteX215" fmla="*/ 1845858 w 1874891"/>
              <a:gd name="connsiteY215" fmla="*/ 842962 h 1408409"/>
              <a:gd name="connsiteX216" fmla="*/ 1843477 w 1874891"/>
              <a:gd name="connsiteY216" fmla="*/ 852487 h 1408409"/>
              <a:gd name="connsiteX217" fmla="*/ 1838715 w 1874891"/>
              <a:gd name="connsiteY217" fmla="*/ 859631 h 1408409"/>
              <a:gd name="connsiteX218" fmla="*/ 1831571 w 1874891"/>
              <a:gd name="connsiteY218" fmla="*/ 876300 h 1408409"/>
              <a:gd name="connsiteX219" fmla="*/ 1826808 w 1874891"/>
              <a:gd name="connsiteY219" fmla="*/ 892969 h 1408409"/>
              <a:gd name="connsiteX220" fmla="*/ 1822046 w 1874891"/>
              <a:gd name="connsiteY220" fmla="*/ 900112 h 1408409"/>
              <a:gd name="connsiteX221" fmla="*/ 1814902 w 1874891"/>
              <a:gd name="connsiteY221" fmla="*/ 914400 h 1408409"/>
              <a:gd name="connsiteX222" fmla="*/ 1810140 w 1874891"/>
              <a:gd name="connsiteY222" fmla="*/ 928687 h 1408409"/>
              <a:gd name="connsiteX223" fmla="*/ 1805377 w 1874891"/>
              <a:gd name="connsiteY223" fmla="*/ 942975 h 1408409"/>
              <a:gd name="connsiteX224" fmla="*/ 1802996 w 1874891"/>
              <a:gd name="connsiteY224" fmla="*/ 952500 h 1408409"/>
              <a:gd name="connsiteX225" fmla="*/ 1798233 w 1874891"/>
              <a:gd name="connsiteY225" fmla="*/ 966787 h 1408409"/>
              <a:gd name="connsiteX226" fmla="*/ 1793471 w 1874891"/>
              <a:gd name="connsiteY226" fmla="*/ 973931 h 1408409"/>
              <a:gd name="connsiteX227" fmla="*/ 1788708 w 1874891"/>
              <a:gd name="connsiteY227" fmla="*/ 990600 h 1408409"/>
              <a:gd name="connsiteX228" fmla="*/ 1783946 w 1874891"/>
              <a:gd name="connsiteY228" fmla="*/ 997744 h 1408409"/>
              <a:gd name="connsiteX229" fmla="*/ 1724415 w 1874891"/>
              <a:gd name="connsiteY229" fmla="*/ 1076325 h 1408409"/>
              <a:gd name="connsiteX230" fmla="*/ 1717271 w 1874891"/>
              <a:gd name="connsiteY230" fmla="*/ 1083469 h 1408409"/>
              <a:gd name="connsiteX231" fmla="*/ 1710127 w 1874891"/>
              <a:gd name="connsiteY231" fmla="*/ 1090612 h 1408409"/>
              <a:gd name="connsiteX232" fmla="*/ 1705365 w 1874891"/>
              <a:gd name="connsiteY232" fmla="*/ 1097756 h 1408409"/>
              <a:gd name="connsiteX233" fmla="*/ 1695840 w 1874891"/>
              <a:gd name="connsiteY233" fmla="*/ 1104900 h 1408409"/>
              <a:gd name="connsiteX234" fmla="*/ 1691077 w 1874891"/>
              <a:gd name="connsiteY234" fmla="*/ 1112044 h 1408409"/>
              <a:gd name="connsiteX235" fmla="*/ 1676790 w 1874891"/>
              <a:gd name="connsiteY235" fmla="*/ 1126331 h 1408409"/>
              <a:gd name="connsiteX236" fmla="*/ 1662502 w 1874891"/>
              <a:gd name="connsiteY236" fmla="*/ 1135856 h 1408409"/>
              <a:gd name="connsiteX237" fmla="*/ 1641071 w 1874891"/>
              <a:gd name="connsiteY237" fmla="*/ 1152525 h 1408409"/>
              <a:gd name="connsiteX238" fmla="*/ 1633927 w 1874891"/>
              <a:gd name="connsiteY238" fmla="*/ 1154906 h 1408409"/>
              <a:gd name="connsiteX239" fmla="*/ 1612496 w 1874891"/>
              <a:gd name="connsiteY239" fmla="*/ 1169194 h 1408409"/>
              <a:gd name="connsiteX240" fmla="*/ 1605352 w 1874891"/>
              <a:gd name="connsiteY240" fmla="*/ 1173956 h 1408409"/>
              <a:gd name="connsiteX241" fmla="*/ 1598208 w 1874891"/>
              <a:gd name="connsiteY241" fmla="*/ 1176337 h 1408409"/>
              <a:gd name="connsiteX242" fmla="*/ 1583921 w 1874891"/>
              <a:gd name="connsiteY242" fmla="*/ 1185862 h 1408409"/>
              <a:gd name="connsiteX243" fmla="*/ 1576777 w 1874891"/>
              <a:gd name="connsiteY243" fmla="*/ 1188244 h 1408409"/>
              <a:gd name="connsiteX244" fmla="*/ 1560108 w 1874891"/>
              <a:gd name="connsiteY244" fmla="*/ 1195387 h 1408409"/>
              <a:gd name="connsiteX245" fmla="*/ 1443427 w 1874891"/>
              <a:gd name="connsiteY245" fmla="*/ 1271588 h 1408409"/>
              <a:gd name="connsiteX246" fmla="*/ 1374371 w 1874891"/>
              <a:gd name="connsiteY246" fmla="*/ 1302544 h 1408409"/>
              <a:gd name="connsiteX247" fmla="*/ 1298171 w 1874891"/>
              <a:gd name="connsiteY247" fmla="*/ 1326356 h 1408409"/>
              <a:gd name="connsiteX248" fmla="*/ 1283883 w 1874891"/>
              <a:gd name="connsiteY248" fmla="*/ 1331119 h 1408409"/>
              <a:gd name="connsiteX249" fmla="*/ 1274358 w 1874891"/>
              <a:gd name="connsiteY249" fmla="*/ 1335881 h 1408409"/>
              <a:gd name="connsiteX250" fmla="*/ 1264833 w 1874891"/>
              <a:gd name="connsiteY250" fmla="*/ 1338262 h 1408409"/>
              <a:gd name="connsiteX251" fmla="*/ 1257690 w 1874891"/>
              <a:gd name="connsiteY251" fmla="*/ 1340644 h 1408409"/>
              <a:gd name="connsiteX252" fmla="*/ 1233877 w 1874891"/>
              <a:gd name="connsiteY252" fmla="*/ 1347787 h 1408409"/>
              <a:gd name="connsiteX253" fmla="*/ 1214827 w 1874891"/>
              <a:gd name="connsiteY253" fmla="*/ 1354931 h 1408409"/>
              <a:gd name="connsiteX254" fmla="*/ 1202921 w 1874891"/>
              <a:gd name="connsiteY254" fmla="*/ 1359694 h 1408409"/>
              <a:gd name="connsiteX255" fmla="*/ 1188633 w 1874891"/>
              <a:gd name="connsiteY255" fmla="*/ 1364456 h 1408409"/>
              <a:gd name="connsiteX256" fmla="*/ 1181490 w 1874891"/>
              <a:gd name="connsiteY256" fmla="*/ 1366837 h 1408409"/>
              <a:gd name="connsiteX257" fmla="*/ 1150533 w 1874891"/>
              <a:gd name="connsiteY257" fmla="*/ 1371600 h 1408409"/>
              <a:gd name="connsiteX258" fmla="*/ 1019565 w 1874891"/>
              <a:gd name="connsiteY258" fmla="*/ 1395413 h 1408409"/>
              <a:gd name="connsiteX259" fmla="*/ 981465 w 1874891"/>
              <a:gd name="connsiteY259" fmla="*/ 1395412 h 1408409"/>
              <a:gd name="connsiteX260" fmla="*/ 919552 w 1874891"/>
              <a:gd name="connsiteY260" fmla="*/ 1404937 h 1408409"/>
              <a:gd name="connsiteX261" fmla="*/ 855259 w 1874891"/>
              <a:gd name="connsiteY261" fmla="*/ 1404937 h 1408409"/>
              <a:gd name="connsiteX262" fmla="*/ 798108 w 1874891"/>
              <a:gd name="connsiteY262" fmla="*/ 1407319 h 1408409"/>
              <a:gd name="connsiteX263" fmla="*/ 598083 w 1874891"/>
              <a:gd name="connsiteY263" fmla="*/ 1388269 h 1408409"/>
              <a:gd name="connsiteX264" fmla="*/ 574271 w 1874891"/>
              <a:gd name="connsiteY264" fmla="*/ 1378744 h 1408409"/>
              <a:gd name="connsiteX265" fmla="*/ 567127 w 1874891"/>
              <a:gd name="connsiteY265" fmla="*/ 1376362 h 1408409"/>
              <a:gd name="connsiteX266" fmla="*/ 548077 w 1874891"/>
              <a:gd name="connsiteY266" fmla="*/ 1371600 h 1408409"/>
              <a:gd name="connsiteX267" fmla="*/ 540933 w 1874891"/>
              <a:gd name="connsiteY267" fmla="*/ 1369219 h 1408409"/>
              <a:gd name="connsiteX268" fmla="*/ 521883 w 1874891"/>
              <a:gd name="connsiteY268" fmla="*/ 1364456 h 1408409"/>
              <a:gd name="connsiteX269" fmla="*/ 512358 w 1874891"/>
              <a:gd name="connsiteY269" fmla="*/ 1362075 h 1408409"/>
              <a:gd name="connsiteX270" fmla="*/ 505215 w 1874891"/>
              <a:gd name="connsiteY270" fmla="*/ 1357312 h 1408409"/>
              <a:gd name="connsiteX271" fmla="*/ 495690 w 1874891"/>
              <a:gd name="connsiteY271" fmla="*/ 1354931 h 1408409"/>
              <a:gd name="connsiteX272" fmla="*/ 479021 w 1874891"/>
              <a:gd name="connsiteY272" fmla="*/ 1350169 h 1408409"/>
              <a:gd name="connsiteX273" fmla="*/ 462352 w 1874891"/>
              <a:gd name="connsiteY273" fmla="*/ 1347787 h 1408409"/>
              <a:gd name="connsiteX274" fmla="*/ 455208 w 1874891"/>
              <a:gd name="connsiteY274" fmla="*/ 1345406 h 1408409"/>
              <a:gd name="connsiteX275" fmla="*/ 445683 w 1874891"/>
              <a:gd name="connsiteY275" fmla="*/ 1343025 h 1408409"/>
              <a:gd name="connsiteX276" fmla="*/ 433777 w 1874891"/>
              <a:gd name="connsiteY276" fmla="*/ 1338262 h 1408409"/>
              <a:gd name="connsiteX277" fmla="*/ 421871 w 1874891"/>
              <a:gd name="connsiteY277" fmla="*/ 1335881 h 1408409"/>
              <a:gd name="connsiteX278" fmla="*/ 407583 w 1874891"/>
              <a:gd name="connsiteY278" fmla="*/ 1331119 h 1408409"/>
              <a:gd name="connsiteX279" fmla="*/ 400440 w 1874891"/>
              <a:gd name="connsiteY279" fmla="*/ 1328737 h 1408409"/>
              <a:gd name="connsiteX280" fmla="*/ 390915 w 1874891"/>
              <a:gd name="connsiteY280" fmla="*/ 1323975 h 1408409"/>
              <a:gd name="connsiteX281" fmla="*/ 381390 w 1874891"/>
              <a:gd name="connsiteY281" fmla="*/ 1321594 h 1408409"/>
              <a:gd name="connsiteX282" fmla="*/ 374246 w 1874891"/>
              <a:gd name="connsiteY282" fmla="*/ 1319212 h 1408409"/>
              <a:gd name="connsiteX283" fmla="*/ 364721 w 1874891"/>
              <a:gd name="connsiteY283" fmla="*/ 1316831 h 1408409"/>
              <a:gd name="connsiteX284" fmla="*/ 355196 w 1874891"/>
              <a:gd name="connsiteY284" fmla="*/ 1312069 h 1408409"/>
              <a:gd name="connsiteX285" fmla="*/ 340908 w 1874891"/>
              <a:gd name="connsiteY285" fmla="*/ 1307306 h 1408409"/>
              <a:gd name="connsiteX286" fmla="*/ 326621 w 1874891"/>
              <a:gd name="connsiteY286" fmla="*/ 1302544 h 1408409"/>
              <a:gd name="connsiteX287" fmla="*/ 319477 w 1874891"/>
              <a:gd name="connsiteY287" fmla="*/ 1300162 h 1408409"/>
              <a:gd name="connsiteX288" fmla="*/ 312333 w 1874891"/>
              <a:gd name="connsiteY288" fmla="*/ 1297781 h 1408409"/>
              <a:gd name="connsiteX289" fmla="*/ 305190 w 1874891"/>
              <a:gd name="connsiteY289" fmla="*/ 1293019 h 1408409"/>
              <a:gd name="connsiteX290" fmla="*/ 290902 w 1874891"/>
              <a:gd name="connsiteY290" fmla="*/ 1288256 h 1408409"/>
              <a:gd name="connsiteX291" fmla="*/ 269471 w 1874891"/>
              <a:gd name="connsiteY291" fmla="*/ 1281112 h 1408409"/>
              <a:gd name="connsiteX292" fmla="*/ 259946 w 1874891"/>
              <a:gd name="connsiteY292" fmla="*/ 1273969 h 1408409"/>
              <a:gd name="connsiteX293" fmla="*/ 252802 w 1874891"/>
              <a:gd name="connsiteY293" fmla="*/ 1271587 h 1408409"/>
              <a:gd name="connsiteX294" fmla="*/ 238515 w 1874891"/>
              <a:gd name="connsiteY294" fmla="*/ 1264444 h 1408409"/>
              <a:gd name="connsiteX295" fmla="*/ 228990 w 1874891"/>
              <a:gd name="connsiteY295" fmla="*/ 1262062 h 1408409"/>
              <a:gd name="connsiteX296" fmla="*/ 214702 w 1874891"/>
              <a:gd name="connsiteY296" fmla="*/ 1257300 h 1408409"/>
              <a:gd name="connsiteX297" fmla="*/ 205177 w 1874891"/>
              <a:gd name="connsiteY297" fmla="*/ 1254919 h 1408409"/>
              <a:gd name="connsiteX298" fmla="*/ 190890 w 1874891"/>
              <a:gd name="connsiteY298" fmla="*/ 1250156 h 1408409"/>
              <a:gd name="connsiteX299" fmla="*/ 183746 w 1874891"/>
              <a:gd name="connsiteY299" fmla="*/ 1245394 h 1408409"/>
              <a:gd name="connsiteX300" fmla="*/ 167077 w 1874891"/>
              <a:gd name="connsiteY300" fmla="*/ 1240631 h 1408409"/>
              <a:gd name="connsiteX301" fmla="*/ 159933 w 1874891"/>
              <a:gd name="connsiteY301" fmla="*/ 1235869 h 1408409"/>
              <a:gd name="connsiteX302" fmla="*/ 145646 w 1874891"/>
              <a:gd name="connsiteY302" fmla="*/ 1231106 h 1408409"/>
              <a:gd name="connsiteX303" fmla="*/ 138502 w 1874891"/>
              <a:gd name="connsiteY303" fmla="*/ 1228725 h 1408409"/>
              <a:gd name="connsiteX304" fmla="*/ 117071 w 1874891"/>
              <a:gd name="connsiteY304" fmla="*/ 1216819 h 1408409"/>
              <a:gd name="connsiteX305" fmla="*/ 109927 w 1874891"/>
              <a:gd name="connsiteY305" fmla="*/ 1212056 h 1408409"/>
              <a:gd name="connsiteX306" fmla="*/ 102783 w 1874891"/>
              <a:gd name="connsiteY306" fmla="*/ 1209675 h 1408409"/>
              <a:gd name="connsiteX307" fmla="*/ 88496 w 1874891"/>
              <a:gd name="connsiteY307" fmla="*/ 1197769 h 1408409"/>
              <a:gd name="connsiteX308" fmla="*/ 71827 w 1874891"/>
              <a:gd name="connsiteY308" fmla="*/ 1188244 h 1408409"/>
              <a:gd name="connsiteX309" fmla="*/ 50396 w 1874891"/>
              <a:gd name="connsiteY309" fmla="*/ 1171575 h 1408409"/>
              <a:gd name="connsiteX310" fmla="*/ 43252 w 1874891"/>
              <a:gd name="connsiteY310" fmla="*/ 1164431 h 1408409"/>
              <a:gd name="connsiteX311" fmla="*/ 28965 w 1874891"/>
              <a:gd name="connsiteY311" fmla="*/ 1154906 h 1408409"/>
              <a:gd name="connsiteX312" fmla="*/ 17058 w 1874891"/>
              <a:gd name="connsiteY312" fmla="*/ 1145381 h 1408409"/>
              <a:gd name="connsiteX313" fmla="*/ 2771 w 1874891"/>
              <a:gd name="connsiteY313" fmla="*/ 1131094 h 1408409"/>
              <a:gd name="connsiteX314" fmla="*/ 390 w 1874891"/>
              <a:gd name="connsiteY314" fmla="*/ 1123950 h 1408409"/>
              <a:gd name="connsiteX315" fmla="*/ 21821 w 1874891"/>
              <a:gd name="connsiteY315" fmla="*/ 1112044 h 1408409"/>
              <a:gd name="connsiteX316" fmla="*/ 36108 w 1874891"/>
              <a:gd name="connsiteY316" fmla="*/ 1116806 h 1408409"/>
              <a:gd name="connsiteX317" fmla="*/ 38490 w 1874891"/>
              <a:gd name="connsiteY317" fmla="*/ 1119187 h 140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</a:cxnLst>
            <a:rect l="l" t="t" r="r" b="b"/>
            <a:pathLst>
              <a:path w="1874891" h="1408409">
                <a:moveTo>
                  <a:pt x="38490" y="1119187"/>
                </a:moveTo>
                <a:cubicBezTo>
                  <a:pt x="42459" y="1120775"/>
                  <a:pt x="46644" y="1121903"/>
                  <a:pt x="50396" y="1123950"/>
                </a:cubicBezTo>
                <a:cubicBezTo>
                  <a:pt x="55421" y="1126691"/>
                  <a:pt x="59921" y="1130300"/>
                  <a:pt x="64683" y="1133475"/>
                </a:cubicBezTo>
                <a:cubicBezTo>
                  <a:pt x="67064" y="1135062"/>
                  <a:pt x="69051" y="1137543"/>
                  <a:pt x="71827" y="1138237"/>
                </a:cubicBezTo>
                <a:lnTo>
                  <a:pt x="81352" y="1140619"/>
                </a:lnTo>
                <a:cubicBezTo>
                  <a:pt x="116333" y="1163939"/>
                  <a:pt x="79519" y="1140250"/>
                  <a:pt x="105165" y="1154906"/>
                </a:cubicBezTo>
                <a:cubicBezTo>
                  <a:pt x="107650" y="1156326"/>
                  <a:pt x="109823" y="1158249"/>
                  <a:pt x="112308" y="1159669"/>
                </a:cubicBezTo>
                <a:cubicBezTo>
                  <a:pt x="115390" y="1161430"/>
                  <a:pt x="118751" y="1162670"/>
                  <a:pt x="121833" y="1164431"/>
                </a:cubicBezTo>
                <a:cubicBezTo>
                  <a:pt x="124318" y="1165851"/>
                  <a:pt x="126417" y="1167914"/>
                  <a:pt x="128977" y="1169194"/>
                </a:cubicBezTo>
                <a:cubicBezTo>
                  <a:pt x="131222" y="1170317"/>
                  <a:pt x="133927" y="1170356"/>
                  <a:pt x="136121" y="1171575"/>
                </a:cubicBezTo>
                <a:cubicBezTo>
                  <a:pt x="160685" y="1185221"/>
                  <a:pt x="141387" y="1178093"/>
                  <a:pt x="157552" y="1183481"/>
                </a:cubicBezTo>
                <a:cubicBezTo>
                  <a:pt x="174958" y="1195086"/>
                  <a:pt x="153072" y="1180921"/>
                  <a:pt x="174221" y="1193006"/>
                </a:cubicBezTo>
                <a:cubicBezTo>
                  <a:pt x="176706" y="1194426"/>
                  <a:pt x="178805" y="1196489"/>
                  <a:pt x="181365" y="1197769"/>
                </a:cubicBezTo>
                <a:cubicBezTo>
                  <a:pt x="183610" y="1198891"/>
                  <a:pt x="186263" y="1199028"/>
                  <a:pt x="188508" y="1200150"/>
                </a:cubicBezTo>
                <a:cubicBezTo>
                  <a:pt x="205683" y="1208737"/>
                  <a:pt x="184314" y="1201330"/>
                  <a:pt x="205177" y="1209675"/>
                </a:cubicBezTo>
                <a:cubicBezTo>
                  <a:pt x="209838" y="1211539"/>
                  <a:pt x="214804" y="1212572"/>
                  <a:pt x="219465" y="1214437"/>
                </a:cubicBezTo>
                <a:cubicBezTo>
                  <a:pt x="223434" y="1216025"/>
                  <a:pt x="227277" y="1217972"/>
                  <a:pt x="231371" y="1219200"/>
                </a:cubicBezTo>
                <a:cubicBezTo>
                  <a:pt x="243791" y="1222926"/>
                  <a:pt x="240645" y="1219772"/>
                  <a:pt x="250421" y="1223962"/>
                </a:cubicBezTo>
                <a:cubicBezTo>
                  <a:pt x="253684" y="1225360"/>
                  <a:pt x="256578" y="1227602"/>
                  <a:pt x="259946" y="1228725"/>
                </a:cubicBezTo>
                <a:cubicBezTo>
                  <a:pt x="266156" y="1230795"/>
                  <a:pt x="272646" y="1231899"/>
                  <a:pt x="278996" y="1233487"/>
                </a:cubicBezTo>
                <a:cubicBezTo>
                  <a:pt x="282171" y="1234281"/>
                  <a:pt x="285416" y="1234834"/>
                  <a:pt x="288521" y="1235869"/>
                </a:cubicBezTo>
                <a:lnTo>
                  <a:pt x="302808" y="1240631"/>
                </a:lnTo>
                <a:cubicBezTo>
                  <a:pt x="305189" y="1242219"/>
                  <a:pt x="307321" y="1244267"/>
                  <a:pt x="309952" y="1245394"/>
                </a:cubicBezTo>
                <a:cubicBezTo>
                  <a:pt x="312960" y="1246683"/>
                  <a:pt x="316330" y="1246876"/>
                  <a:pt x="319477" y="1247775"/>
                </a:cubicBezTo>
                <a:cubicBezTo>
                  <a:pt x="321891" y="1248465"/>
                  <a:pt x="324240" y="1249362"/>
                  <a:pt x="326621" y="1250156"/>
                </a:cubicBezTo>
                <a:cubicBezTo>
                  <a:pt x="341097" y="1259807"/>
                  <a:pt x="325718" y="1250711"/>
                  <a:pt x="343290" y="1257300"/>
                </a:cubicBezTo>
                <a:cubicBezTo>
                  <a:pt x="346614" y="1258546"/>
                  <a:pt x="349491" y="1260816"/>
                  <a:pt x="352815" y="1262062"/>
                </a:cubicBezTo>
                <a:cubicBezTo>
                  <a:pt x="355879" y="1263211"/>
                  <a:pt x="359205" y="1263504"/>
                  <a:pt x="362340" y="1264444"/>
                </a:cubicBezTo>
                <a:cubicBezTo>
                  <a:pt x="367148" y="1265887"/>
                  <a:pt x="371757" y="1267989"/>
                  <a:pt x="376627" y="1269206"/>
                </a:cubicBezTo>
                <a:cubicBezTo>
                  <a:pt x="379802" y="1270000"/>
                  <a:pt x="383017" y="1270647"/>
                  <a:pt x="386152" y="1271587"/>
                </a:cubicBezTo>
                <a:cubicBezTo>
                  <a:pt x="390961" y="1273030"/>
                  <a:pt x="395677" y="1274762"/>
                  <a:pt x="400440" y="1276350"/>
                </a:cubicBezTo>
                <a:lnTo>
                  <a:pt x="421871" y="1283494"/>
                </a:lnTo>
                <a:cubicBezTo>
                  <a:pt x="436172" y="1288261"/>
                  <a:pt x="422432" y="1284153"/>
                  <a:pt x="445683" y="1288256"/>
                </a:cubicBezTo>
                <a:cubicBezTo>
                  <a:pt x="453655" y="1289663"/>
                  <a:pt x="469496" y="1293019"/>
                  <a:pt x="469496" y="1293019"/>
                </a:cubicBezTo>
                <a:cubicBezTo>
                  <a:pt x="486982" y="1301761"/>
                  <a:pt x="471465" y="1295324"/>
                  <a:pt x="498071" y="1300162"/>
                </a:cubicBezTo>
                <a:cubicBezTo>
                  <a:pt x="500541" y="1300611"/>
                  <a:pt x="502754" y="1302052"/>
                  <a:pt x="505215" y="1302544"/>
                </a:cubicBezTo>
                <a:cubicBezTo>
                  <a:pt x="510718" y="1303645"/>
                  <a:pt x="516336" y="1304072"/>
                  <a:pt x="521883" y="1304925"/>
                </a:cubicBezTo>
                <a:cubicBezTo>
                  <a:pt x="526655" y="1305659"/>
                  <a:pt x="531421" y="1306442"/>
                  <a:pt x="536171" y="1307306"/>
                </a:cubicBezTo>
                <a:cubicBezTo>
                  <a:pt x="540153" y="1308030"/>
                  <a:pt x="544077" y="1309072"/>
                  <a:pt x="548077" y="1309687"/>
                </a:cubicBezTo>
                <a:cubicBezTo>
                  <a:pt x="554402" y="1310660"/>
                  <a:pt x="560802" y="1311096"/>
                  <a:pt x="567127" y="1312069"/>
                </a:cubicBezTo>
                <a:cubicBezTo>
                  <a:pt x="577232" y="1313624"/>
                  <a:pt x="585156" y="1316550"/>
                  <a:pt x="595702" y="1316831"/>
                </a:cubicBezTo>
                <a:cubicBezTo>
                  <a:pt x="649664" y="1318270"/>
                  <a:pt x="703652" y="1318418"/>
                  <a:pt x="757627" y="1319212"/>
                </a:cubicBezTo>
                <a:cubicBezTo>
                  <a:pt x="780356" y="1324896"/>
                  <a:pt x="757950" y="1319892"/>
                  <a:pt x="802871" y="1323975"/>
                </a:cubicBezTo>
                <a:cubicBezTo>
                  <a:pt x="808461" y="1324483"/>
                  <a:pt x="813984" y="1325562"/>
                  <a:pt x="819540" y="1326356"/>
                </a:cubicBezTo>
                <a:cubicBezTo>
                  <a:pt x="882246" y="1325562"/>
                  <a:pt x="944988" y="1326240"/>
                  <a:pt x="1007658" y="1323975"/>
                </a:cubicBezTo>
                <a:cubicBezTo>
                  <a:pt x="1011206" y="1323847"/>
                  <a:pt x="1013887" y="1320530"/>
                  <a:pt x="1017183" y="1319212"/>
                </a:cubicBezTo>
                <a:cubicBezTo>
                  <a:pt x="1021844" y="1317348"/>
                  <a:pt x="1026708" y="1316037"/>
                  <a:pt x="1031471" y="1314450"/>
                </a:cubicBezTo>
                <a:cubicBezTo>
                  <a:pt x="1040188" y="1311545"/>
                  <a:pt x="1048272" y="1308648"/>
                  <a:pt x="1057665" y="1307306"/>
                </a:cubicBezTo>
                <a:lnTo>
                  <a:pt x="1074333" y="1304925"/>
                </a:lnTo>
                <a:cubicBezTo>
                  <a:pt x="1094145" y="1298322"/>
                  <a:pt x="1062572" y="1308372"/>
                  <a:pt x="1098146" y="1300162"/>
                </a:cubicBezTo>
                <a:cubicBezTo>
                  <a:pt x="1103037" y="1299033"/>
                  <a:pt x="1112433" y="1295400"/>
                  <a:pt x="1112433" y="1295400"/>
                </a:cubicBezTo>
                <a:cubicBezTo>
                  <a:pt x="1123754" y="1287852"/>
                  <a:pt x="1116861" y="1291542"/>
                  <a:pt x="1133865" y="1285875"/>
                </a:cubicBezTo>
                <a:lnTo>
                  <a:pt x="1141008" y="1283494"/>
                </a:lnTo>
                <a:cubicBezTo>
                  <a:pt x="1145771" y="1281906"/>
                  <a:pt x="1150344" y="1279556"/>
                  <a:pt x="1155296" y="1278731"/>
                </a:cubicBezTo>
                <a:lnTo>
                  <a:pt x="1169583" y="1276350"/>
                </a:lnTo>
                <a:cubicBezTo>
                  <a:pt x="1171964" y="1274762"/>
                  <a:pt x="1174167" y="1272867"/>
                  <a:pt x="1176727" y="1271587"/>
                </a:cubicBezTo>
                <a:cubicBezTo>
                  <a:pt x="1181607" y="1269147"/>
                  <a:pt x="1191251" y="1267730"/>
                  <a:pt x="1195777" y="1266825"/>
                </a:cubicBezTo>
                <a:cubicBezTo>
                  <a:pt x="1202127" y="1263650"/>
                  <a:pt x="1207939" y="1259022"/>
                  <a:pt x="1214827" y="1257300"/>
                </a:cubicBezTo>
                <a:cubicBezTo>
                  <a:pt x="1217885" y="1256535"/>
                  <a:pt x="1228075" y="1254247"/>
                  <a:pt x="1231496" y="1252537"/>
                </a:cubicBezTo>
                <a:cubicBezTo>
                  <a:pt x="1255403" y="1240583"/>
                  <a:pt x="1218951" y="1255533"/>
                  <a:pt x="1248165" y="1243012"/>
                </a:cubicBezTo>
                <a:cubicBezTo>
                  <a:pt x="1253873" y="1240565"/>
                  <a:pt x="1258793" y="1239976"/>
                  <a:pt x="1264833" y="1238250"/>
                </a:cubicBezTo>
                <a:cubicBezTo>
                  <a:pt x="1267247" y="1237560"/>
                  <a:pt x="1269596" y="1236663"/>
                  <a:pt x="1271977" y="1235869"/>
                </a:cubicBezTo>
                <a:cubicBezTo>
                  <a:pt x="1279094" y="1231124"/>
                  <a:pt x="1287424" y="1224718"/>
                  <a:pt x="1295790" y="1221581"/>
                </a:cubicBezTo>
                <a:cubicBezTo>
                  <a:pt x="1298854" y="1220432"/>
                  <a:pt x="1302140" y="1219994"/>
                  <a:pt x="1305315" y="1219200"/>
                </a:cubicBezTo>
                <a:cubicBezTo>
                  <a:pt x="1307696" y="1217612"/>
                  <a:pt x="1309743" y="1215342"/>
                  <a:pt x="1312458" y="1214437"/>
                </a:cubicBezTo>
                <a:cubicBezTo>
                  <a:pt x="1317039" y="1212910"/>
                  <a:pt x="1322033" y="1213103"/>
                  <a:pt x="1326746" y="1212056"/>
                </a:cubicBezTo>
                <a:cubicBezTo>
                  <a:pt x="1329196" y="1211512"/>
                  <a:pt x="1331509" y="1210469"/>
                  <a:pt x="1333890" y="1209675"/>
                </a:cubicBezTo>
                <a:cubicBezTo>
                  <a:pt x="1336271" y="1208087"/>
                  <a:pt x="1338318" y="1205817"/>
                  <a:pt x="1341033" y="1204912"/>
                </a:cubicBezTo>
                <a:cubicBezTo>
                  <a:pt x="1345614" y="1203385"/>
                  <a:pt x="1350586" y="1203478"/>
                  <a:pt x="1355321" y="1202531"/>
                </a:cubicBezTo>
                <a:cubicBezTo>
                  <a:pt x="1358530" y="1201889"/>
                  <a:pt x="1361671" y="1200944"/>
                  <a:pt x="1364846" y="1200150"/>
                </a:cubicBezTo>
                <a:cubicBezTo>
                  <a:pt x="1368021" y="1198562"/>
                  <a:pt x="1371644" y="1197660"/>
                  <a:pt x="1374371" y="1195387"/>
                </a:cubicBezTo>
                <a:cubicBezTo>
                  <a:pt x="1376569" y="1193555"/>
                  <a:pt x="1377110" y="1190267"/>
                  <a:pt x="1379133" y="1188244"/>
                </a:cubicBezTo>
                <a:cubicBezTo>
                  <a:pt x="1381157" y="1186220"/>
                  <a:pt x="1383896" y="1185069"/>
                  <a:pt x="1386277" y="1183481"/>
                </a:cubicBezTo>
                <a:cubicBezTo>
                  <a:pt x="1387865" y="1181100"/>
                  <a:pt x="1388886" y="1178222"/>
                  <a:pt x="1391040" y="1176337"/>
                </a:cubicBezTo>
                <a:cubicBezTo>
                  <a:pt x="1395347" y="1172568"/>
                  <a:pt x="1400748" y="1170246"/>
                  <a:pt x="1405327" y="1166812"/>
                </a:cubicBezTo>
                <a:cubicBezTo>
                  <a:pt x="1408502" y="1164431"/>
                  <a:pt x="1411839" y="1162252"/>
                  <a:pt x="1414852" y="1159669"/>
                </a:cubicBezTo>
                <a:cubicBezTo>
                  <a:pt x="1417409" y="1157477"/>
                  <a:pt x="1419409" y="1154681"/>
                  <a:pt x="1421996" y="1152525"/>
                </a:cubicBezTo>
                <a:cubicBezTo>
                  <a:pt x="1424195" y="1150693"/>
                  <a:pt x="1426941" y="1149594"/>
                  <a:pt x="1429140" y="1147762"/>
                </a:cubicBezTo>
                <a:cubicBezTo>
                  <a:pt x="1431727" y="1145606"/>
                  <a:pt x="1433543" y="1142576"/>
                  <a:pt x="1436283" y="1140619"/>
                </a:cubicBezTo>
                <a:cubicBezTo>
                  <a:pt x="1439172" y="1138556"/>
                  <a:pt x="1442764" y="1137682"/>
                  <a:pt x="1445808" y="1135856"/>
                </a:cubicBezTo>
                <a:cubicBezTo>
                  <a:pt x="1453170" y="1131439"/>
                  <a:pt x="1460096" y="1126332"/>
                  <a:pt x="1467240" y="1121569"/>
                </a:cubicBezTo>
                <a:cubicBezTo>
                  <a:pt x="1469621" y="1119982"/>
                  <a:pt x="1472359" y="1118830"/>
                  <a:pt x="1474383" y="1116806"/>
                </a:cubicBezTo>
                <a:cubicBezTo>
                  <a:pt x="1476764" y="1114425"/>
                  <a:pt x="1478603" y="1111333"/>
                  <a:pt x="1481527" y="1109662"/>
                </a:cubicBezTo>
                <a:cubicBezTo>
                  <a:pt x="1484369" y="1108038"/>
                  <a:pt x="1487877" y="1108075"/>
                  <a:pt x="1491052" y="1107281"/>
                </a:cubicBezTo>
                <a:cubicBezTo>
                  <a:pt x="1494227" y="1104900"/>
                  <a:pt x="1497347" y="1102444"/>
                  <a:pt x="1500577" y="1100137"/>
                </a:cubicBezTo>
                <a:cubicBezTo>
                  <a:pt x="1502906" y="1098474"/>
                  <a:pt x="1505522" y="1097207"/>
                  <a:pt x="1507721" y="1095375"/>
                </a:cubicBezTo>
                <a:cubicBezTo>
                  <a:pt x="1510308" y="1093219"/>
                  <a:pt x="1512308" y="1090423"/>
                  <a:pt x="1514865" y="1088231"/>
                </a:cubicBezTo>
                <a:cubicBezTo>
                  <a:pt x="1517878" y="1085648"/>
                  <a:pt x="1521160" y="1083394"/>
                  <a:pt x="1524390" y="1081087"/>
                </a:cubicBezTo>
                <a:cubicBezTo>
                  <a:pt x="1526719" y="1079424"/>
                  <a:pt x="1529335" y="1078157"/>
                  <a:pt x="1531533" y="1076325"/>
                </a:cubicBezTo>
                <a:cubicBezTo>
                  <a:pt x="1534120" y="1074169"/>
                  <a:pt x="1536019" y="1071249"/>
                  <a:pt x="1538677" y="1069181"/>
                </a:cubicBezTo>
                <a:cubicBezTo>
                  <a:pt x="1543195" y="1065667"/>
                  <a:pt x="1548202" y="1062831"/>
                  <a:pt x="1552965" y="1059656"/>
                </a:cubicBezTo>
                <a:cubicBezTo>
                  <a:pt x="1555346" y="1058069"/>
                  <a:pt x="1558085" y="1056917"/>
                  <a:pt x="1560108" y="1054894"/>
                </a:cubicBezTo>
                <a:cubicBezTo>
                  <a:pt x="1564871" y="1050131"/>
                  <a:pt x="1570355" y="1045994"/>
                  <a:pt x="1574396" y="1040606"/>
                </a:cubicBezTo>
                <a:cubicBezTo>
                  <a:pt x="1579158" y="1034256"/>
                  <a:pt x="1583070" y="1027168"/>
                  <a:pt x="1588683" y="1021556"/>
                </a:cubicBezTo>
                <a:cubicBezTo>
                  <a:pt x="1620220" y="990021"/>
                  <a:pt x="1588459" y="1022832"/>
                  <a:pt x="1612496" y="995362"/>
                </a:cubicBezTo>
                <a:cubicBezTo>
                  <a:pt x="1614714" y="992828"/>
                  <a:pt x="1617484" y="990806"/>
                  <a:pt x="1619640" y="988219"/>
                </a:cubicBezTo>
                <a:cubicBezTo>
                  <a:pt x="1624909" y="981896"/>
                  <a:pt x="1624935" y="978953"/>
                  <a:pt x="1629165" y="971550"/>
                </a:cubicBezTo>
                <a:cubicBezTo>
                  <a:pt x="1630585" y="969065"/>
                  <a:pt x="1632765" y="967021"/>
                  <a:pt x="1633927" y="964406"/>
                </a:cubicBezTo>
                <a:cubicBezTo>
                  <a:pt x="1635966" y="959819"/>
                  <a:pt x="1637102" y="954881"/>
                  <a:pt x="1638690" y="950119"/>
                </a:cubicBezTo>
                <a:cubicBezTo>
                  <a:pt x="1639484" y="947738"/>
                  <a:pt x="1640462" y="945410"/>
                  <a:pt x="1641071" y="942975"/>
                </a:cubicBezTo>
                <a:cubicBezTo>
                  <a:pt x="1641834" y="939925"/>
                  <a:pt x="1644125" y="929721"/>
                  <a:pt x="1645833" y="926306"/>
                </a:cubicBezTo>
                <a:cubicBezTo>
                  <a:pt x="1647113" y="923746"/>
                  <a:pt x="1649008" y="921543"/>
                  <a:pt x="1650596" y="919162"/>
                </a:cubicBezTo>
                <a:cubicBezTo>
                  <a:pt x="1652183" y="914400"/>
                  <a:pt x="1654140" y="909745"/>
                  <a:pt x="1655358" y="904875"/>
                </a:cubicBezTo>
                <a:cubicBezTo>
                  <a:pt x="1656152" y="901700"/>
                  <a:pt x="1656591" y="898414"/>
                  <a:pt x="1657740" y="895350"/>
                </a:cubicBezTo>
                <a:cubicBezTo>
                  <a:pt x="1658986" y="892026"/>
                  <a:pt x="1661184" y="889121"/>
                  <a:pt x="1662502" y="885825"/>
                </a:cubicBezTo>
                <a:cubicBezTo>
                  <a:pt x="1664366" y="881164"/>
                  <a:pt x="1665677" y="876300"/>
                  <a:pt x="1667265" y="871537"/>
                </a:cubicBezTo>
                <a:cubicBezTo>
                  <a:pt x="1668059" y="869156"/>
                  <a:pt x="1668254" y="866482"/>
                  <a:pt x="1669646" y="864394"/>
                </a:cubicBezTo>
                <a:lnTo>
                  <a:pt x="1674408" y="857250"/>
                </a:lnTo>
                <a:cubicBezTo>
                  <a:pt x="1675202" y="854075"/>
                  <a:pt x="1675501" y="850733"/>
                  <a:pt x="1676790" y="847725"/>
                </a:cubicBezTo>
                <a:cubicBezTo>
                  <a:pt x="1677917" y="845095"/>
                  <a:pt x="1680390" y="843196"/>
                  <a:pt x="1681552" y="840581"/>
                </a:cubicBezTo>
                <a:cubicBezTo>
                  <a:pt x="1683591" y="835994"/>
                  <a:pt x="1684727" y="831056"/>
                  <a:pt x="1686315" y="826294"/>
                </a:cubicBezTo>
                <a:cubicBezTo>
                  <a:pt x="1687109" y="823913"/>
                  <a:pt x="1688204" y="821611"/>
                  <a:pt x="1688696" y="819150"/>
                </a:cubicBezTo>
                <a:cubicBezTo>
                  <a:pt x="1694517" y="790042"/>
                  <a:pt x="1687969" y="820226"/>
                  <a:pt x="1693458" y="800100"/>
                </a:cubicBezTo>
                <a:cubicBezTo>
                  <a:pt x="1695180" y="793785"/>
                  <a:pt x="1696151" y="787260"/>
                  <a:pt x="1698221" y="781050"/>
                </a:cubicBezTo>
                <a:cubicBezTo>
                  <a:pt x="1699015" y="778669"/>
                  <a:pt x="1699993" y="776341"/>
                  <a:pt x="1700602" y="773906"/>
                </a:cubicBezTo>
                <a:cubicBezTo>
                  <a:pt x="1701584" y="769980"/>
                  <a:pt x="1702001" y="765926"/>
                  <a:pt x="1702983" y="762000"/>
                </a:cubicBezTo>
                <a:cubicBezTo>
                  <a:pt x="1703592" y="759565"/>
                  <a:pt x="1704801" y="757302"/>
                  <a:pt x="1705365" y="754856"/>
                </a:cubicBezTo>
                <a:cubicBezTo>
                  <a:pt x="1707185" y="746969"/>
                  <a:pt x="1708540" y="738981"/>
                  <a:pt x="1710127" y="731044"/>
                </a:cubicBezTo>
                <a:cubicBezTo>
                  <a:pt x="1710921" y="727075"/>
                  <a:pt x="1712061" y="723160"/>
                  <a:pt x="1712508" y="719137"/>
                </a:cubicBezTo>
                <a:cubicBezTo>
                  <a:pt x="1714096" y="704850"/>
                  <a:pt x="1715841" y="690579"/>
                  <a:pt x="1717271" y="676275"/>
                </a:cubicBezTo>
                <a:cubicBezTo>
                  <a:pt x="1718065" y="668337"/>
                  <a:pt x="1718439" y="660347"/>
                  <a:pt x="1719652" y="652462"/>
                </a:cubicBezTo>
                <a:cubicBezTo>
                  <a:pt x="1720034" y="649981"/>
                  <a:pt x="1721424" y="647754"/>
                  <a:pt x="1722033" y="645319"/>
                </a:cubicBezTo>
                <a:cubicBezTo>
                  <a:pt x="1723015" y="641392"/>
                  <a:pt x="1723621" y="637381"/>
                  <a:pt x="1724415" y="633412"/>
                </a:cubicBezTo>
                <a:cubicBezTo>
                  <a:pt x="1729701" y="554122"/>
                  <a:pt x="1729796" y="567291"/>
                  <a:pt x="1724415" y="438150"/>
                </a:cubicBezTo>
                <a:cubicBezTo>
                  <a:pt x="1724237" y="433879"/>
                  <a:pt x="1721153" y="430246"/>
                  <a:pt x="1719652" y="426244"/>
                </a:cubicBezTo>
                <a:cubicBezTo>
                  <a:pt x="1715426" y="414974"/>
                  <a:pt x="1719736" y="422797"/>
                  <a:pt x="1712508" y="411956"/>
                </a:cubicBezTo>
                <a:cubicBezTo>
                  <a:pt x="1711714" y="408781"/>
                  <a:pt x="1711386" y="405452"/>
                  <a:pt x="1710127" y="402431"/>
                </a:cubicBezTo>
                <a:cubicBezTo>
                  <a:pt x="1707396" y="395878"/>
                  <a:pt x="1700602" y="383381"/>
                  <a:pt x="1700602" y="383381"/>
                </a:cubicBezTo>
                <a:cubicBezTo>
                  <a:pt x="1700042" y="381140"/>
                  <a:pt x="1697392" y="369506"/>
                  <a:pt x="1695840" y="366712"/>
                </a:cubicBezTo>
                <a:cubicBezTo>
                  <a:pt x="1693060" y="361709"/>
                  <a:pt x="1688125" y="357855"/>
                  <a:pt x="1686315" y="352425"/>
                </a:cubicBezTo>
                <a:cubicBezTo>
                  <a:pt x="1683194" y="343064"/>
                  <a:pt x="1680795" y="334748"/>
                  <a:pt x="1674408" y="326231"/>
                </a:cubicBezTo>
                <a:cubicBezTo>
                  <a:pt x="1672027" y="323056"/>
                  <a:pt x="1669265" y="320134"/>
                  <a:pt x="1667265" y="316706"/>
                </a:cubicBezTo>
                <a:cubicBezTo>
                  <a:pt x="1663688" y="310574"/>
                  <a:pt x="1659462" y="304543"/>
                  <a:pt x="1657740" y="297656"/>
                </a:cubicBezTo>
                <a:cubicBezTo>
                  <a:pt x="1656946" y="294481"/>
                  <a:pt x="1656647" y="291139"/>
                  <a:pt x="1655358" y="288131"/>
                </a:cubicBezTo>
                <a:cubicBezTo>
                  <a:pt x="1654231" y="285501"/>
                  <a:pt x="1651758" y="283602"/>
                  <a:pt x="1650596" y="280987"/>
                </a:cubicBezTo>
                <a:cubicBezTo>
                  <a:pt x="1648557" y="276400"/>
                  <a:pt x="1648617" y="270877"/>
                  <a:pt x="1645833" y="266700"/>
                </a:cubicBezTo>
                <a:cubicBezTo>
                  <a:pt x="1638870" y="256254"/>
                  <a:pt x="1642788" y="261845"/>
                  <a:pt x="1633927" y="250031"/>
                </a:cubicBezTo>
                <a:cubicBezTo>
                  <a:pt x="1630063" y="238438"/>
                  <a:pt x="1633412" y="245976"/>
                  <a:pt x="1624402" y="233362"/>
                </a:cubicBezTo>
                <a:cubicBezTo>
                  <a:pt x="1622739" y="231033"/>
                  <a:pt x="1621472" y="228417"/>
                  <a:pt x="1619640" y="226219"/>
                </a:cubicBezTo>
                <a:cubicBezTo>
                  <a:pt x="1617484" y="223632"/>
                  <a:pt x="1614652" y="221662"/>
                  <a:pt x="1612496" y="219075"/>
                </a:cubicBezTo>
                <a:cubicBezTo>
                  <a:pt x="1599555" y="203546"/>
                  <a:pt x="1617737" y="221268"/>
                  <a:pt x="1600590" y="202406"/>
                </a:cubicBezTo>
                <a:cubicBezTo>
                  <a:pt x="1595304" y="196592"/>
                  <a:pt x="1588280" y="192275"/>
                  <a:pt x="1583921" y="185737"/>
                </a:cubicBezTo>
                <a:cubicBezTo>
                  <a:pt x="1582333" y="183356"/>
                  <a:pt x="1581182" y="180618"/>
                  <a:pt x="1579158" y="178594"/>
                </a:cubicBezTo>
                <a:cubicBezTo>
                  <a:pt x="1577134" y="176570"/>
                  <a:pt x="1574213" y="175663"/>
                  <a:pt x="1572015" y="173831"/>
                </a:cubicBezTo>
                <a:cubicBezTo>
                  <a:pt x="1569428" y="171675"/>
                  <a:pt x="1567458" y="168843"/>
                  <a:pt x="1564871" y="166687"/>
                </a:cubicBezTo>
                <a:cubicBezTo>
                  <a:pt x="1562672" y="164855"/>
                  <a:pt x="1560056" y="163588"/>
                  <a:pt x="1557727" y="161925"/>
                </a:cubicBezTo>
                <a:cubicBezTo>
                  <a:pt x="1543299" y="151619"/>
                  <a:pt x="1553597" y="157478"/>
                  <a:pt x="1538677" y="150019"/>
                </a:cubicBezTo>
                <a:cubicBezTo>
                  <a:pt x="1536296" y="147638"/>
                  <a:pt x="1534335" y="144743"/>
                  <a:pt x="1531533" y="142875"/>
                </a:cubicBezTo>
                <a:cubicBezTo>
                  <a:pt x="1529445" y="141483"/>
                  <a:pt x="1526697" y="141483"/>
                  <a:pt x="1524390" y="140494"/>
                </a:cubicBezTo>
                <a:cubicBezTo>
                  <a:pt x="1521127" y="139096"/>
                  <a:pt x="1517947" y="137492"/>
                  <a:pt x="1514865" y="135731"/>
                </a:cubicBezTo>
                <a:cubicBezTo>
                  <a:pt x="1501941" y="128346"/>
                  <a:pt x="1513674" y="132954"/>
                  <a:pt x="1500577" y="128587"/>
                </a:cubicBezTo>
                <a:cubicBezTo>
                  <a:pt x="1486472" y="118009"/>
                  <a:pt x="1494356" y="123647"/>
                  <a:pt x="1476765" y="111919"/>
                </a:cubicBezTo>
                <a:cubicBezTo>
                  <a:pt x="1476758" y="111914"/>
                  <a:pt x="1462485" y="102398"/>
                  <a:pt x="1462477" y="102394"/>
                </a:cubicBezTo>
                <a:cubicBezTo>
                  <a:pt x="1459302" y="100806"/>
                  <a:pt x="1456034" y="99392"/>
                  <a:pt x="1452952" y="97631"/>
                </a:cubicBezTo>
                <a:cubicBezTo>
                  <a:pt x="1450467" y="96211"/>
                  <a:pt x="1448368" y="94149"/>
                  <a:pt x="1445808" y="92869"/>
                </a:cubicBezTo>
                <a:cubicBezTo>
                  <a:pt x="1443563" y="91746"/>
                  <a:pt x="1440910" y="91610"/>
                  <a:pt x="1438665" y="90487"/>
                </a:cubicBezTo>
                <a:cubicBezTo>
                  <a:pt x="1426060" y="84184"/>
                  <a:pt x="1436674" y="87364"/>
                  <a:pt x="1424377" y="78581"/>
                </a:cubicBezTo>
                <a:cubicBezTo>
                  <a:pt x="1421488" y="76518"/>
                  <a:pt x="1417934" y="75580"/>
                  <a:pt x="1414852" y="73819"/>
                </a:cubicBezTo>
                <a:cubicBezTo>
                  <a:pt x="1409243" y="70614"/>
                  <a:pt x="1403291" y="65560"/>
                  <a:pt x="1398183" y="61912"/>
                </a:cubicBezTo>
                <a:cubicBezTo>
                  <a:pt x="1395854" y="60249"/>
                  <a:pt x="1393369" y="58813"/>
                  <a:pt x="1391040" y="57150"/>
                </a:cubicBezTo>
                <a:cubicBezTo>
                  <a:pt x="1387810" y="54843"/>
                  <a:pt x="1384881" y="52109"/>
                  <a:pt x="1381515" y="50006"/>
                </a:cubicBezTo>
                <a:cubicBezTo>
                  <a:pt x="1378505" y="48125"/>
                  <a:pt x="1374909" y="47264"/>
                  <a:pt x="1371990" y="45244"/>
                </a:cubicBezTo>
                <a:cubicBezTo>
                  <a:pt x="1364549" y="40093"/>
                  <a:pt x="1358088" y="33595"/>
                  <a:pt x="1350558" y="28575"/>
                </a:cubicBezTo>
                <a:lnTo>
                  <a:pt x="1336271" y="19050"/>
                </a:lnTo>
                <a:cubicBezTo>
                  <a:pt x="1334683" y="16669"/>
                  <a:pt x="1333532" y="13930"/>
                  <a:pt x="1331508" y="11906"/>
                </a:cubicBezTo>
                <a:cubicBezTo>
                  <a:pt x="1329485" y="9883"/>
                  <a:pt x="1325428" y="9801"/>
                  <a:pt x="1324365" y="7144"/>
                </a:cubicBezTo>
                <a:cubicBezTo>
                  <a:pt x="1323433" y="4813"/>
                  <a:pt x="1325952" y="2381"/>
                  <a:pt x="1326746" y="0"/>
                </a:cubicBezTo>
                <a:cubicBezTo>
                  <a:pt x="1343784" y="1065"/>
                  <a:pt x="1368148" y="1973"/>
                  <a:pt x="1386277" y="4762"/>
                </a:cubicBezTo>
                <a:cubicBezTo>
                  <a:pt x="1389512" y="5260"/>
                  <a:pt x="1392593" y="6502"/>
                  <a:pt x="1395802" y="7144"/>
                </a:cubicBezTo>
                <a:cubicBezTo>
                  <a:pt x="1400537" y="8091"/>
                  <a:pt x="1405340" y="8661"/>
                  <a:pt x="1410090" y="9525"/>
                </a:cubicBezTo>
                <a:cubicBezTo>
                  <a:pt x="1414072" y="10249"/>
                  <a:pt x="1418045" y="11028"/>
                  <a:pt x="1421996" y="11906"/>
                </a:cubicBezTo>
                <a:cubicBezTo>
                  <a:pt x="1425191" y="12616"/>
                  <a:pt x="1428301" y="13702"/>
                  <a:pt x="1431521" y="14287"/>
                </a:cubicBezTo>
                <a:cubicBezTo>
                  <a:pt x="1437043" y="15291"/>
                  <a:pt x="1442634" y="15875"/>
                  <a:pt x="1448190" y="16669"/>
                </a:cubicBezTo>
                <a:cubicBezTo>
                  <a:pt x="1463401" y="21739"/>
                  <a:pt x="1446148" y="16401"/>
                  <a:pt x="1469621" y="21431"/>
                </a:cubicBezTo>
                <a:cubicBezTo>
                  <a:pt x="1476021" y="22802"/>
                  <a:pt x="1482461" y="24124"/>
                  <a:pt x="1488671" y="26194"/>
                </a:cubicBezTo>
                <a:cubicBezTo>
                  <a:pt x="1491052" y="26988"/>
                  <a:pt x="1493354" y="28083"/>
                  <a:pt x="1495815" y="28575"/>
                </a:cubicBezTo>
                <a:cubicBezTo>
                  <a:pt x="1501318" y="29676"/>
                  <a:pt x="1506927" y="30162"/>
                  <a:pt x="1512483" y="30956"/>
                </a:cubicBezTo>
                <a:cubicBezTo>
                  <a:pt x="1525835" y="35406"/>
                  <a:pt x="1517196" y="32730"/>
                  <a:pt x="1538677" y="38100"/>
                </a:cubicBezTo>
                <a:cubicBezTo>
                  <a:pt x="1541852" y="38894"/>
                  <a:pt x="1545097" y="39446"/>
                  <a:pt x="1548202" y="40481"/>
                </a:cubicBezTo>
                <a:lnTo>
                  <a:pt x="1569633" y="47625"/>
                </a:lnTo>
                <a:lnTo>
                  <a:pt x="1576777" y="50006"/>
                </a:lnTo>
                <a:cubicBezTo>
                  <a:pt x="1579158" y="50800"/>
                  <a:pt x="1581486" y="51778"/>
                  <a:pt x="1583921" y="52387"/>
                </a:cubicBezTo>
                <a:cubicBezTo>
                  <a:pt x="1605406" y="57759"/>
                  <a:pt x="1596761" y="55080"/>
                  <a:pt x="1610115" y="59531"/>
                </a:cubicBezTo>
                <a:cubicBezTo>
                  <a:pt x="1613290" y="61912"/>
                  <a:pt x="1616194" y="64706"/>
                  <a:pt x="1619640" y="66675"/>
                </a:cubicBezTo>
                <a:cubicBezTo>
                  <a:pt x="1621819" y="67920"/>
                  <a:pt x="1624695" y="67664"/>
                  <a:pt x="1626783" y="69056"/>
                </a:cubicBezTo>
                <a:cubicBezTo>
                  <a:pt x="1629585" y="70924"/>
                  <a:pt x="1631269" y="74132"/>
                  <a:pt x="1633927" y="76200"/>
                </a:cubicBezTo>
                <a:cubicBezTo>
                  <a:pt x="1638445" y="79714"/>
                  <a:pt x="1643452" y="82550"/>
                  <a:pt x="1648215" y="85725"/>
                </a:cubicBezTo>
                <a:lnTo>
                  <a:pt x="1662502" y="95250"/>
                </a:lnTo>
                <a:lnTo>
                  <a:pt x="1676790" y="104775"/>
                </a:lnTo>
                <a:cubicBezTo>
                  <a:pt x="1679171" y="106362"/>
                  <a:pt x="1681910" y="107514"/>
                  <a:pt x="1683933" y="109537"/>
                </a:cubicBezTo>
                <a:cubicBezTo>
                  <a:pt x="1688696" y="114300"/>
                  <a:pt x="1692617" y="120089"/>
                  <a:pt x="1698221" y="123825"/>
                </a:cubicBezTo>
                <a:cubicBezTo>
                  <a:pt x="1704372" y="127926"/>
                  <a:pt x="1715860" y="135203"/>
                  <a:pt x="1722033" y="140494"/>
                </a:cubicBezTo>
                <a:cubicBezTo>
                  <a:pt x="1738075" y="154244"/>
                  <a:pt x="1720532" y="141874"/>
                  <a:pt x="1736321" y="152400"/>
                </a:cubicBezTo>
                <a:cubicBezTo>
                  <a:pt x="1737908" y="154781"/>
                  <a:pt x="1739251" y="157345"/>
                  <a:pt x="1741083" y="159544"/>
                </a:cubicBezTo>
                <a:cubicBezTo>
                  <a:pt x="1743239" y="162131"/>
                  <a:pt x="1746206" y="163993"/>
                  <a:pt x="1748227" y="166687"/>
                </a:cubicBezTo>
                <a:cubicBezTo>
                  <a:pt x="1751004" y="170390"/>
                  <a:pt x="1752804" y="174743"/>
                  <a:pt x="1755371" y="178594"/>
                </a:cubicBezTo>
                <a:cubicBezTo>
                  <a:pt x="1761480" y="187757"/>
                  <a:pt x="1762301" y="187905"/>
                  <a:pt x="1769658" y="195262"/>
                </a:cubicBezTo>
                <a:cubicBezTo>
                  <a:pt x="1774025" y="208359"/>
                  <a:pt x="1769417" y="196626"/>
                  <a:pt x="1776802" y="209550"/>
                </a:cubicBezTo>
                <a:cubicBezTo>
                  <a:pt x="1778563" y="212632"/>
                  <a:pt x="1779841" y="215972"/>
                  <a:pt x="1781565" y="219075"/>
                </a:cubicBezTo>
                <a:cubicBezTo>
                  <a:pt x="1786356" y="227700"/>
                  <a:pt x="1788505" y="230677"/>
                  <a:pt x="1793471" y="238125"/>
                </a:cubicBezTo>
                <a:cubicBezTo>
                  <a:pt x="1794265" y="240506"/>
                  <a:pt x="1794729" y="243024"/>
                  <a:pt x="1795852" y="245269"/>
                </a:cubicBezTo>
                <a:cubicBezTo>
                  <a:pt x="1807808" y="269179"/>
                  <a:pt x="1792856" y="232718"/>
                  <a:pt x="1805377" y="261937"/>
                </a:cubicBezTo>
                <a:cubicBezTo>
                  <a:pt x="1815878" y="286443"/>
                  <a:pt x="1796739" y="247045"/>
                  <a:pt x="1812521" y="278606"/>
                </a:cubicBezTo>
                <a:cubicBezTo>
                  <a:pt x="1817977" y="300433"/>
                  <a:pt x="1813652" y="292210"/>
                  <a:pt x="1822046" y="304800"/>
                </a:cubicBezTo>
                <a:cubicBezTo>
                  <a:pt x="1829431" y="334342"/>
                  <a:pt x="1817584" y="287987"/>
                  <a:pt x="1829190" y="328612"/>
                </a:cubicBezTo>
                <a:cubicBezTo>
                  <a:pt x="1830777" y="334168"/>
                  <a:pt x="1832292" y="339746"/>
                  <a:pt x="1833952" y="345281"/>
                </a:cubicBezTo>
                <a:cubicBezTo>
                  <a:pt x="1834673" y="347685"/>
                  <a:pt x="1835788" y="349975"/>
                  <a:pt x="1836333" y="352425"/>
                </a:cubicBezTo>
                <a:cubicBezTo>
                  <a:pt x="1837380" y="357138"/>
                  <a:pt x="1837668" y="361999"/>
                  <a:pt x="1838715" y="366712"/>
                </a:cubicBezTo>
                <a:cubicBezTo>
                  <a:pt x="1839649" y="370914"/>
                  <a:pt x="1844929" y="383441"/>
                  <a:pt x="1845858" y="385762"/>
                </a:cubicBezTo>
                <a:cubicBezTo>
                  <a:pt x="1846652" y="392112"/>
                  <a:pt x="1847188" y="398500"/>
                  <a:pt x="1848240" y="404812"/>
                </a:cubicBezTo>
                <a:cubicBezTo>
                  <a:pt x="1848778" y="408040"/>
                  <a:pt x="1846256" y="397271"/>
                  <a:pt x="1850621" y="414337"/>
                </a:cubicBezTo>
                <a:cubicBezTo>
                  <a:pt x="1854987" y="431403"/>
                  <a:pt x="1873730" y="488219"/>
                  <a:pt x="1874433" y="507207"/>
                </a:cubicBezTo>
                <a:cubicBezTo>
                  <a:pt x="1875227" y="541735"/>
                  <a:pt x="1874830" y="570310"/>
                  <a:pt x="1874433" y="621507"/>
                </a:cubicBezTo>
                <a:cubicBezTo>
                  <a:pt x="1874036" y="672704"/>
                  <a:pt x="1853796" y="784622"/>
                  <a:pt x="1853002" y="819150"/>
                </a:cubicBezTo>
                <a:cubicBezTo>
                  <a:pt x="1852953" y="822422"/>
                  <a:pt x="1851561" y="825540"/>
                  <a:pt x="1850621" y="828675"/>
                </a:cubicBezTo>
                <a:cubicBezTo>
                  <a:pt x="1849178" y="833483"/>
                  <a:pt x="1847075" y="838092"/>
                  <a:pt x="1845858" y="842962"/>
                </a:cubicBezTo>
                <a:cubicBezTo>
                  <a:pt x="1845064" y="846137"/>
                  <a:pt x="1844766" y="849479"/>
                  <a:pt x="1843477" y="852487"/>
                </a:cubicBezTo>
                <a:cubicBezTo>
                  <a:pt x="1842350" y="855118"/>
                  <a:pt x="1840302" y="857250"/>
                  <a:pt x="1838715" y="859631"/>
                </a:cubicBezTo>
                <a:cubicBezTo>
                  <a:pt x="1831874" y="886986"/>
                  <a:pt x="1841440" y="853269"/>
                  <a:pt x="1831571" y="876300"/>
                </a:cubicBezTo>
                <a:cubicBezTo>
                  <a:pt x="1826989" y="886992"/>
                  <a:pt x="1831446" y="883693"/>
                  <a:pt x="1826808" y="892969"/>
                </a:cubicBezTo>
                <a:cubicBezTo>
                  <a:pt x="1825528" y="895528"/>
                  <a:pt x="1823633" y="897731"/>
                  <a:pt x="1822046" y="900112"/>
                </a:cubicBezTo>
                <a:cubicBezTo>
                  <a:pt x="1813364" y="926161"/>
                  <a:pt x="1827210" y="886708"/>
                  <a:pt x="1814902" y="914400"/>
                </a:cubicBezTo>
                <a:cubicBezTo>
                  <a:pt x="1812863" y="918987"/>
                  <a:pt x="1811727" y="923925"/>
                  <a:pt x="1810140" y="928687"/>
                </a:cubicBezTo>
                <a:lnTo>
                  <a:pt x="1805377" y="942975"/>
                </a:lnTo>
                <a:cubicBezTo>
                  <a:pt x="1804583" y="946150"/>
                  <a:pt x="1803936" y="949365"/>
                  <a:pt x="1802996" y="952500"/>
                </a:cubicBezTo>
                <a:cubicBezTo>
                  <a:pt x="1801553" y="957308"/>
                  <a:pt x="1801017" y="962610"/>
                  <a:pt x="1798233" y="966787"/>
                </a:cubicBezTo>
                <a:lnTo>
                  <a:pt x="1793471" y="973931"/>
                </a:lnTo>
                <a:cubicBezTo>
                  <a:pt x="1792706" y="976989"/>
                  <a:pt x="1790418" y="987179"/>
                  <a:pt x="1788708" y="990600"/>
                </a:cubicBezTo>
                <a:cubicBezTo>
                  <a:pt x="1787428" y="993160"/>
                  <a:pt x="1794661" y="983457"/>
                  <a:pt x="1783946" y="997744"/>
                </a:cubicBezTo>
                <a:cubicBezTo>
                  <a:pt x="1773231" y="1012031"/>
                  <a:pt x="1735528" y="1062038"/>
                  <a:pt x="1724415" y="1076325"/>
                </a:cubicBezTo>
                <a:cubicBezTo>
                  <a:pt x="1713303" y="1090613"/>
                  <a:pt x="1719652" y="1081088"/>
                  <a:pt x="1717271" y="1083469"/>
                </a:cubicBezTo>
                <a:cubicBezTo>
                  <a:pt x="1714890" y="1085850"/>
                  <a:pt x="1711995" y="1087810"/>
                  <a:pt x="1710127" y="1090612"/>
                </a:cubicBezTo>
                <a:cubicBezTo>
                  <a:pt x="1708540" y="1092993"/>
                  <a:pt x="1707389" y="1095732"/>
                  <a:pt x="1705365" y="1097756"/>
                </a:cubicBezTo>
                <a:cubicBezTo>
                  <a:pt x="1702559" y="1100562"/>
                  <a:pt x="1698646" y="1102094"/>
                  <a:pt x="1695840" y="1104900"/>
                </a:cubicBezTo>
                <a:cubicBezTo>
                  <a:pt x="1693816" y="1106924"/>
                  <a:pt x="1692978" y="1109905"/>
                  <a:pt x="1691077" y="1112044"/>
                </a:cubicBezTo>
                <a:cubicBezTo>
                  <a:pt x="1686603" y="1117078"/>
                  <a:pt x="1682394" y="1122595"/>
                  <a:pt x="1676790" y="1126331"/>
                </a:cubicBezTo>
                <a:cubicBezTo>
                  <a:pt x="1672027" y="1129506"/>
                  <a:pt x="1666549" y="1131809"/>
                  <a:pt x="1662502" y="1135856"/>
                </a:cubicBezTo>
                <a:cubicBezTo>
                  <a:pt x="1656339" y="1142019"/>
                  <a:pt x="1649614" y="1149678"/>
                  <a:pt x="1641071" y="1152525"/>
                </a:cubicBezTo>
                <a:lnTo>
                  <a:pt x="1633927" y="1154906"/>
                </a:lnTo>
                <a:lnTo>
                  <a:pt x="1612496" y="1169194"/>
                </a:lnTo>
                <a:cubicBezTo>
                  <a:pt x="1610115" y="1170781"/>
                  <a:pt x="1608067" y="1173051"/>
                  <a:pt x="1605352" y="1173956"/>
                </a:cubicBezTo>
                <a:lnTo>
                  <a:pt x="1598208" y="1176337"/>
                </a:lnTo>
                <a:cubicBezTo>
                  <a:pt x="1593446" y="1179512"/>
                  <a:pt x="1589351" y="1184052"/>
                  <a:pt x="1583921" y="1185862"/>
                </a:cubicBezTo>
                <a:cubicBezTo>
                  <a:pt x="1581540" y="1186656"/>
                  <a:pt x="1579022" y="1187121"/>
                  <a:pt x="1576777" y="1188244"/>
                </a:cubicBezTo>
                <a:cubicBezTo>
                  <a:pt x="1560336" y="1196464"/>
                  <a:pt x="1579927" y="1190433"/>
                  <a:pt x="1560108" y="1195387"/>
                </a:cubicBezTo>
                <a:cubicBezTo>
                  <a:pt x="1514864" y="1218406"/>
                  <a:pt x="1488671" y="1248569"/>
                  <a:pt x="1443427" y="1271588"/>
                </a:cubicBezTo>
                <a:lnTo>
                  <a:pt x="1374371" y="1302544"/>
                </a:lnTo>
                <a:cubicBezTo>
                  <a:pt x="1350162" y="1311672"/>
                  <a:pt x="1313252" y="1321594"/>
                  <a:pt x="1298171" y="1326356"/>
                </a:cubicBezTo>
                <a:cubicBezTo>
                  <a:pt x="1283090" y="1331119"/>
                  <a:pt x="1288373" y="1328874"/>
                  <a:pt x="1283883" y="1331119"/>
                </a:cubicBezTo>
                <a:cubicBezTo>
                  <a:pt x="1280708" y="1332706"/>
                  <a:pt x="1277682" y="1334635"/>
                  <a:pt x="1274358" y="1335881"/>
                </a:cubicBezTo>
                <a:cubicBezTo>
                  <a:pt x="1271294" y="1337030"/>
                  <a:pt x="1267980" y="1337363"/>
                  <a:pt x="1264833" y="1338262"/>
                </a:cubicBezTo>
                <a:cubicBezTo>
                  <a:pt x="1262420" y="1338952"/>
                  <a:pt x="1260103" y="1339954"/>
                  <a:pt x="1257690" y="1340644"/>
                </a:cubicBezTo>
                <a:cubicBezTo>
                  <a:pt x="1249714" y="1342923"/>
                  <a:pt x="1241422" y="1344014"/>
                  <a:pt x="1233877" y="1347787"/>
                </a:cubicBezTo>
                <a:cubicBezTo>
                  <a:pt x="1214389" y="1357532"/>
                  <a:pt x="1234282" y="1348446"/>
                  <a:pt x="1214827" y="1354931"/>
                </a:cubicBezTo>
                <a:cubicBezTo>
                  <a:pt x="1210772" y="1356283"/>
                  <a:pt x="1206938" y="1358233"/>
                  <a:pt x="1202921" y="1359694"/>
                </a:cubicBezTo>
                <a:cubicBezTo>
                  <a:pt x="1198203" y="1361410"/>
                  <a:pt x="1193396" y="1362869"/>
                  <a:pt x="1188633" y="1364456"/>
                </a:cubicBezTo>
                <a:cubicBezTo>
                  <a:pt x="1186252" y="1365250"/>
                  <a:pt x="1183951" y="1366345"/>
                  <a:pt x="1181490" y="1366837"/>
                </a:cubicBezTo>
                <a:cubicBezTo>
                  <a:pt x="1163308" y="1370474"/>
                  <a:pt x="1173599" y="1368717"/>
                  <a:pt x="1150533" y="1371600"/>
                </a:cubicBezTo>
                <a:cubicBezTo>
                  <a:pt x="1123545" y="1376363"/>
                  <a:pt x="1046155" y="1393429"/>
                  <a:pt x="1019565" y="1395413"/>
                </a:cubicBezTo>
                <a:cubicBezTo>
                  <a:pt x="991387" y="1399382"/>
                  <a:pt x="998134" y="1393825"/>
                  <a:pt x="981465" y="1395412"/>
                </a:cubicBezTo>
                <a:cubicBezTo>
                  <a:pt x="964796" y="1396999"/>
                  <a:pt x="940586" y="1403350"/>
                  <a:pt x="919552" y="1404937"/>
                </a:cubicBezTo>
                <a:cubicBezTo>
                  <a:pt x="898518" y="1406524"/>
                  <a:pt x="871928" y="1401762"/>
                  <a:pt x="855259" y="1404937"/>
                </a:cubicBezTo>
                <a:cubicBezTo>
                  <a:pt x="837400" y="1406921"/>
                  <a:pt x="840971" y="1410097"/>
                  <a:pt x="798108" y="1407319"/>
                </a:cubicBezTo>
                <a:cubicBezTo>
                  <a:pt x="755245" y="1404541"/>
                  <a:pt x="635389" y="1393032"/>
                  <a:pt x="598083" y="1388269"/>
                </a:cubicBezTo>
                <a:cubicBezTo>
                  <a:pt x="584065" y="1381259"/>
                  <a:pt x="591930" y="1384631"/>
                  <a:pt x="574271" y="1378744"/>
                </a:cubicBezTo>
                <a:cubicBezTo>
                  <a:pt x="571890" y="1377950"/>
                  <a:pt x="569562" y="1376971"/>
                  <a:pt x="567127" y="1376362"/>
                </a:cubicBezTo>
                <a:cubicBezTo>
                  <a:pt x="560777" y="1374775"/>
                  <a:pt x="554287" y="1373670"/>
                  <a:pt x="548077" y="1371600"/>
                </a:cubicBezTo>
                <a:cubicBezTo>
                  <a:pt x="545696" y="1370806"/>
                  <a:pt x="543355" y="1369879"/>
                  <a:pt x="540933" y="1369219"/>
                </a:cubicBezTo>
                <a:cubicBezTo>
                  <a:pt x="534618" y="1367497"/>
                  <a:pt x="528233" y="1366044"/>
                  <a:pt x="521883" y="1364456"/>
                </a:cubicBezTo>
                <a:lnTo>
                  <a:pt x="512358" y="1362075"/>
                </a:lnTo>
                <a:cubicBezTo>
                  <a:pt x="509977" y="1360487"/>
                  <a:pt x="507845" y="1358439"/>
                  <a:pt x="505215" y="1357312"/>
                </a:cubicBezTo>
                <a:cubicBezTo>
                  <a:pt x="502207" y="1356023"/>
                  <a:pt x="498837" y="1355830"/>
                  <a:pt x="495690" y="1354931"/>
                </a:cubicBezTo>
                <a:cubicBezTo>
                  <a:pt x="486762" y="1352380"/>
                  <a:pt x="489259" y="1352031"/>
                  <a:pt x="479021" y="1350169"/>
                </a:cubicBezTo>
                <a:cubicBezTo>
                  <a:pt x="473499" y="1349165"/>
                  <a:pt x="467908" y="1348581"/>
                  <a:pt x="462352" y="1347787"/>
                </a:cubicBezTo>
                <a:cubicBezTo>
                  <a:pt x="459971" y="1346993"/>
                  <a:pt x="457622" y="1346096"/>
                  <a:pt x="455208" y="1345406"/>
                </a:cubicBezTo>
                <a:cubicBezTo>
                  <a:pt x="452061" y="1344507"/>
                  <a:pt x="448788" y="1344060"/>
                  <a:pt x="445683" y="1343025"/>
                </a:cubicBezTo>
                <a:cubicBezTo>
                  <a:pt x="441628" y="1341673"/>
                  <a:pt x="437871" y="1339490"/>
                  <a:pt x="433777" y="1338262"/>
                </a:cubicBezTo>
                <a:cubicBezTo>
                  <a:pt x="429900" y="1337099"/>
                  <a:pt x="425776" y="1336946"/>
                  <a:pt x="421871" y="1335881"/>
                </a:cubicBezTo>
                <a:cubicBezTo>
                  <a:pt x="417028" y="1334560"/>
                  <a:pt x="412346" y="1332707"/>
                  <a:pt x="407583" y="1331119"/>
                </a:cubicBezTo>
                <a:cubicBezTo>
                  <a:pt x="405202" y="1330325"/>
                  <a:pt x="402685" y="1329859"/>
                  <a:pt x="400440" y="1328737"/>
                </a:cubicBezTo>
                <a:cubicBezTo>
                  <a:pt x="397265" y="1327150"/>
                  <a:pt x="394239" y="1325221"/>
                  <a:pt x="390915" y="1323975"/>
                </a:cubicBezTo>
                <a:cubicBezTo>
                  <a:pt x="387851" y="1322826"/>
                  <a:pt x="384537" y="1322493"/>
                  <a:pt x="381390" y="1321594"/>
                </a:cubicBezTo>
                <a:cubicBezTo>
                  <a:pt x="378976" y="1320904"/>
                  <a:pt x="376660" y="1319902"/>
                  <a:pt x="374246" y="1319212"/>
                </a:cubicBezTo>
                <a:cubicBezTo>
                  <a:pt x="371099" y="1318313"/>
                  <a:pt x="367785" y="1317980"/>
                  <a:pt x="364721" y="1316831"/>
                </a:cubicBezTo>
                <a:cubicBezTo>
                  <a:pt x="361397" y="1315585"/>
                  <a:pt x="358492" y="1313387"/>
                  <a:pt x="355196" y="1312069"/>
                </a:cubicBezTo>
                <a:cubicBezTo>
                  <a:pt x="350535" y="1310205"/>
                  <a:pt x="345671" y="1308894"/>
                  <a:pt x="340908" y="1307306"/>
                </a:cubicBezTo>
                <a:lnTo>
                  <a:pt x="326621" y="1302544"/>
                </a:lnTo>
                <a:lnTo>
                  <a:pt x="319477" y="1300162"/>
                </a:lnTo>
                <a:lnTo>
                  <a:pt x="312333" y="1297781"/>
                </a:lnTo>
                <a:cubicBezTo>
                  <a:pt x="309952" y="1296194"/>
                  <a:pt x="307805" y="1294181"/>
                  <a:pt x="305190" y="1293019"/>
                </a:cubicBezTo>
                <a:cubicBezTo>
                  <a:pt x="300602" y="1290980"/>
                  <a:pt x="295772" y="1289473"/>
                  <a:pt x="290902" y="1288256"/>
                </a:cubicBezTo>
                <a:cubicBezTo>
                  <a:pt x="283053" y="1286294"/>
                  <a:pt x="276811" y="1285190"/>
                  <a:pt x="269471" y="1281112"/>
                </a:cubicBezTo>
                <a:cubicBezTo>
                  <a:pt x="266002" y="1279185"/>
                  <a:pt x="263392" y="1275938"/>
                  <a:pt x="259946" y="1273969"/>
                </a:cubicBezTo>
                <a:cubicBezTo>
                  <a:pt x="257767" y="1272724"/>
                  <a:pt x="255047" y="1272710"/>
                  <a:pt x="252802" y="1271587"/>
                </a:cubicBezTo>
                <a:cubicBezTo>
                  <a:pt x="238888" y="1264630"/>
                  <a:pt x="252479" y="1268434"/>
                  <a:pt x="238515" y="1264444"/>
                </a:cubicBezTo>
                <a:cubicBezTo>
                  <a:pt x="235368" y="1263545"/>
                  <a:pt x="232125" y="1263002"/>
                  <a:pt x="228990" y="1262062"/>
                </a:cubicBezTo>
                <a:cubicBezTo>
                  <a:pt x="224182" y="1260619"/>
                  <a:pt x="219572" y="1258517"/>
                  <a:pt x="214702" y="1257300"/>
                </a:cubicBezTo>
                <a:cubicBezTo>
                  <a:pt x="211527" y="1256506"/>
                  <a:pt x="208312" y="1255859"/>
                  <a:pt x="205177" y="1254919"/>
                </a:cubicBezTo>
                <a:cubicBezTo>
                  <a:pt x="200369" y="1253476"/>
                  <a:pt x="195067" y="1252940"/>
                  <a:pt x="190890" y="1250156"/>
                </a:cubicBezTo>
                <a:cubicBezTo>
                  <a:pt x="188509" y="1248569"/>
                  <a:pt x="186376" y="1246521"/>
                  <a:pt x="183746" y="1245394"/>
                </a:cubicBezTo>
                <a:cubicBezTo>
                  <a:pt x="173074" y="1240820"/>
                  <a:pt x="176338" y="1245261"/>
                  <a:pt x="167077" y="1240631"/>
                </a:cubicBezTo>
                <a:cubicBezTo>
                  <a:pt x="164517" y="1239351"/>
                  <a:pt x="162548" y="1237031"/>
                  <a:pt x="159933" y="1235869"/>
                </a:cubicBezTo>
                <a:cubicBezTo>
                  <a:pt x="155346" y="1233830"/>
                  <a:pt x="150408" y="1232694"/>
                  <a:pt x="145646" y="1231106"/>
                </a:cubicBezTo>
                <a:lnTo>
                  <a:pt x="138502" y="1228725"/>
                </a:lnTo>
                <a:cubicBezTo>
                  <a:pt x="122126" y="1217808"/>
                  <a:pt x="129645" y="1221010"/>
                  <a:pt x="117071" y="1216819"/>
                </a:cubicBezTo>
                <a:cubicBezTo>
                  <a:pt x="114690" y="1215231"/>
                  <a:pt x="112487" y="1213336"/>
                  <a:pt x="109927" y="1212056"/>
                </a:cubicBezTo>
                <a:cubicBezTo>
                  <a:pt x="107682" y="1210933"/>
                  <a:pt x="104872" y="1211067"/>
                  <a:pt x="102783" y="1209675"/>
                </a:cubicBezTo>
                <a:cubicBezTo>
                  <a:pt x="73222" y="1189967"/>
                  <a:pt x="115774" y="1213356"/>
                  <a:pt x="88496" y="1197769"/>
                </a:cubicBezTo>
                <a:cubicBezTo>
                  <a:pt x="82466" y="1194323"/>
                  <a:pt x="77044" y="1192881"/>
                  <a:pt x="71827" y="1188244"/>
                </a:cubicBezTo>
                <a:cubicBezTo>
                  <a:pt x="52551" y="1171110"/>
                  <a:pt x="65127" y="1176485"/>
                  <a:pt x="50396" y="1171575"/>
                </a:cubicBezTo>
                <a:cubicBezTo>
                  <a:pt x="48015" y="1169194"/>
                  <a:pt x="45910" y="1166499"/>
                  <a:pt x="43252" y="1164431"/>
                </a:cubicBezTo>
                <a:cubicBezTo>
                  <a:pt x="38734" y="1160917"/>
                  <a:pt x="28965" y="1154906"/>
                  <a:pt x="28965" y="1154906"/>
                </a:cubicBezTo>
                <a:cubicBezTo>
                  <a:pt x="15891" y="1135296"/>
                  <a:pt x="32985" y="1157769"/>
                  <a:pt x="17058" y="1145381"/>
                </a:cubicBezTo>
                <a:cubicBezTo>
                  <a:pt x="11742" y="1141246"/>
                  <a:pt x="2771" y="1131094"/>
                  <a:pt x="2771" y="1131094"/>
                </a:cubicBezTo>
                <a:cubicBezTo>
                  <a:pt x="1977" y="1128713"/>
                  <a:pt x="-1069" y="1125993"/>
                  <a:pt x="390" y="1123950"/>
                </a:cubicBezTo>
                <a:cubicBezTo>
                  <a:pt x="5508" y="1116785"/>
                  <a:pt x="14184" y="1114589"/>
                  <a:pt x="21821" y="1112044"/>
                </a:cubicBezTo>
                <a:cubicBezTo>
                  <a:pt x="26583" y="1113631"/>
                  <a:pt x="32558" y="1113256"/>
                  <a:pt x="36108" y="1116806"/>
                </a:cubicBezTo>
                <a:lnTo>
                  <a:pt x="38490" y="1119187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871640" y="4196849"/>
            <a:ext cx="1931194" cy="1354935"/>
          </a:xfrm>
          <a:custGeom>
            <a:avLst/>
            <a:gdLst>
              <a:gd name="connsiteX0" fmla="*/ 0 w 1931194"/>
              <a:gd name="connsiteY0" fmla="*/ 966787 h 1240631"/>
              <a:gd name="connsiteX1" fmla="*/ 7144 w 1931194"/>
              <a:gd name="connsiteY1" fmla="*/ 978694 h 1240631"/>
              <a:gd name="connsiteX2" fmla="*/ 11906 w 1931194"/>
              <a:gd name="connsiteY2" fmla="*/ 985837 h 1240631"/>
              <a:gd name="connsiteX3" fmla="*/ 26194 w 1931194"/>
              <a:gd name="connsiteY3" fmla="*/ 995362 h 1240631"/>
              <a:gd name="connsiteX4" fmla="*/ 40481 w 1931194"/>
              <a:gd name="connsiteY4" fmla="*/ 1000125 h 1240631"/>
              <a:gd name="connsiteX5" fmla="*/ 54769 w 1931194"/>
              <a:gd name="connsiteY5" fmla="*/ 1009650 h 1240631"/>
              <a:gd name="connsiteX6" fmla="*/ 61912 w 1931194"/>
              <a:gd name="connsiteY6" fmla="*/ 1014412 h 1240631"/>
              <a:gd name="connsiteX7" fmla="*/ 69056 w 1931194"/>
              <a:gd name="connsiteY7" fmla="*/ 1016794 h 1240631"/>
              <a:gd name="connsiteX8" fmla="*/ 76200 w 1931194"/>
              <a:gd name="connsiteY8" fmla="*/ 1021556 h 1240631"/>
              <a:gd name="connsiteX9" fmla="*/ 85725 w 1931194"/>
              <a:gd name="connsiteY9" fmla="*/ 1023937 h 1240631"/>
              <a:gd name="connsiteX10" fmla="*/ 107156 w 1931194"/>
              <a:gd name="connsiteY10" fmla="*/ 1031081 h 1240631"/>
              <a:gd name="connsiteX11" fmla="*/ 114300 w 1931194"/>
              <a:gd name="connsiteY11" fmla="*/ 1033462 h 1240631"/>
              <a:gd name="connsiteX12" fmla="*/ 123825 w 1931194"/>
              <a:gd name="connsiteY12" fmla="*/ 1038225 h 1240631"/>
              <a:gd name="connsiteX13" fmla="*/ 130969 w 1931194"/>
              <a:gd name="connsiteY13" fmla="*/ 1042987 h 1240631"/>
              <a:gd name="connsiteX14" fmla="*/ 138112 w 1931194"/>
              <a:gd name="connsiteY14" fmla="*/ 1045369 h 1240631"/>
              <a:gd name="connsiteX15" fmla="*/ 154781 w 1931194"/>
              <a:gd name="connsiteY15" fmla="*/ 1054894 h 1240631"/>
              <a:gd name="connsiteX16" fmla="*/ 161925 w 1931194"/>
              <a:gd name="connsiteY16" fmla="*/ 1057275 h 1240631"/>
              <a:gd name="connsiteX17" fmla="*/ 169069 w 1931194"/>
              <a:gd name="connsiteY17" fmla="*/ 1062037 h 1240631"/>
              <a:gd name="connsiteX18" fmla="*/ 176212 w 1931194"/>
              <a:gd name="connsiteY18" fmla="*/ 1064419 h 1240631"/>
              <a:gd name="connsiteX19" fmla="*/ 192881 w 1931194"/>
              <a:gd name="connsiteY19" fmla="*/ 1071562 h 1240631"/>
              <a:gd name="connsiteX20" fmla="*/ 207169 w 1931194"/>
              <a:gd name="connsiteY20" fmla="*/ 1078706 h 1240631"/>
              <a:gd name="connsiteX21" fmla="*/ 216694 w 1931194"/>
              <a:gd name="connsiteY21" fmla="*/ 1083469 h 1240631"/>
              <a:gd name="connsiteX22" fmla="*/ 230981 w 1931194"/>
              <a:gd name="connsiteY22" fmla="*/ 1088231 h 1240631"/>
              <a:gd name="connsiteX23" fmla="*/ 245269 w 1931194"/>
              <a:gd name="connsiteY23" fmla="*/ 1097756 h 1240631"/>
              <a:gd name="connsiteX24" fmla="*/ 259556 w 1931194"/>
              <a:gd name="connsiteY24" fmla="*/ 1102519 h 1240631"/>
              <a:gd name="connsiteX25" fmla="*/ 269081 w 1931194"/>
              <a:gd name="connsiteY25" fmla="*/ 1107281 h 1240631"/>
              <a:gd name="connsiteX26" fmla="*/ 278606 w 1931194"/>
              <a:gd name="connsiteY26" fmla="*/ 1109662 h 1240631"/>
              <a:gd name="connsiteX27" fmla="*/ 300037 w 1931194"/>
              <a:gd name="connsiteY27" fmla="*/ 1116806 h 1240631"/>
              <a:gd name="connsiteX28" fmla="*/ 307181 w 1931194"/>
              <a:gd name="connsiteY28" fmla="*/ 1119187 h 1240631"/>
              <a:gd name="connsiteX29" fmla="*/ 321469 w 1931194"/>
              <a:gd name="connsiteY29" fmla="*/ 1126331 h 1240631"/>
              <a:gd name="connsiteX30" fmla="*/ 330994 w 1931194"/>
              <a:gd name="connsiteY30" fmla="*/ 1131094 h 1240631"/>
              <a:gd name="connsiteX31" fmla="*/ 342900 w 1931194"/>
              <a:gd name="connsiteY31" fmla="*/ 1133475 h 1240631"/>
              <a:gd name="connsiteX32" fmla="*/ 352425 w 1931194"/>
              <a:gd name="connsiteY32" fmla="*/ 1138237 h 1240631"/>
              <a:gd name="connsiteX33" fmla="*/ 366712 w 1931194"/>
              <a:gd name="connsiteY33" fmla="*/ 1143000 h 1240631"/>
              <a:gd name="connsiteX34" fmla="*/ 373856 w 1931194"/>
              <a:gd name="connsiteY34" fmla="*/ 1147762 h 1240631"/>
              <a:gd name="connsiteX35" fmla="*/ 392906 w 1931194"/>
              <a:gd name="connsiteY35" fmla="*/ 1152525 h 1240631"/>
              <a:gd name="connsiteX36" fmla="*/ 414337 w 1931194"/>
              <a:gd name="connsiteY36" fmla="*/ 1159669 h 1240631"/>
              <a:gd name="connsiteX37" fmla="*/ 421481 w 1931194"/>
              <a:gd name="connsiteY37" fmla="*/ 1162050 h 1240631"/>
              <a:gd name="connsiteX38" fmla="*/ 428625 w 1931194"/>
              <a:gd name="connsiteY38" fmla="*/ 1164431 h 1240631"/>
              <a:gd name="connsiteX39" fmla="*/ 445294 w 1931194"/>
              <a:gd name="connsiteY39" fmla="*/ 1169194 h 1240631"/>
              <a:gd name="connsiteX40" fmla="*/ 454819 w 1931194"/>
              <a:gd name="connsiteY40" fmla="*/ 1171575 h 1240631"/>
              <a:gd name="connsiteX41" fmla="*/ 461962 w 1931194"/>
              <a:gd name="connsiteY41" fmla="*/ 1176337 h 1240631"/>
              <a:gd name="connsiteX42" fmla="*/ 478631 w 1931194"/>
              <a:gd name="connsiteY42" fmla="*/ 1181100 h 1240631"/>
              <a:gd name="connsiteX43" fmla="*/ 485775 w 1931194"/>
              <a:gd name="connsiteY43" fmla="*/ 1183481 h 1240631"/>
              <a:gd name="connsiteX44" fmla="*/ 495300 w 1931194"/>
              <a:gd name="connsiteY44" fmla="*/ 1185862 h 1240631"/>
              <a:gd name="connsiteX45" fmla="*/ 502444 w 1931194"/>
              <a:gd name="connsiteY45" fmla="*/ 1188244 h 1240631"/>
              <a:gd name="connsiteX46" fmla="*/ 511969 w 1931194"/>
              <a:gd name="connsiteY46" fmla="*/ 1190625 h 1240631"/>
              <a:gd name="connsiteX47" fmla="*/ 528637 w 1931194"/>
              <a:gd name="connsiteY47" fmla="*/ 1195387 h 1240631"/>
              <a:gd name="connsiteX48" fmla="*/ 535781 w 1931194"/>
              <a:gd name="connsiteY48" fmla="*/ 1200150 h 1240631"/>
              <a:gd name="connsiteX49" fmla="*/ 559594 w 1931194"/>
              <a:gd name="connsiteY49" fmla="*/ 1204912 h 1240631"/>
              <a:gd name="connsiteX50" fmla="*/ 588169 w 1931194"/>
              <a:gd name="connsiteY50" fmla="*/ 1209675 h 1240631"/>
              <a:gd name="connsiteX51" fmla="*/ 611981 w 1931194"/>
              <a:gd name="connsiteY51" fmla="*/ 1214437 h 1240631"/>
              <a:gd name="connsiteX52" fmla="*/ 654844 w 1931194"/>
              <a:gd name="connsiteY52" fmla="*/ 1219200 h 1240631"/>
              <a:gd name="connsiteX53" fmla="*/ 681037 w 1931194"/>
              <a:gd name="connsiteY53" fmla="*/ 1223962 h 1240631"/>
              <a:gd name="connsiteX54" fmla="*/ 700087 w 1931194"/>
              <a:gd name="connsiteY54" fmla="*/ 1226344 h 1240631"/>
              <a:gd name="connsiteX55" fmla="*/ 716756 w 1931194"/>
              <a:gd name="connsiteY55" fmla="*/ 1228725 h 1240631"/>
              <a:gd name="connsiteX56" fmla="*/ 821531 w 1931194"/>
              <a:gd name="connsiteY56" fmla="*/ 1235869 h 1240631"/>
              <a:gd name="connsiteX57" fmla="*/ 847725 w 1931194"/>
              <a:gd name="connsiteY57" fmla="*/ 1238250 h 1240631"/>
              <a:gd name="connsiteX58" fmla="*/ 976312 w 1931194"/>
              <a:gd name="connsiteY58" fmla="*/ 1240631 h 1240631"/>
              <a:gd name="connsiteX59" fmla="*/ 1050131 w 1931194"/>
              <a:gd name="connsiteY59" fmla="*/ 1235869 h 1240631"/>
              <a:gd name="connsiteX60" fmla="*/ 1057275 w 1931194"/>
              <a:gd name="connsiteY60" fmla="*/ 1233487 h 1240631"/>
              <a:gd name="connsiteX61" fmla="*/ 1066800 w 1931194"/>
              <a:gd name="connsiteY61" fmla="*/ 1231106 h 1240631"/>
              <a:gd name="connsiteX62" fmla="*/ 1073944 w 1931194"/>
              <a:gd name="connsiteY62" fmla="*/ 1228725 h 1240631"/>
              <a:gd name="connsiteX63" fmla="*/ 1112044 w 1931194"/>
              <a:gd name="connsiteY63" fmla="*/ 1226344 h 1240631"/>
              <a:gd name="connsiteX64" fmla="*/ 1131094 w 1931194"/>
              <a:gd name="connsiteY64" fmla="*/ 1223962 h 1240631"/>
              <a:gd name="connsiteX65" fmla="*/ 1138237 w 1931194"/>
              <a:gd name="connsiteY65" fmla="*/ 1221581 h 1240631"/>
              <a:gd name="connsiteX66" fmla="*/ 1162050 w 1931194"/>
              <a:gd name="connsiteY66" fmla="*/ 1216819 h 1240631"/>
              <a:gd name="connsiteX67" fmla="*/ 1197769 w 1931194"/>
              <a:gd name="connsiteY67" fmla="*/ 1204912 h 1240631"/>
              <a:gd name="connsiteX68" fmla="*/ 1212056 w 1931194"/>
              <a:gd name="connsiteY68" fmla="*/ 1200150 h 1240631"/>
              <a:gd name="connsiteX69" fmla="*/ 1223962 w 1931194"/>
              <a:gd name="connsiteY69" fmla="*/ 1197769 h 1240631"/>
              <a:gd name="connsiteX70" fmla="*/ 1233487 w 1931194"/>
              <a:gd name="connsiteY70" fmla="*/ 1195387 h 1240631"/>
              <a:gd name="connsiteX71" fmla="*/ 1269206 w 1931194"/>
              <a:gd name="connsiteY71" fmla="*/ 1193006 h 1240631"/>
              <a:gd name="connsiteX72" fmla="*/ 1276350 w 1931194"/>
              <a:gd name="connsiteY72" fmla="*/ 1190625 h 1240631"/>
              <a:gd name="connsiteX73" fmla="*/ 1293019 w 1931194"/>
              <a:gd name="connsiteY73" fmla="*/ 1185862 h 1240631"/>
              <a:gd name="connsiteX74" fmla="*/ 1300162 w 1931194"/>
              <a:gd name="connsiteY74" fmla="*/ 1181100 h 1240631"/>
              <a:gd name="connsiteX75" fmla="*/ 1333500 w 1931194"/>
              <a:gd name="connsiteY75" fmla="*/ 1171575 h 1240631"/>
              <a:gd name="connsiteX76" fmla="*/ 1357312 w 1931194"/>
              <a:gd name="connsiteY76" fmla="*/ 1169194 h 1240631"/>
              <a:gd name="connsiteX77" fmla="*/ 1381125 w 1931194"/>
              <a:gd name="connsiteY77" fmla="*/ 1164431 h 1240631"/>
              <a:gd name="connsiteX78" fmla="*/ 1400175 w 1931194"/>
              <a:gd name="connsiteY78" fmla="*/ 1162050 h 1240631"/>
              <a:gd name="connsiteX79" fmla="*/ 1419225 w 1931194"/>
              <a:gd name="connsiteY79" fmla="*/ 1157287 h 1240631"/>
              <a:gd name="connsiteX80" fmla="*/ 1431131 w 1931194"/>
              <a:gd name="connsiteY80" fmla="*/ 1154906 h 1240631"/>
              <a:gd name="connsiteX81" fmla="*/ 1438275 w 1931194"/>
              <a:gd name="connsiteY81" fmla="*/ 1150144 h 1240631"/>
              <a:gd name="connsiteX82" fmla="*/ 1445419 w 1931194"/>
              <a:gd name="connsiteY82" fmla="*/ 1147762 h 1240631"/>
              <a:gd name="connsiteX83" fmla="*/ 1466850 w 1931194"/>
              <a:gd name="connsiteY83" fmla="*/ 1135856 h 1240631"/>
              <a:gd name="connsiteX84" fmla="*/ 1481137 w 1931194"/>
              <a:gd name="connsiteY84" fmla="*/ 1121569 h 1240631"/>
              <a:gd name="connsiteX85" fmla="*/ 1488281 w 1931194"/>
              <a:gd name="connsiteY85" fmla="*/ 1114425 h 1240631"/>
              <a:gd name="connsiteX86" fmla="*/ 1502569 w 1931194"/>
              <a:gd name="connsiteY86" fmla="*/ 1104900 h 1240631"/>
              <a:gd name="connsiteX87" fmla="*/ 1524000 w 1931194"/>
              <a:gd name="connsiteY87" fmla="*/ 1088231 h 1240631"/>
              <a:gd name="connsiteX88" fmla="*/ 1531144 w 1931194"/>
              <a:gd name="connsiteY88" fmla="*/ 1085850 h 1240631"/>
              <a:gd name="connsiteX89" fmla="*/ 1547812 w 1931194"/>
              <a:gd name="connsiteY89" fmla="*/ 1076325 h 1240631"/>
              <a:gd name="connsiteX90" fmla="*/ 1562100 w 1931194"/>
              <a:gd name="connsiteY90" fmla="*/ 1066800 h 1240631"/>
              <a:gd name="connsiteX91" fmla="*/ 1576387 w 1931194"/>
              <a:gd name="connsiteY91" fmla="*/ 1057275 h 1240631"/>
              <a:gd name="connsiteX92" fmla="*/ 1583531 w 1931194"/>
              <a:gd name="connsiteY92" fmla="*/ 1052512 h 1240631"/>
              <a:gd name="connsiteX93" fmla="*/ 1593056 w 1931194"/>
              <a:gd name="connsiteY93" fmla="*/ 1047750 h 1240631"/>
              <a:gd name="connsiteX94" fmla="*/ 1597819 w 1931194"/>
              <a:gd name="connsiteY94" fmla="*/ 1040606 h 1240631"/>
              <a:gd name="connsiteX95" fmla="*/ 1604962 w 1931194"/>
              <a:gd name="connsiteY95" fmla="*/ 1038225 h 1240631"/>
              <a:gd name="connsiteX96" fmla="*/ 1614487 w 1931194"/>
              <a:gd name="connsiteY96" fmla="*/ 1033462 h 1240631"/>
              <a:gd name="connsiteX97" fmla="*/ 1621631 w 1931194"/>
              <a:gd name="connsiteY97" fmla="*/ 1026319 h 1240631"/>
              <a:gd name="connsiteX98" fmla="*/ 1628775 w 1931194"/>
              <a:gd name="connsiteY98" fmla="*/ 1023937 h 1240631"/>
              <a:gd name="connsiteX99" fmla="*/ 1643062 w 1931194"/>
              <a:gd name="connsiteY99" fmla="*/ 1016794 h 1240631"/>
              <a:gd name="connsiteX100" fmla="*/ 1657350 w 1931194"/>
              <a:gd name="connsiteY100" fmla="*/ 1004887 h 1240631"/>
              <a:gd name="connsiteX101" fmla="*/ 1664494 w 1931194"/>
              <a:gd name="connsiteY101" fmla="*/ 1000125 h 1240631"/>
              <a:gd name="connsiteX102" fmla="*/ 1671637 w 1931194"/>
              <a:gd name="connsiteY102" fmla="*/ 992981 h 1240631"/>
              <a:gd name="connsiteX103" fmla="*/ 1681162 w 1931194"/>
              <a:gd name="connsiteY103" fmla="*/ 988219 h 1240631"/>
              <a:gd name="connsiteX104" fmla="*/ 1690687 w 1931194"/>
              <a:gd name="connsiteY104" fmla="*/ 981075 h 1240631"/>
              <a:gd name="connsiteX105" fmla="*/ 1697831 w 1931194"/>
              <a:gd name="connsiteY105" fmla="*/ 976312 h 1240631"/>
              <a:gd name="connsiteX106" fmla="*/ 1712119 w 1931194"/>
              <a:gd name="connsiteY106" fmla="*/ 962025 h 1240631"/>
              <a:gd name="connsiteX107" fmla="*/ 1726406 w 1931194"/>
              <a:gd name="connsiteY107" fmla="*/ 952500 h 1240631"/>
              <a:gd name="connsiteX108" fmla="*/ 1731169 w 1931194"/>
              <a:gd name="connsiteY108" fmla="*/ 945356 h 1240631"/>
              <a:gd name="connsiteX109" fmla="*/ 1743075 w 1931194"/>
              <a:gd name="connsiteY109" fmla="*/ 931069 h 1240631"/>
              <a:gd name="connsiteX110" fmla="*/ 1752600 w 1931194"/>
              <a:gd name="connsiteY110" fmla="*/ 912019 h 1240631"/>
              <a:gd name="connsiteX111" fmla="*/ 1764506 w 1931194"/>
              <a:gd name="connsiteY111" fmla="*/ 895350 h 1240631"/>
              <a:gd name="connsiteX112" fmla="*/ 1769269 w 1931194"/>
              <a:gd name="connsiteY112" fmla="*/ 885825 h 1240631"/>
              <a:gd name="connsiteX113" fmla="*/ 1783556 w 1931194"/>
              <a:gd name="connsiteY113" fmla="*/ 864394 h 1240631"/>
              <a:gd name="connsiteX114" fmla="*/ 1788319 w 1931194"/>
              <a:gd name="connsiteY114" fmla="*/ 857250 h 1240631"/>
              <a:gd name="connsiteX115" fmla="*/ 1797844 w 1931194"/>
              <a:gd name="connsiteY115" fmla="*/ 840581 h 1240631"/>
              <a:gd name="connsiteX116" fmla="*/ 1802606 w 1931194"/>
              <a:gd name="connsiteY116" fmla="*/ 831056 h 1240631"/>
              <a:gd name="connsiteX117" fmla="*/ 1807369 w 1931194"/>
              <a:gd name="connsiteY117" fmla="*/ 823912 h 1240631"/>
              <a:gd name="connsiteX118" fmla="*/ 1816894 w 1931194"/>
              <a:gd name="connsiteY118" fmla="*/ 807244 h 1240631"/>
              <a:gd name="connsiteX119" fmla="*/ 1819275 w 1931194"/>
              <a:gd name="connsiteY119" fmla="*/ 800100 h 1240631"/>
              <a:gd name="connsiteX120" fmla="*/ 1833562 w 1931194"/>
              <a:gd name="connsiteY120" fmla="*/ 778669 h 1240631"/>
              <a:gd name="connsiteX121" fmla="*/ 1843087 w 1931194"/>
              <a:gd name="connsiteY121" fmla="*/ 764381 h 1240631"/>
              <a:gd name="connsiteX122" fmla="*/ 1850231 w 1931194"/>
              <a:gd name="connsiteY122" fmla="*/ 747712 h 1240631"/>
              <a:gd name="connsiteX123" fmla="*/ 1857375 w 1931194"/>
              <a:gd name="connsiteY123" fmla="*/ 738187 h 1240631"/>
              <a:gd name="connsiteX124" fmla="*/ 1866900 w 1931194"/>
              <a:gd name="connsiteY124" fmla="*/ 714375 h 1240631"/>
              <a:gd name="connsiteX125" fmla="*/ 1871662 w 1931194"/>
              <a:gd name="connsiteY125" fmla="*/ 707231 h 1240631"/>
              <a:gd name="connsiteX126" fmla="*/ 1876425 w 1931194"/>
              <a:gd name="connsiteY126" fmla="*/ 697706 h 1240631"/>
              <a:gd name="connsiteX127" fmla="*/ 1881187 w 1931194"/>
              <a:gd name="connsiteY127" fmla="*/ 690562 h 1240631"/>
              <a:gd name="connsiteX128" fmla="*/ 1888331 w 1931194"/>
              <a:gd name="connsiteY128" fmla="*/ 676275 h 1240631"/>
              <a:gd name="connsiteX129" fmla="*/ 1890712 w 1931194"/>
              <a:gd name="connsiteY129" fmla="*/ 666750 h 1240631"/>
              <a:gd name="connsiteX130" fmla="*/ 1893094 w 1931194"/>
              <a:gd name="connsiteY130" fmla="*/ 654844 h 1240631"/>
              <a:gd name="connsiteX131" fmla="*/ 1897856 w 1931194"/>
              <a:gd name="connsiteY131" fmla="*/ 640556 h 1240631"/>
              <a:gd name="connsiteX132" fmla="*/ 1902619 w 1931194"/>
              <a:gd name="connsiteY132" fmla="*/ 623887 h 1240631"/>
              <a:gd name="connsiteX133" fmla="*/ 1905000 w 1931194"/>
              <a:gd name="connsiteY133" fmla="*/ 614362 h 1240631"/>
              <a:gd name="connsiteX134" fmla="*/ 1909762 w 1931194"/>
              <a:gd name="connsiteY134" fmla="*/ 604837 h 1240631"/>
              <a:gd name="connsiteX135" fmla="*/ 1916906 w 1931194"/>
              <a:gd name="connsiteY135" fmla="*/ 573881 h 1240631"/>
              <a:gd name="connsiteX136" fmla="*/ 1919287 w 1931194"/>
              <a:gd name="connsiteY136" fmla="*/ 564356 h 1240631"/>
              <a:gd name="connsiteX137" fmla="*/ 1921669 w 1931194"/>
              <a:gd name="connsiteY137" fmla="*/ 550069 h 1240631"/>
              <a:gd name="connsiteX138" fmla="*/ 1924050 w 1931194"/>
              <a:gd name="connsiteY138" fmla="*/ 533400 h 1240631"/>
              <a:gd name="connsiteX139" fmla="*/ 1926431 w 1931194"/>
              <a:gd name="connsiteY139" fmla="*/ 526256 h 1240631"/>
              <a:gd name="connsiteX140" fmla="*/ 1928812 w 1931194"/>
              <a:gd name="connsiteY140" fmla="*/ 504825 h 1240631"/>
              <a:gd name="connsiteX141" fmla="*/ 1931194 w 1931194"/>
              <a:gd name="connsiteY141" fmla="*/ 490537 h 1240631"/>
              <a:gd name="connsiteX142" fmla="*/ 1928812 w 1931194"/>
              <a:gd name="connsiteY142" fmla="*/ 333375 h 1240631"/>
              <a:gd name="connsiteX143" fmla="*/ 1926431 w 1931194"/>
              <a:gd name="connsiteY143" fmla="*/ 314325 h 1240631"/>
              <a:gd name="connsiteX144" fmla="*/ 1919287 w 1931194"/>
              <a:gd name="connsiteY144" fmla="*/ 240506 h 1240631"/>
              <a:gd name="connsiteX145" fmla="*/ 1916906 w 1931194"/>
              <a:gd name="connsiteY145" fmla="*/ 233362 h 1240631"/>
              <a:gd name="connsiteX146" fmla="*/ 1914525 w 1931194"/>
              <a:gd name="connsiteY146" fmla="*/ 214312 h 1240631"/>
              <a:gd name="connsiteX147" fmla="*/ 1912144 w 1931194"/>
              <a:gd name="connsiteY147" fmla="*/ 190500 h 1240631"/>
              <a:gd name="connsiteX148" fmla="*/ 1907381 w 1931194"/>
              <a:gd name="connsiteY148" fmla="*/ 180975 h 1240631"/>
              <a:gd name="connsiteX149" fmla="*/ 1905000 w 1931194"/>
              <a:gd name="connsiteY149" fmla="*/ 173831 h 1240631"/>
              <a:gd name="connsiteX150" fmla="*/ 1897856 w 1931194"/>
              <a:gd name="connsiteY150" fmla="*/ 150019 h 1240631"/>
              <a:gd name="connsiteX151" fmla="*/ 1895475 w 1931194"/>
              <a:gd name="connsiteY151" fmla="*/ 142875 h 1240631"/>
              <a:gd name="connsiteX152" fmla="*/ 1893094 w 1931194"/>
              <a:gd name="connsiteY152" fmla="*/ 135731 h 1240631"/>
              <a:gd name="connsiteX153" fmla="*/ 1883569 w 1931194"/>
              <a:gd name="connsiteY153" fmla="*/ 119062 h 1240631"/>
              <a:gd name="connsiteX154" fmla="*/ 1878806 w 1931194"/>
              <a:gd name="connsiteY154" fmla="*/ 111919 h 1240631"/>
              <a:gd name="connsiteX155" fmla="*/ 1874044 w 1931194"/>
              <a:gd name="connsiteY155" fmla="*/ 97631 h 1240631"/>
              <a:gd name="connsiteX156" fmla="*/ 1871662 w 1931194"/>
              <a:gd name="connsiteY156" fmla="*/ 90487 h 1240631"/>
              <a:gd name="connsiteX157" fmla="*/ 1862137 w 1931194"/>
              <a:gd name="connsiteY157" fmla="*/ 73819 h 1240631"/>
              <a:gd name="connsiteX158" fmla="*/ 1859756 w 1931194"/>
              <a:gd name="connsiteY158" fmla="*/ 64294 h 1240631"/>
              <a:gd name="connsiteX159" fmla="*/ 1850231 w 1931194"/>
              <a:gd name="connsiteY159" fmla="*/ 50006 h 1240631"/>
              <a:gd name="connsiteX160" fmla="*/ 1840706 w 1931194"/>
              <a:gd name="connsiteY160" fmla="*/ 35719 h 1240631"/>
              <a:gd name="connsiteX161" fmla="*/ 1826419 w 1931194"/>
              <a:gd name="connsiteY161" fmla="*/ 11906 h 1240631"/>
              <a:gd name="connsiteX162" fmla="*/ 1812131 w 1931194"/>
              <a:gd name="connsiteY162" fmla="*/ 7144 h 1240631"/>
              <a:gd name="connsiteX163" fmla="*/ 1788319 w 1931194"/>
              <a:gd name="connsiteY163" fmla="*/ 2381 h 1240631"/>
              <a:gd name="connsiteX164" fmla="*/ 1778794 w 1931194"/>
              <a:gd name="connsiteY164" fmla="*/ 0 h 1240631"/>
              <a:gd name="connsiteX165" fmla="*/ 1797844 w 1931194"/>
              <a:gd name="connsiteY165" fmla="*/ 2381 h 1240631"/>
              <a:gd name="connsiteX166" fmla="*/ 1824037 w 1931194"/>
              <a:gd name="connsiteY166" fmla="*/ 7144 h 1240631"/>
              <a:gd name="connsiteX167" fmla="*/ 1831181 w 1931194"/>
              <a:gd name="connsiteY167" fmla="*/ 7144 h 1240631"/>
              <a:gd name="connsiteX0" fmla="*/ 0 w 1931194"/>
              <a:gd name="connsiteY0" fmla="*/ 966787 h 1240631"/>
              <a:gd name="connsiteX1" fmla="*/ 7144 w 1931194"/>
              <a:gd name="connsiteY1" fmla="*/ 978694 h 1240631"/>
              <a:gd name="connsiteX2" fmla="*/ 11906 w 1931194"/>
              <a:gd name="connsiteY2" fmla="*/ 985837 h 1240631"/>
              <a:gd name="connsiteX3" fmla="*/ 26194 w 1931194"/>
              <a:gd name="connsiteY3" fmla="*/ 995362 h 1240631"/>
              <a:gd name="connsiteX4" fmla="*/ 40481 w 1931194"/>
              <a:gd name="connsiteY4" fmla="*/ 1000125 h 1240631"/>
              <a:gd name="connsiteX5" fmla="*/ 54769 w 1931194"/>
              <a:gd name="connsiteY5" fmla="*/ 1009650 h 1240631"/>
              <a:gd name="connsiteX6" fmla="*/ 61912 w 1931194"/>
              <a:gd name="connsiteY6" fmla="*/ 1014412 h 1240631"/>
              <a:gd name="connsiteX7" fmla="*/ 69056 w 1931194"/>
              <a:gd name="connsiteY7" fmla="*/ 1016794 h 1240631"/>
              <a:gd name="connsiteX8" fmla="*/ 76200 w 1931194"/>
              <a:gd name="connsiteY8" fmla="*/ 1021556 h 1240631"/>
              <a:gd name="connsiteX9" fmla="*/ 85725 w 1931194"/>
              <a:gd name="connsiteY9" fmla="*/ 1023937 h 1240631"/>
              <a:gd name="connsiteX10" fmla="*/ 107156 w 1931194"/>
              <a:gd name="connsiteY10" fmla="*/ 1031081 h 1240631"/>
              <a:gd name="connsiteX11" fmla="*/ 114300 w 1931194"/>
              <a:gd name="connsiteY11" fmla="*/ 1033462 h 1240631"/>
              <a:gd name="connsiteX12" fmla="*/ 123825 w 1931194"/>
              <a:gd name="connsiteY12" fmla="*/ 1038225 h 1240631"/>
              <a:gd name="connsiteX13" fmla="*/ 130969 w 1931194"/>
              <a:gd name="connsiteY13" fmla="*/ 1042987 h 1240631"/>
              <a:gd name="connsiteX14" fmla="*/ 138112 w 1931194"/>
              <a:gd name="connsiteY14" fmla="*/ 1045369 h 1240631"/>
              <a:gd name="connsiteX15" fmla="*/ 154781 w 1931194"/>
              <a:gd name="connsiteY15" fmla="*/ 1054894 h 1240631"/>
              <a:gd name="connsiteX16" fmla="*/ 161925 w 1931194"/>
              <a:gd name="connsiteY16" fmla="*/ 1057275 h 1240631"/>
              <a:gd name="connsiteX17" fmla="*/ 169069 w 1931194"/>
              <a:gd name="connsiteY17" fmla="*/ 1062037 h 1240631"/>
              <a:gd name="connsiteX18" fmla="*/ 176212 w 1931194"/>
              <a:gd name="connsiteY18" fmla="*/ 1064419 h 1240631"/>
              <a:gd name="connsiteX19" fmla="*/ 192881 w 1931194"/>
              <a:gd name="connsiteY19" fmla="*/ 1071562 h 1240631"/>
              <a:gd name="connsiteX20" fmla="*/ 207169 w 1931194"/>
              <a:gd name="connsiteY20" fmla="*/ 1078706 h 1240631"/>
              <a:gd name="connsiteX21" fmla="*/ 216694 w 1931194"/>
              <a:gd name="connsiteY21" fmla="*/ 1083469 h 1240631"/>
              <a:gd name="connsiteX22" fmla="*/ 230981 w 1931194"/>
              <a:gd name="connsiteY22" fmla="*/ 1088231 h 1240631"/>
              <a:gd name="connsiteX23" fmla="*/ 245269 w 1931194"/>
              <a:gd name="connsiteY23" fmla="*/ 1097756 h 1240631"/>
              <a:gd name="connsiteX24" fmla="*/ 259556 w 1931194"/>
              <a:gd name="connsiteY24" fmla="*/ 1102519 h 1240631"/>
              <a:gd name="connsiteX25" fmla="*/ 269081 w 1931194"/>
              <a:gd name="connsiteY25" fmla="*/ 1107281 h 1240631"/>
              <a:gd name="connsiteX26" fmla="*/ 278606 w 1931194"/>
              <a:gd name="connsiteY26" fmla="*/ 1109662 h 1240631"/>
              <a:gd name="connsiteX27" fmla="*/ 300037 w 1931194"/>
              <a:gd name="connsiteY27" fmla="*/ 1116806 h 1240631"/>
              <a:gd name="connsiteX28" fmla="*/ 307181 w 1931194"/>
              <a:gd name="connsiteY28" fmla="*/ 1119187 h 1240631"/>
              <a:gd name="connsiteX29" fmla="*/ 321469 w 1931194"/>
              <a:gd name="connsiteY29" fmla="*/ 1126331 h 1240631"/>
              <a:gd name="connsiteX30" fmla="*/ 330994 w 1931194"/>
              <a:gd name="connsiteY30" fmla="*/ 1131094 h 1240631"/>
              <a:gd name="connsiteX31" fmla="*/ 342900 w 1931194"/>
              <a:gd name="connsiteY31" fmla="*/ 1133475 h 1240631"/>
              <a:gd name="connsiteX32" fmla="*/ 352425 w 1931194"/>
              <a:gd name="connsiteY32" fmla="*/ 1138237 h 1240631"/>
              <a:gd name="connsiteX33" fmla="*/ 366712 w 1931194"/>
              <a:gd name="connsiteY33" fmla="*/ 1143000 h 1240631"/>
              <a:gd name="connsiteX34" fmla="*/ 373856 w 1931194"/>
              <a:gd name="connsiteY34" fmla="*/ 1147762 h 1240631"/>
              <a:gd name="connsiteX35" fmla="*/ 392906 w 1931194"/>
              <a:gd name="connsiteY35" fmla="*/ 1152525 h 1240631"/>
              <a:gd name="connsiteX36" fmla="*/ 414337 w 1931194"/>
              <a:gd name="connsiteY36" fmla="*/ 1159669 h 1240631"/>
              <a:gd name="connsiteX37" fmla="*/ 421481 w 1931194"/>
              <a:gd name="connsiteY37" fmla="*/ 1162050 h 1240631"/>
              <a:gd name="connsiteX38" fmla="*/ 428625 w 1931194"/>
              <a:gd name="connsiteY38" fmla="*/ 1164431 h 1240631"/>
              <a:gd name="connsiteX39" fmla="*/ 445294 w 1931194"/>
              <a:gd name="connsiteY39" fmla="*/ 1169194 h 1240631"/>
              <a:gd name="connsiteX40" fmla="*/ 454819 w 1931194"/>
              <a:gd name="connsiteY40" fmla="*/ 1171575 h 1240631"/>
              <a:gd name="connsiteX41" fmla="*/ 461962 w 1931194"/>
              <a:gd name="connsiteY41" fmla="*/ 1176337 h 1240631"/>
              <a:gd name="connsiteX42" fmla="*/ 478631 w 1931194"/>
              <a:gd name="connsiteY42" fmla="*/ 1181100 h 1240631"/>
              <a:gd name="connsiteX43" fmla="*/ 485775 w 1931194"/>
              <a:gd name="connsiteY43" fmla="*/ 1183481 h 1240631"/>
              <a:gd name="connsiteX44" fmla="*/ 495300 w 1931194"/>
              <a:gd name="connsiteY44" fmla="*/ 1185862 h 1240631"/>
              <a:gd name="connsiteX45" fmla="*/ 502444 w 1931194"/>
              <a:gd name="connsiteY45" fmla="*/ 1188244 h 1240631"/>
              <a:gd name="connsiteX46" fmla="*/ 511969 w 1931194"/>
              <a:gd name="connsiteY46" fmla="*/ 1190625 h 1240631"/>
              <a:gd name="connsiteX47" fmla="*/ 528637 w 1931194"/>
              <a:gd name="connsiteY47" fmla="*/ 1195387 h 1240631"/>
              <a:gd name="connsiteX48" fmla="*/ 535781 w 1931194"/>
              <a:gd name="connsiteY48" fmla="*/ 1200150 h 1240631"/>
              <a:gd name="connsiteX49" fmla="*/ 559594 w 1931194"/>
              <a:gd name="connsiteY49" fmla="*/ 1204912 h 1240631"/>
              <a:gd name="connsiteX50" fmla="*/ 588169 w 1931194"/>
              <a:gd name="connsiteY50" fmla="*/ 1209675 h 1240631"/>
              <a:gd name="connsiteX51" fmla="*/ 611981 w 1931194"/>
              <a:gd name="connsiteY51" fmla="*/ 1214437 h 1240631"/>
              <a:gd name="connsiteX52" fmla="*/ 654844 w 1931194"/>
              <a:gd name="connsiteY52" fmla="*/ 1219200 h 1240631"/>
              <a:gd name="connsiteX53" fmla="*/ 681037 w 1931194"/>
              <a:gd name="connsiteY53" fmla="*/ 1223962 h 1240631"/>
              <a:gd name="connsiteX54" fmla="*/ 700087 w 1931194"/>
              <a:gd name="connsiteY54" fmla="*/ 1226344 h 1240631"/>
              <a:gd name="connsiteX55" fmla="*/ 716756 w 1931194"/>
              <a:gd name="connsiteY55" fmla="*/ 1228725 h 1240631"/>
              <a:gd name="connsiteX56" fmla="*/ 821531 w 1931194"/>
              <a:gd name="connsiteY56" fmla="*/ 1235869 h 1240631"/>
              <a:gd name="connsiteX57" fmla="*/ 847725 w 1931194"/>
              <a:gd name="connsiteY57" fmla="*/ 1238250 h 1240631"/>
              <a:gd name="connsiteX58" fmla="*/ 976312 w 1931194"/>
              <a:gd name="connsiteY58" fmla="*/ 1240631 h 1240631"/>
              <a:gd name="connsiteX59" fmla="*/ 1050131 w 1931194"/>
              <a:gd name="connsiteY59" fmla="*/ 1235869 h 1240631"/>
              <a:gd name="connsiteX60" fmla="*/ 1057275 w 1931194"/>
              <a:gd name="connsiteY60" fmla="*/ 1233487 h 1240631"/>
              <a:gd name="connsiteX61" fmla="*/ 1066800 w 1931194"/>
              <a:gd name="connsiteY61" fmla="*/ 1231106 h 1240631"/>
              <a:gd name="connsiteX62" fmla="*/ 1073944 w 1931194"/>
              <a:gd name="connsiteY62" fmla="*/ 1228725 h 1240631"/>
              <a:gd name="connsiteX63" fmla="*/ 1112044 w 1931194"/>
              <a:gd name="connsiteY63" fmla="*/ 1226344 h 1240631"/>
              <a:gd name="connsiteX64" fmla="*/ 1131094 w 1931194"/>
              <a:gd name="connsiteY64" fmla="*/ 1223962 h 1240631"/>
              <a:gd name="connsiteX65" fmla="*/ 1138237 w 1931194"/>
              <a:gd name="connsiteY65" fmla="*/ 1221581 h 1240631"/>
              <a:gd name="connsiteX66" fmla="*/ 1162050 w 1931194"/>
              <a:gd name="connsiteY66" fmla="*/ 1216819 h 1240631"/>
              <a:gd name="connsiteX67" fmla="*/ 1197769 w 1931194"/>
              <a:gd name="connsiteY67" fmla="*/ 1204912 h 1240631"/>
              <a:gd name="connsiteX68" fmla="*/ 1212056 w 1931194"/>
              <a:gd name="connsiteY68" fmla="*/ 1200150 h 1240631"/>
              <a:gd name="connsiteX69" fmla="*/ 1223962 w 1931194"/>
              <a:gd name="connsiteY69" fmla="*/ 1197769 h 1240631"/>
              <a:gd name="connsiteX70" fmla="*/ 1233487 w 1931194"/>
              <a:gd name="connsiteY70" fmla="*/ 1195387 h 1240631"/>
              <a:gd name="connsiteX71" fmla="*/ 1269206 w 1931194"/>
              <a:gd name="connsiteY71" fmla="*/ 1193006 h 1240631"/>
              <a:gd name="connsiteX72" fmla="*/ 1276350 w 1931194"/>
              <a:gd name="connsiteY72" fmla="*/ 1190625 h 1240631"/>
              <a:gd name="connsiteX73" fmla="*/ 1293019 w 1931194"/>
              <a:gd name="connsiteY73" fmla="*/ 1185862 h 1240631"/>
              <a:gd name="connsiteX74" fmla="*/ 1300162 w 1931194"/>
              <a:gd name="connsiteY74" fmla="*/ 1181100 h 1240631"/>
              <a:gd name="connsiteX75" fmla="*/ 1333500 w 1931194"/>
              <a:gd name="connsiteY75" fmla="*/ 1171575 h 1240631"/>
              <a:gd name="connsiteX76" fmla="*/ 1357312 w 1931194"/>
              <a:gd name="connsiteY76" fmla="*/ 1169194 h 1240631"/>
              <a:gd name="connsiteX77" fmla="*/ 1381125 w 1931194"/>
              <a:gd name="connsiteY77" fmla="*/ 1164431 h 1240631"/>
              <a:gd name="connsiteX78" fmla="*/ 1400175 w 1931194"/>
              <a:gd name="connsiteY78" fmla="*/ 1162050 h 1240631"/>
              <a:gd name="connsiteX79" fmla="*/ 1419225 w 1931194"/>
              <a:gd name="connsiteY79" fmla="*/ 1157287 h 1240631"/>
              <a:gd name="connsiteX80" fmla="*/ 1438275 w 1931194"/>
              <a:gd name="connsiteY80" fmla="*/ 1150144 h 1240631"/>
              <a:gd name="connsiteX81" fmla="*/ 1445419 w 1931194"/>
              <a:gd name="connsiteY81" fmla="*/ 1147762 h 1240631"/>
              <a:gd name="connsiteX82" fmla="*/ 1466850 w 1931194"/>
              <a:gd name="connsiteY82" fmla="*/ 1135856 h 1240631"/>
              <a:gd name="connsiteX83" fmla="*/ 1481137 w 1931194"/>
              <a:gd name="connsiteY83" fmla="*/ 1121569 h 1240631"/>
              <a:gd name="connsiteX84" fmla="*/ 1488281 w 1931194"/>
              <a:gd name="connsiteY84" fmla="*/ 1114425 h 1240631"/>
              <a:gd name="connsiteX85" fmla="*/ 1502569 w 1931194"/>
              <a:gd name="connsiteY85" fmla="*/ 1104900 h 1240631"/>
              <a:gd name="connsiteX86" fmla="*/ 1524000 w 1931194"/>
              <a:gd name="connsiteY86" fmla="*/ 1088231 h 1240631"/>
              <a:gd name="connsiteX87" fmla="*/ 1531144 w 1931194"/>
              <a:gd name="connsiteY87" fmla="*/ 1085850 h 1240631"/>
              <a:gd name="connsiteX88" fmla="*/ 1547812 w 1931194"/>
              <a:gd name="connsiteY88" fmla="*/ 1076325 h 1240631"/>
              <a:gd name="connsiteX89" fmla="*/ 1562100 w 1931194"/>
              <a:gd name="connsiteY89" fmla="*/ 1066800 h 1240631"/>
              <a:gd name="connsiteX90" fmla="*/ 1576387 w 1931194"/>
              <a:gd name="connsiteY90" fmla="*/ 1057275 h 1240631"/>
              <a:gd name="connsiteX91" fmla="*/ 1583531 w 1931194"/>
              <a:gd name="connsiteY91" fmla="*/ 1052512 h 1240631"/>
              <a:gd name="connsiteX92" fmla="*/ 1593056 w 1931194"/>
              <a:gd name="connsiteY92" fmla="*/ 1047750 h 1240631"/>
              <a:gd name="connsiteX93" fmla="*/ 1597819 w 1931194"/>
              <a:gd name="connsiteY93" fmla="*/ 1040606 h 1240631"/>
              <a:gd name="connsiteX94" fmla="*/ 1604962 w 1931194"/>
              <a:gd name="connsiteY94" fmla="*/ 1038225 h 1240631"/>
              <a:gd name="connsiteX95" fmla="*/ 1614487 w 1931194"/>
              <a:gd name="connsiteY95" fmla="*/ 1033462 h 1240631"/>
              <a:gd name="connsiteX96" fmla="*/ 1621631 w 1931194"/>
              <a:gd name="connsiteY96" fmla="*/ 1026319 h 1240631"/>
              <a:gd name="connsiteX97" fmla="*/ 1628775 w 1931194"/>
              <a:gd name="connsiteY97" fmla="*/ 1023937 h 1240631"/>
              <a:gd name="connsiteX98" fmla="*/ 1643062 w 1931194"/>
              <a:gd name="connsiteY98" fmla="*/ 1016794 h 1240631"/>
              <a:gd name="connsiteX99" fmla="*/ 1657350 w 1931194"/>
              <a:gd name="connsiteY99" fmla="*/ 1004887 h 1240631"/>
              <a:gd name="connsiteX100" fmla="*/ 1664494 w 1931194"/>
              <a:gd name="connsiteY100" fmla="*/ 1000125 h 1240631"/>
              <a:gd name="connsiteX101" fmla="*/ 1671637 w 1931194"/>
              <a:gd name="connsiteY101" fmla="*/ 992981 h 1240631"/>
              <a:gd name="connsiteX102" fmla="*/ 1681162 w 1931194"/>
              <a:gd name="connsiteY102" fmla="*/ 988219 h 1240631"/>
              <a:gd name="connsiteX103" fmla="*/ 1690687 w 1931194"/>
              <a:gd name="connsiteY103" fmla="*/ 981075 h 1240631"/>
              <a:gd name="connsiteX104" fmla="*/ 1697831 w 1931194"/>
              <a:gd name="connsiteY104" fmla="*/ 976312 h 1240631"/>
              <a:gd name="connsiteX105" fmla="*/ 1712119 w 1931194"/>
              <a:gd name="connsiteY105" fmla="*/ 962025 h 1240631"/>
              <a:gd name="connsiteX106" fmla="*/ 1726406 w 1931194"/>
              <a:gd name="connsiteY106" fmla="*/ 952500 h 1240631"/>
              <a:gd name="connsiteX107" fmla="*/ 1731169 w 1931194"/>
              <a:gd name="connsiteY107" fmla="*/ 945356 h 1240631"/>
              <a:gd name="connsiteX108" fmla="*/ 1743075 w 1931194"/>
              <a:gd name="connsiteY108" fmla="*/ 931069 h 1240631"/>
              <a:gd name="connsiteX109" fmla="*/ 1752600 w 1931194"/>
              <a:gd name="connsiteY109" fmla="*/ 912019 h 1240631"/>
              <a:gd name="connsiteX110" fmla="*/ 1764506 w 1931194"/>
              <a:gd name="connsiteY110" fmla="*/ 895350 h 1240631"/>
              <a:gd name="connsiteX111" fmla="*/ 1769269 w 1931194"/>
              <a:gd name="connsiteY111" fmla="*/ 885825 h 1240631"/>
              <a:gd name="connsiteX112" fmla="*/ 1783556 w 1931194"/>
              <a:gd name="connsiteY112" fmla="*/ 864394 h 1240631"/>
              <a:gd name="connsiteX113" fmla="*/ 1788319 w 1931194"/>
              <a:gd name="connsiteY113" fmla="*/ 857250 h 1240631"/>
              <a:gd name="connsiteX114" fmla="*/ 1797844 w 1931194"/>
              <a:gd name="connsiteY114" fmla="*/ 840581 h 1240631"/>
              <a:gd name="connsiteX115" fmla="*/ 1802606 w 1931194"/>
              <a:gd name="connsiteY115" fmla="*/ 831056 h 1240631"/>
              <a:gd name="connsiteX116" fmla="*/ 1807369 w 1931194"/>
              <a:gd name="connsiteY116" fmla="*/ 823912 h 1240631"/>
              <a:gd name="connsiteX117" fmla="*/ 1816894 w 1931194"/>
              <a:gd name="connsiteY117" fmla="*/ 807244 h 1240631"/>
              <a:gd name="connsiteX118" fmla="*/ 1819275 w 1931194"/>
              <a:gd name="connsiteY118" fmla="*/ 800100 h 1240631"/>
              <a:gd name="connsiteX119" fmla="*/ 1833562 w 1931194"/>
              <a:gd name="connsiteY119" fmla="*/ 778669 h 1240631"/>
              <a:gd name="connsiteX120" fmla="*/ 1843087 w 1931194"/>
              <a:gd name="connsiteY120" fmla="*/ 764381 h 1240631"/>
              <a:gd name="connsiteX121" fmla="*/ 1850231 w 1931194"/>
              <a:gd name="connsiteY121" fmla="*/ 747712 h 1240631"/>
              <a:gd name="connsiteX122" fmla="*/ 1857375 w 1931194"/>
              <a:gd name="connsiteY122" fmla="*/ 738187 h 1240631"/>
              <a:gd name="connsiteX123" fmla="*/ 1866900 w 1931194"/>
              <a:gd name="connsiteY123" fmla="*/ 714375 h 1240631"/>
              <a:gd name="connsiteX124" fmla="*/ 1871662 w 1931194"/>
              <a:gd name="connsiteY124" fmla="*/ 707231 h 1240631"/>
              <a:gd name="connsiteX125" fmla="*/ 1876425 w 1931194"/>
              <a:gd name="connsiteY125" fmla="*/ 697706 h 1240631"/>
              <a:gd name="connsiteX126" fmla="*/ 1881187 w 1931194"/>
              <a:gd name="connsiteY126" fmla="*/ 690562 h 1240631"/>
              <a:gd name="connsiteX127" fmla="*/ 1888331 w 1931194"/>
              <a:gd name="connsiteY127" fmla="*/ 676275 h 1240631"/>
              <a:gd name="connsiteX128" fmla="*/ 1890712 w 1931194"/>
              <a:gd name="connsiteY128" fmla="*/ 666750 h 1240631"/>
              <a:gd name="connsiteX129" fmla="*/ 1893094 w 1931194"/>
              <a:gd name="connsiteY129" fmla="*/ 654844 h 1240631"/>
              <a:gd name="connsiteX130" fmla="*/ 1897856 w 1931194"/>
              <a:gd name="connsiteY130" fmla="*/ 640556 h 1240631"/>
              <a:gd name="connsiteX131" fmla="*/ 1902619 w 1931194"/>
              <a:gd name="connsiteY131" fmla="*/ 623887 h 1240631"/>
              <a:gd name="connsiteX132" fmla="*/ 1905000 w 1931194"/>
              <a:gd name="connsiteY132" fmla="*/ 614362 h 1240631"/>
              <a:gd name="connsiteX133" fmla="*/ 1909762 w 1931194"/>
              <a:gd name="connsiteY133" fmla="*/ 604837 h 1240631"/>
              <a:gd name="connsiteX134" fmla="*/ 1916906 w 1931194"/>
              <a:gd name="connsiteY134" fmla="*/ 573881 h 1240631"/>
              <a:gd name="connsiteX135" fmla="*/ 1919287 w 1931194"/>
              <a:gd name="connsiteY135" fmla="*/ 564356 h 1240631"/>
              <a:gd name="connsiteX136" fmla="*/ 1921669 w 1931194"/>
              <a:gd name="connsiteY136" fmla="*/ 550069 h 1240631"/>
              <a:gd name="connsiteX137" fmla="*/ 1924050 w 1931194"/>
              <a:gd name="connsiteY137" fmla="*/ 533400 h 1240631"/>
              <a:gd name="connsiteX138" fmla="*/ 1926431 w 1931194"/>
              <a:gd name="connsiteY138" fmla="*/ 526256 h 1240631"/>
              <a:gd name="connsiteX139" fmla="*/ 1928812 w 1931194"/>
              <a:gd name="connsiteY139" fmla="*/ 504825 h 1240631"/>
              <a:gd name="connsiteX140" fmla="*/ 1931194 w 1931194"/>
              <a:gd name="connsiteY140" fmla="*/ 490537 h 1240631"/>
              <a:gd name="connsiteX141" fmla="*/ 1928812 w 1931194"/>
              <a:gd name="connsiteY141" fmla="*/ 333375 h 1240631"/>
              <a:gd name="connsiteX142" fmla="*/ 1926431 w 1931194"/>
              <a:gd name="connsiteY142" fmla="*/ 314325 h 1240631"/>
              <a:gd name="connsiteX143" fmla="*/ 1919287 w 1931194"/>
              <a:gd name="connsiteY143" fmla="*/ 240506 h 1240631"/>
              <a:gd name="connsiteX144" fmla="*/ 1916906 w 1931194"/>
              <a:gd name="connsiteY144" fmla="*/ 233362 h 1240631"/>
              <a:gd name="connsiteX145" fmla="*/ 1914525 w 1931194"/>
              <a:gd name="connsiteY145" fmla="*/ 214312 h 1240631"/>
              <a:gd name="connsiteX146" fmla="*/ 1912144 w 1931194"/>
              <a:gd name="connsiteY146" fmla="*/ 190500 h 1240631"/>
              <a:gd name="connsiteX147" fmla="*/ 1907381 w 1931194"/>
              <a:gd name="connsiteY147" fmla="*/ 180975 h 1240631"/>
              <a:gd name="connsiteX148" fmla="*/ 1905000 w 1931194"/>
              <a:gd name="connsiteY148" fmla="*/ 173831 h 1240631"/>
              <a:gd name="connsiteX149" fmla="*/ 1897856 w 1931194"/>
              <a:gd name="connsiteY149" fmla="*/ 150019 h 1240631"/>
              <a:gd name="connsiteX150" fmla="*/ 1895475 w 1931194"/>
              <a:gd name="connsiteY150" fmla="*/ 142875 h 1240631"/>
              <a:gd name="connsiteX151" fmla="*/ 1893094 w 1931194"/>
              <a:gd name="connsiteY151" fmla="*/ 135731 h 1240631"/>
              <a:gd name="connsiteX152" fmla="*/ 1883569 w 1931194"/>
              <a:gd name="connsiteY152" fmla="*/ 119062 h 1240631"/>
              <a:gd name="connsiteX153" fmla="*/ 1878806 w 1931194"/>
              <a:gd name="connsiteY153" fmla="*/ 111919 h 1240631"/>
              <a:gd name="connsiteX154" fmla="*/ 1874044 w 1931194"/>
              <a:gd name="connsiteY154" fmla="*/ 97631 h 1240631"/>
              <a:gd name="connsiteX155" fmla="*/ 1871662 w 1931194"/>
              <a:gd name="connsiteY155" fmla="*/ 90487 h 1240631"/>
              <a:gd name="connsiteX156" fmla="*/ 1862137 w 1931194"/>
              <a:gd name="connsiteY156" fmla="*/ 73819 h 1240631"/>
              <a:gd name="connsiteX157" fmla="*/ 1859756 w 1931194"/>
              <a:gd name="connsiteY157" fmla="*/ 64294 h 1240631"/>
              <a:gd name="connsiteX158" fmla="*/ 1850231 w 1931194"/>
              <a:gd name="connsiteY158" fmla="*/ 50006 h 1240631"/>
              <a:gd name="connsiteX159" fmla="*/ 1840706 w 1931194"/>
              <a:gd name="connsiteY159" fmla="*/ 35719 h 1240631"/>
              <a:gd name="connsiteX160" fmla="*/ 1826419 w 1931194"/>
              <a:gd name="connsiteY160" fmla="*/ 11906 h 1240631"/>
              <a:gd name="connsiteX161" fmla="*/ 1812131 w 1931194"/>
              <a:gd name="connsiteY161" fmla="*/ 7144 h 1240631"/>
              <a:gd name="connsiteX162" fmla="*/ 1788319 w 1931194"/>
              <a:gd name="connsiteY162" fmla="*/ 2381 h 1240631"/>
              <a:gd name="connsiteX163" fmla="*/ 1778794 w 1931194"/>
              <a:gd name="connsiteY163" fmla="*/ 0 h 1240631"/>
              <a:gd name="connsiteX164" fmla="*/ 1797844 w 1931194"/>
              <a:gd name="connsiteY164" fmla="*/ 2381 h 1240631"/>
              <a:gd name="connsiteX165" fmla="*/ 1824037 w 1931194"/>
              <a:gd name="connsiteY165" fmla="*/ 7144 h 1240631"/>
              <a:gd name="connsiteX166" fmla="*/ 1831181 w 1931194"/>
              <a:gd name="connsiteY166" fmla="*/ 7144 h 1240631"/>
              <a:gd name="connsiteX0" fmla="*/ 0 w 1931194"/>
              <a:gd name="connsiteY0" fmla="*/ 966787 h 1240631"/>
              <a:gd name="connsiteX1" fmla="*/ 7144 w 1931194"/>
              <a:gd name="connsiteY1" fmla="*/ 978694 h 1240631"/>
              <a:gd name="connsiteX2" fmla="*/ 11906 w 1931194"/>
              <a:gd name="connsiteY2" fmla="*/ 985837 h 1240631"/>
              <a:gd name="connsiteX3" fmla="*/ 26194 w 1931194"/>
              <a:gd name="connsiteY3" fmla="*/ 995362 h 1240631"/>
              <a:gd name="connsiteX4" fmla="*/ 40481 w 1931194"/>
              <a:gd name="connsiteY4" fmla="*/ 1000125 h 1240631"/>
              <a:gd name="connsiteX5" fmla="*/ 54769 w 1931194"/>
              <a:gd name="connsiteY5" fmla="*/ 1009650 h 1240631"/>
              <a:gd name="connsiteX6" fmla="*/ 61912 w 1931194"/>
              <a:gd name="connsiteY6" fmla="*/ 1014412 h 1240631"/>
              <a:gd name="connsiteX7" fmla="*/ 69056 w 1931194"/>
              <a:gd name="connsiteY7" fmla="*/ 1016794 h 1240631"/>
              <a:gd name="connsiteX8" fmla="*/ 76200 w 1931194"/>
              <a:gd name="connsiteY8" fmla="*/ 1021556 h 1240631"/>
              <a:gd name="connsiteX9" fmla="*/ 85725 w 1931194"/>
              <a:gd name="connsiteY9" fmla="*/ 1023937 h 1240631"/>
              <a:gd name="connsiteX10" fmla="*/ 107156 w 1931194"/>
              <a:gd name="connsiteY10" fmla="*/ 1031081 h 1240631"/>
              <a:gd name="connsiteX11" fmla="*/ 114300 w 1931194"/>
              <a:gd name="connsiteY11" fmla="*/ 1033462 h 1240631"/>
              <a:gd name="connsiteX12" fmla="*/ 123825 w 1931194"/>
              <a:gd name="connsiteY12" fmla="*/ 1038225 h 1240631"/>
              <a:gd name="connsiteX13" fmla="*/ 130969 w 1931194"/>
              <a:gd name="connsiteY13" fmla="*/ 1042987 h 1240631"/>
              <a:gd name="connsiteX14" fmla="*/ 138112 w 1931194"/>
              <a:gd name="connsiteY14" fmla="*/ 1045369 h 1240631"/>
              <a:gd name="connsiteX15" fmla="*/ 154781 w 1931194"/>
              <a:gd name="connsiteY15" fmla="*/ 1054894 h 1240631"/>
              <a:gd name="connsiteX16" fmla="*/ 161925 w 1931194"/>
              <a:gd name="connsiteY16" fmla="*/ 1057275 h 1240631"/>
              <a:gd name="connsiteX17" fmla="*/ 169069 w 1931194"/>
              <a:gd name="connsiteY17" fmla="*/ 1062037 h 1240631"/>
              <a:gd name="connsiteX18" fmla="*/ 176212 w 1931194"/>
              <a:gd name="connsiteY18" fmla="*/ 1064419 h 1240631"/>
              <a:gd name="connsiteX19" fmla="*/ 192881 w 1931194"/>
              <a:gd name="connsiteY19" fmla="*/ 1071562 h 1240631"/>
              <a:gd name="connsiteX20" fmla="*/ 207169 w 1931194"/>
              <a:gd name="connsiteY20" fmla="*/ 1078706 h 1240631"/>
              <a:gd name="connsiteX21" fmla="*/ 216694 w 1931194"/>
              <a:gd name="connsiteY21" fmla="*/ 1083469 h 1240631"/>
              <a:gd name="connsiteX22" fmla="*/ 230981 w 1931194"/>
              <a:gd name="connsiteY22" fmla="*/ 1088231 h 1240631"/>
              <a:gd name="connsiteX23" fmla="*/ 245269 w 1931194"/>
              <a:gd name="connsiteY23" fmla="*/ 1097756 h 1240631"/>
              <a:gd name="connsiteX24" fmla="*/ 259556 w 1931194"/>
              <a:gd name="connsiteY24" fmla="*/ 1102519 h 1240631"/>
              <a:gd name="connsiteX25" fmla="*/ 269081 w 1931194"/>
              <a:gd name="connsiteY25" fmla="*/ 1107281 h 1240631"/>
              <a:gd name="connsiteX26" fmla="*/ 278606 w 1931194"/>
              <a:gd name="connsiteY26" fmla="*/ 1109662 h 1240631"/>
              <a:gd name="connsiteX27" fmla="*/ 300037 w 1931194"/>
              <a:gd name="connsiteY27" fmla="*/ 1116806 h 1240631"/>
              <a:gd name="connsiteX28" fmla="*/ 307181 w 1931194"/>
              <a:gd name="connsiteY28" fmla="*/ 1119187 h 1240631"/>
              <a:gd name="connsiteX29" fmla="*/ 321469 w 1931194"/>
              <a:gd name="connsiteY29" fmla="*/ 1126331 h 1240631"/>
              <a:gd name="connsiteX30" fmla="*/ 330994 w 1931194"/>
              <a:gd name="connsiteY30" fmla="*/ 1131094 h 1240631"/>
              <a:gd name="connsiteX31" fmla="*/ 342900 w 1931194"/>
              <a:gd name="connsiteY31" fmla="*/ 1133475 h 1240631"/>
              <a:gd name="connsiteX32" fmla="*/ 352425 w 1931194"/>
              <a:gd name="connsiteY32" fmla="*/ 1138237 h 1240631"/>
              <a:gd name="connsiteX33" fmla="*/ 366712 w 1931194"/>
              <a:gd name="connsiteY33" fmla="*/ 1143000 h 1240631"/>
              <a:gd name="connsiteX34" fmla="*/ 373856 w 1931194"/>
              <a:gd name="connsiteY34" fmla="*/ 1147762 h 1240631"/>
              <a:gd name="connsiteX35" fmla="*/ 392906 w 1931194"/>
              <a:gd name="connsiteY35" fmla="*/ 1152525 h 1240631"/>
              <a:gd name="connsiteX36" fmla="*/ 414337 w 1931194"/>
              <a:gd name="connsiteY36" fmla="*/ 1159669 h 1240631"/>
              <a:gd name="connsiteX37" fmla="*/ 421481 w 1931194"/>
              <a:gd name="connsiteY37" fmla="*/ 1162050 h 1240631"/>
              <a:gd name="connsiteX38" fmla="*/ 428625 w 1931194"/>
              <a:gd name="connsiteY38" fmla="*/ 1164431 h 1240631"/>
              <a:gd name="connsiteX39" fmla="*/ 445294 w 1931194"/>
              <a:gd name="connsiteY39" fmla="*/ 1169194 h 1240631"/>
              <a:gd name="connsiteX40" fmla="*/ 454819 w 1931194"/>
              <a:gd name="connsiteY40" fmla="*/ 1171575 h 1240631"/>
              <a:gd name="connsiteX41" fmla="*/ 461962 w 1931194"/>
              <a:gd name="connsiteY41" fmla="*/ 1176337 h 1240631"/>
              <a:gd name="connsiteX42" fmla="*/ 478631 w 1931194"/>
              <a:gd name="connsiteY42" fmla="*/ 1181100 h 1240631"/>
              <a:gd name="connsiteX43" fmla="*/ 485775 w 1931194"/>
              <a:gd name="connsiteY43" fmla="*/ 1183481 h 1240631"/>
              <a:gd name="connsiteX44" fmla="*/ 495300 w 1931194"/>
              <a:gd name="connsiteY44" fmla="*/ 1185862 h 1240631"/>
              <a:gd name="connsiteX45" fmla="*/ 502444 w 1931194"/>
              <a:gd name="connsiteY45" fmla="*/ 1188244 h 1240631"/>
              <a:gd name="connsiteX46" fmla="*/ 511969 w 1931194"/>
              <a:gd name="connsiteY46" fmla="*/ 1190625 h 1240631"/>
              <a:gd name="connsiteX47" fmla="*/ 528637 w 1931194"/>
              <a:gd name="connsiteY47" fmla="*/ 1195387 h 1240631"/>
              <a:gd name="connsiteX48" fmla="*/ 535781 w 1931194"/>
              <a:gd name="connsiteY48" fmla="*/ 1200150 h 1240631"/>
              <a:gd name="connsiteX49" fmla="*/ 559594 w 1931194"/>
              <a:gd name="connsiteY49" fmla="*/ 1204912 h 1240631"/>
              <a:gd name="connsiteX50" fmla="*/ 588169 w 1931194"/>
              <a:gd name="connsiteY50" fmla="*/ 1209675 h 1240631"/>
              <a:gd name="connsiteX51" fmla="*/ 611981 w 1931194"/>
              <a:gd name="connsiteY51" fmla="*/ 1214437 h 1240631"/>
              <a:gd name="connsiteX52" fmla="*/ 654844 w 1931194"/>
              <a:gd name="connsiteY52" fmla="*/ 1219200 h 1240631"/>
              <a:gd name="connsiteX53" fmla="*/ 681037 w 1931194"/>
              <a:gd name="connsiteY53" fmla="*/ 1223962 h 1240631"/>
              <a:gd name="connsiteX54" fmla="*/ 700087 w 1931194"/>
              <a:gd name="connsiteY54" fmla="*/ 1226344 h 1240631"/>
              <a:gd name="connsiteX55" fmla="*/ 716756 w 1931194"/>
              <a:gd name="connsiteY55" fmla="*/ 1228725 h 1240631"/>
              <a:gd name="connsiteX56" fmla="*/ 821531 w 1931194"/>
              <a:gd name="connsiteY56" fmla="*/ 1235869 h 1240631"/>
              <a:gd name="connsiteX57" fmla="*/ 847725 w 1931194"/>
              <a:gd name="connsiteY57" fmla="*/ 1238250 h 1240631"/>
              <a:gd name="connsiteX58" fmla="*/ 976312 w 1931194"/>
              <a:gd name="connsiteY58" fmla="*/ 1240631 h 1240631"/>
              <a:gd name="connsiteX59" fmla="*/ 1050131 w 1931194"/>
              <a:gd name="connsiteY59" fmla="*/ 1235869 h 1240631"/>
              <a:gd name="connsiteX60" fmla="*/ 1057275 w 1931194"/>
              <a:gd name="connsiteY60" fmla="*/ 1233487 h 1240631"/>
              <a:gd name="connsiteX61" fmla="*/ 1066800 w 1931194"/>
              <a:gd name="connsiteY61" fmla="*/ 1231106 h 1240631"/>
              <a:gd name="connsiteX62" fmla="*/ 1073944 w 1931194"/>
              <a:gd name="connsiteY62" fmla="*/ 1228725 h 1240631"/>
              <a:gd name="connsiteX63" fmla="*/ 1112044 w 1931194"/>
              <a:gd name="connsiteY63" fmla="*/ 1226344 h 1240631"/>
              <a:gd name="connsiteX64" fmla="*/ 1131094 w 1931194"/>
              <a:gd name="connsiteY64" fmla="*/ 1223962 h 1240631"/>
              <a:gd name="connsiteX65" fmla="*/ 1138237 w 1931194"/>
              <a:gd name="connsiteY65" fmla="*/ 1221581 h 1240631"/>
              <a:gd name="connsiteX66" fmla="*/ 1162050 w 1931194"/>
              <a:gd name="connsiteY66" fmla="*/ 1216819 h 1240631"/>
              <a:gd name="connsiteX67" fmla="*/ 1197769 w 1931194"/>
              <a:gd name="connsiteY67" fmla="*/ 1204912 h 1240631"/>
              <a:gd name="connsiteX68" fmla="*/ 1212056 w 1931194"/>
              <a:gd name="connsiteY68" fmla="*/ 1200150 h 1240631"/>
              <a:gd name="connsiteX69" fmla="*/ 1223962 w 1931194"/>
              <a:gd name="connsiteY69" fmla="*/ 1197769 h 1240631"/>
              <a:gd name="connsiteX70" fmla="*/ 1233487 w 1931194"/>
              <a:gd name="connsiteY70" fmla="*/ 1195387 h 1240631"/>
              <a:gd name="connsiteX71" fmla="*/ 1269206 w 1931194"/>
              <a:gd name="connsiteY71" fmla="*/ 1193006 h 1240631"/>
              <a:gd name="connsiteX72" fmla="*/ 1276350 w 1931194"/>
              <a:gd name="connsiteY72" fmla="*/ 1190625 h 1240631"/>
              <a:gd name="connsiteX73" fmla="*/ 1293019 w 1931194"/>
              <a:gd name="connsiteY73" fmla="*/ 1185862 h 1240631"/>
              <a:gd name="connsiteX74" fmla="*/ 1300162 w 1931194"/>
              <a:gd name="connsiteY74" fmla="*/ 1181100 h 1240631"/>
              <a:gd name="connsiteX75" fmla="*/ 1333500 w 1931194"/>
              <a:gd name="connsiteY75" fmla="*/ 1171575 h 1240631"/>
              <a:gd name="connsiteX76" fmla="*/ 1357312 w 1931194"/>
              <a:gd name="connsiteY76" fmla="*/ 1169194 h 1240631"/>
              <a:gd name="connsiteX77" fmla="*/ 1381125 w 1931194"/>
              <a:gd name="connsiteY77" fmla="*/ 1164431 h 1240631"/>
              <a:gd name="connsiteX78" fmla="*/ 1400175 w 1931194"/>
              <a:gd name="connsiteY78" fmla="*/ 1162050 h 1240631"/>
              <a:gd name="connsiteX79" fmla="*/ 1419225 w 1931194"/>
              <a:gd name="connsiteY79" fmla="*/ 1157287 h 1240631"/>
              <a:gd name="connsiteX80" fmla="*/ 1438275 w 1931194"/>
              <a:gd name="connsiteY80" fmla="*/ 1150144 h 1240631"/>
              <a:gd name="connsiteX81" fmla="*/ 1466850 w 1931194"/>
              <a:gd name="connsiteY81" fmla="*/ 1135856 h 1240631"/>
              <a:gd name="connsiteX82" fmla="*/ 1481137 w 1931194"/>
              <a:gd name="connsiteY82" fmla="*/ 1121569 h 1240631"/>
              <a:gd name="connsiteX83" fmla="*/ 1488281 w 1931194"/>
              <a:gd name="connsiteY83" fmla="*/ 1114425 h 1240631"/>
              <a:gd name="connsiteX84" fmla="*/ 1502569 w 1931194"/>
              <a:gd name="connsiteY84" fmla="*/ 1104900 h 1240631"/>
              <a:gd name="connsiteX85" fmla="*/ 1524000 w 1931194"/>
              <a:gd name="connsiteY85" fmla="*/ 1088231 h 1240631"/>
              <a:gd name="connsiteX86" fmla="*/ 1531144 w 1931194"/>
              <a:gd name="connsiteY86" fmla="*/ 1085850 h 1240631"/>
              <a:gd name="connsiteX87" fmla="*/ 1547812 w 1931194"/>
              <a:gd name="connsiteY87" fmla="*/ 1076325 h 1240631"/>
              <a:gd name="connsiteX88" fmla="*/ 1562100 w 1931194"/>
              <a:gd name="connsiteY88" fmla="*/ 1066800 h 1240631"/>
              <a:gd name="connsiteX89" fmla="*/ 1576387 w 1931194"/>
              <a:gd name="connsiteY89" fmla="*/ 1057275 h 1240631"/>
              <a:gd name="connsiteX90" fmla="*/ 1583531 w 1931194"/>
              <a:gd name="connsiteY90" fmla="*/ 1052512 h 1240631"/>
              <a:gd name="connsiteX91" fmla="*/ 1593056 w 1931194"/>
              <a:gd name="connsiteY91" fmla="*/ 1047750 h 1240631"/>
              <a:gd name="connsiteX92" fmla="*/ 1597819 w 1931194"/>
              <a:gd name="connsiteY92" fmla="*/ 1040606 h 1240631"/>
              <a:gd name="connsiteX93" fmla="*/ 1604962 w 1931194"/>
              <a:gd name="connsiteY93" fmla="*/ 1038225 h 1240631"/>
              <a:gd name="connsiteX94" fmla="*/ 1614487 w 1931194"/>
              <a:gd name="connsiteY94" fmla="*/ 1033462 h 1240631"/>
              <a:gd name="connsiteX95" fmla="*/ 1621631 w 1931194"/>
              <a:gd name="connsiteY95" fmla="*/ 1026319 h 1240631"/>
              <a:gd name="connsiteX96" fmla="*/ 1628775 w 1931194"/>
              <a:gd name="connsiteY96" fmla="*/ 1023937 h 1240631"/>
              <a:gd name="connsiteX97" fmla="*/ 1643062 w 1931194"/>
              <a:gd name="connsiteY97" fmla="*/ 1016794 h 1240631"/>
              <a:gd name="connsiteX98" fmla="*/ 1657350 w 1931194"/>
              <a:gd name="connsiteY98" fmla="*/ 1004887 h 1240631"/>
              <a:gd name="connsiteX99" fmla="*/ 1664494 w 1931194"/>
              <a:gd name="connsiteY99" fmla="*/ 1000125 h 1240631"/>
              <a:gd name="connsiteX100" fmla="*/ 1671637 w 1931194"/>
              <a:gd name="connsiteY100" fmla="*/ 992981 h 1240631"/>
              <a:gd name="connsiteX101" fmla="*/ 1681162 w 1931194"/>
              <a:gd name="connsiteY101" fmla="*/ 988219 h 1240631"/>
              <a:gd name="connsiteX102" fmla="*/ 1690687 w 1931194"/>
              <a:gd name="connsiteY102" fmla="*/ 981075 h 1240631"/>
              <a:gd name="connsiteX103" fmla="*/ 1697831 w 1931194"/>
              <a:gd name="connsiteY103" fmla="*/ 976312 h 1240631"/>
              <a:gd name="connsiteX104" fmla="*/ 1712119 w 1931194"/>
              <a:gd name="connsiteY104" fmla="*/ 962025 h 1240631"/>
              <a:gd name="connsiteX105" fmla="*/ 1726406 w 1931194"/>
              <a:gd name="connsiteY105" fmla="*/ 952500 h 1240631"/>
              <a:gd name="connsiteX106" fmla="*/ 1731169 w 1931194"/>
              <a:gd name="connsiteY106" fmla="*/ 945356 h 1240631"/>
              <a:gd name="connsiteX107" fmla="*/ 1743075 w 1931194"/>
              <a:gd name="connsiteY107" fmla="*/ 931069 h 1240631"/>
              <a:gd name="connsiteX108" fmla="*/ 1752600 w 1931194"/>
              <a:gd name="connsiteY108" fmla="*/ 912019 h 1240631"/>
              <a:gd name="connsiteX109" fmla="*/ 1764506 w 1931194"/>
              <a:gd name="connsiteY109" fmla="*/ 895350 h 1240631"/>
              <a:gd name="connsiteX110" fmla="*/ 1769269 w 1931194"/>
              <a:gd name="connsiteY110" fmla="*/ 885825 h 1240631"/>
              <a:gd name="connsiteX111" fmla="*/ 1783556 w 1931194"/>
              <a:gd name="connsiteY111" fmla="*/ 864394 h 1240631"/>
              <a:gd name="connsiteX112" fmla="*/ 1788319 w 1931194"/>
              <a:gd name="connsiteY112" fmla="*/ 857250 h 1240631"/>
              <a:gd name="connsiteX113" fmla="*/ 1797844 w 1931194"/>
              <a:gd name="connsiteY113" fmla="*/ 840581 h 1240631"/>
              <a:gd name="connsiteX114" fmla="*/ 1802606 w 1931194"/>
              <a:gd name="connsiteY114" fmla="*/ 831056 h 1240631"/>
              <a:gd name="connsiteX115" fmla="*/ 1807369 w 1931194"/>
              <a:gd name="connsiteY115" fmla="*/ 823912 h 1240631"/>
              <a:gd name="connsiteX116" fmla="*/ 1816894 w 1931194"/>
              <a:gd name="connsiteY116" fmla="*/ 807244 h 1240631"/>
              <a:gd name="connsiteX117" fmla="*/ 1819275 w 1931194"/>
              <a:gd name="connsiteY117" fmla="*/ 800100 h 1240631"/>
              <a:gd name="connsiteX118" fmla="*/ 1833562 w 1931194"/>
              <a:gd name="connsiteY118" fmla="*/ 778669 h 1240631"/>
              <a:gd name="connsiteX119" fmla="*/ 1843087 w 1931194"/>
              <a:gd name="connsiteY119" fmla="*/ 764381 h 1240631"/>
              <a:gd name="connsiteX120" fmla="*/ 1850231 w 1931194"/>
              <a:gd name="connsiteY120" fmla="*/ 747712 h 1240631"/>
              <a:gd name="connsiteX121" fmla="*/ 1857375 w 1931194"/>
              <a:gd name="connsiteY121" fmla="*/ 738187 h 1240631"/>
              <a:gd name="connsiteX122" fmla="*/ 1866900 w 1931194"/>
              <a:gd name="connsiteY122" fmla="*/ 714375 h 1240631"/>
              <a:gd name="connsiteX123" fmla="*/ 1871662 w 1931194"/>
              <a:gd name="connsiteY123" fmla="*/ 707231 h 1240631"/>
              <a:gd name="connsiteX124" fmla="*/ 1876425 w 1931194"/>
              <a:gd name="connsiteY124" fmla="*/ 697706 h 1240631"/>
              <a:gd name="connsiteX125" fmla="*/ 1881187 w 1931194"/>
              <a:gd name="connsiteY125" fmla="*/ 690562 h 1240631"/>
              <a:gd name="connsiteX126" fmla="*/ 1888331 w 1931194"/>
              <a:gd name="connsiteY126" fmla="*/ 676275 h 1240631"/>
              <a:gd name="connsiteX127" fmla="*/ 1890712 w 1931194"/>
              <a:gd name="connsiteY127" fmla="*/ 666750 h 1240631"/>
              <a:gd name="connsiteX128" fmla="*/ 1893094 w 1931194"/>
              <a:gd name="connsiteY128" fmla="*/ 654844 h 1240631"/>
              <a:gd name="connsiteX129" fmla="*/ 1897856 w 1931194"/>
              <a:gd name="connsiteY129" fmla="*/ 640556 h 1240631"/>
              <a:gd name="connsiteX130" fmla="*/ 1902619 w 1931194"/>
              <a:gd name="connsiteY130" fmla="*/ 623887 h 1240631"/>
              <a:gd name="connsiteX131" fmla="*/ 1905000 w 1931194"/>
              <a:gd name="connsiteY131" fmla="*/ 614362 h 1240631"/>
              <a:gd name="connsiteX132" fmla="*/ 1909762 w 1931194"/>
              <a:gd name="connsiteY132" fmla="*/ 604837 h 1240631"/>
              <a:gd name="connsiteX133" fmla="*/ 1916906 w 1931194"/>
              <a:gd name="connsiteY133" fmla="*/ 573881 h 1240631"/>
              <a:gd name="connsiteX134" fmla="*/ 1919287 w 1931194"/>
              <a:gd name="connsiteY134" fmla="*/ 564356 h 1240631"/>
              <a:gd name="connsiteX135" fmla="*/ 1921669 w 1931194"/>
              <a:gd name="connsiteY135" fmla="*/ 550069 h 1240631"/>
              <a:gd name="connsiteX136" fmla="*/ 1924050 w 1931194"/>
              <a:gd name="connsiteY136" fmla="*/ 533400 h 1240631"/>
              <a:gd name="connsiteX137" fmla="*/ 1926431 w 1931194"/>
              <a:gd name="connsiteY137" fmla="*/ 526256 h 1240631"/>
              <a:gd name="connsiteX138" fmla="*/ 1928812 w 1931194"/>
              <a:gd name="connsiteY138" fmla="*/ 504825 h 1240631"/>
              <a:gd name="connsiteX139" fmla="*/ 1931194 w 1931194"/>
              <a:gd name="connsiteY139" fmla="*/ 490537 h 1240631"/>
              <a:gd name="connsiteX140" fmla="*/ 1928812 w 1931194"/>
              <a:gd name="connsiteY140" fmla="*/ 333375 h 1240631"/>
              <a:gd name="connsiteX141" fmla="*/ 1926431 w 1931194"/>
              <a:gd name="connsiteY141" fmla="*/ 314325 h 1240631"/>
              <a:gd name="connsiteX142" fmla="*/ 1919287 w 1931194"/>
              <a:gd name="connsiteY142" fmla="*/ 240506 h 1240631"/>
              <a:gd name="connsiteX143" fmla="*/ 1916906 w 1931194"/>
              <a:gd name="connsiteY143" fmla="*/ 233362 h 1240631"/>
              <a:gd name="connsiteX144" fmla="*/ 1914525 w 1931194"/>
              <a:gd name="connsiteY144" fmla="*/ 214312 h 1240631"/>
              <a:gd name="connsiteX145" fmla="*/ 1912144 w 1931194"/>
              <a:gd name="connsiteY145" fmla="*/ 190500 h 1240631"/>
              <a:gd name="connsiteX146" fmla="*/ 1907381 w 1931194"/>
              <a:gd name="connsiteY146" fmla="*/ 180975 h 1240631"/>
              <a:gd name="connsiteX147" fmla="*/ 1905000 w 1931194"/>
              <a:gd name="connsiteY147" fmla="*/ 173831 h 1240631"/>
              <a:gd name="connsiteX148" fmla="*/ 1897856 w 1931194"/>
              <a:gd name="connsiteY148" fmla="*/ 150019 h 1240631"/>
              <a:gd name="connsiteX149" fmla="*/ 1895475 w 1931194"/>
              <a:gd name="connsiteY149" fmla="*/ 142875 h 1240631"/>
              <a:gd name="connsiteX150" fmla="*/ 1893094 w 1931194"/>
              <a:gd name="connsiteY150" fmla="*/ 135731 h 1240631"/>
              <a:gd name="connsiteX151" fmla="*/ 1883569 w 1931194"/>
              <a:gd name="connsiteY151" fmla="*/ 119062 h 1240631"/>
              <a:gd name="connsiteX152" fmla="*/ 1878806 w 1931194"/>
              <a:gd name="connsiteY152" fmla="*/ 111919 h 1240631"/>
              <a:gd name="connsiteX153" fmla="*/ 1874044 w 1931194"/>
              <a:gd name="connsiteY153" fmla="*/ 97631 h 1240631"/>
              <a:gd name="connsiteX154" fmla="*/ 1871662 w 1931194"/>
              <a:gd name="connsiteY154" fmla="*/ 90487 h 1240631"/>
              <a:gd name="connsiteX155" fmla="*/ 1862137 w 1931194"/>
              <a:gd name="connsiteY155" fmla="*/ 73819 h 1240631"/>
              <a:gd name="connsiteX156" fmla="*/ 1859756 w 1931194"/>
              <a:gd name="connsiteY156" fmla="*/ 64294 h 1240631"/>
              <a:gd name="connsiteX157" fmla="*/ 1850231 w 1931194"/>
              <a:gd name="connsiteY157" fmla="*/ 50006 h 1240631"/>
              <a:gd name="connsiteX158" fmla="*/ 1840706 w 1931194"/>
              <a:gd name="connsiteY158" fmla="*/ 35719 h 1240631"/>
              <a:gd name="connsiteX159" fmla="*/ 1826419 w 1931194"/>
              <a:gd name="connsiteY159" fmla="*/ 11906 h 1240631"/>
              <a:gd name="connsiteX160" fmla="*/ 1812131 w 1931194"/>
              <a:gd name="connsiteY160" fmla="*/ 7144 h 1240631"/>
              <a:gd name="connsiteX161" fmla="*/ 1788319 w 1931194"/>
              <a:gd name="connsiteY161" fmla="*/ 2381 h 1240631"/>
              <a:gd name="connsiteX162" fmla="*/ 1778794 w 1931194"/>
              <a:gd name="connsiteY162" fmla="*/ 0 h 1240631"/>
              <a:gd name="connsiteX163" fmla="*/ 1797844 w 1931194"/>
              <a:gd name="connsiteY163" fmla="*/ 2381 h 1240631"/>
              <a:gd name="connsiteX164" fmla="*/ 1824037 w 1931194"/>
              <a:gd name="connsiteY164" fmla="*/ 7144 h 1240631"/>
              <a:gd name="connsiteX165" fmla="*/ 1831181 w 1931194"/>
              <a:gd name="connsiteY165" fmla="*/ 7144 h 1240631"/>
              <a:gd name="connsiteX0" fmla="*/ 0 w 1931194"/>
              <a:gd name="connsiteY0" fmla="*/ 966787 h 1240631"/>
              <a:gd name="connsiteX1" fmla="*/ 7144 w 1931194"/>
              <a:gd name="connsiteY1" fmla="*/ 978694 h 1240631"/>
              <a:gd name="connsiteX2" fmla="*/ 11906 w 1931194"/>
              <a:gd name="connsiteY2" fmla="*/ 985837 h 1240631"/>
              <a:gd name="connsiteX3" fmla="*/ 26194 w 1931194"/>
              <a:gd name="connsiteY3" fmla="*/ 995362 h 1240631"/>
              <a:gd name="connsiteX4" fmla="*/ 40481 w 1931194"/>
              <a:gd name="connsiteY4" fmla="*/ 1000125 h 1240631"/>
              <a:gd name="connsiteX5" fmla="*/ 54769 w 1931194"/>
              <a:gd name="connsiteY5" fmla="*/ 1009650 h 1240631"/>
              <a:gd name="connsiteX6" fmla="*/ 61912 w 1931194"/>
              <a:gd name="connsiteY6" fmla="*/ 1014412 h 1240631"/>
              <a:gd name="connsiteX7" fmla="*/ 69056 w 1931194"/>
              <a:gd name="connsiteY7" fmla="*/ 1016794 h 1240631"/>
              <a:gd name="connsiteX8" fmla="*/ 76200 w 1931194"/>
              <a:gd name="connsiteY8" fmla="*/ 1021556 h 1240631"/>
              <a:gd name="connsiteX9" fmla="*/ 85725 w 1931194"/>
              <a:gd name="connsiteY9" fmla="*/ 1023937 h 1240631"/>
              <a:gd name="connsiteX10" fmla="*/ 107156 w 1931194"/>
              <a:gd name="connsiteY10" fmla="*/ 1031081 h 1240631"/>
              <a:gd name="connsiteX11" fmla="*/ 114300 w 1931194"/>
              <a:gd name="connsiteY11" fmla="*/ 1033462 h 1240631"/>
              <a:gd name="connsiteX12" fmla="*/ 123825 w 1931194"/>
              <a:gd name="connsiteY12" fmla="*/ 1038225 h 1240631"/>
              <a:gd name="connsiteX13" fmla="*/ 130969 w 1931194"/>
              <a:gd name="connsiteY13" fmla="*/ 1042987 h 1240631"/>
              <a:gd name="connsiteX14" fmla="*/ 138112 w 1931194"/>
              <a:gd name="connsiteY14" fmla="*/ 1045369 h 1240631"/>
              <a:gd name="connsiteX15" fmla="*/ 154781 w 1931194"/>
              <a:gd name="connsiteY15" fmla="*/ 1054894 h 1240631"/>
              <a:gd name="connsiteX16" fmla="*/ 161925 w 1931194"/>
              <a:gd name="connsiteY16" fmla="*/ 1057275 h 1240631"/>
              <a:gd name="connsiteX17" fmla="*/ 169069 w 1931194"/>
              <a:gd name="connsiteY17" fmla="*/ 1062037 h 1240631"/>
              <a:gd name="connsiteX18" fmla="*/ 176212 w 1931194"/>
              <a:gd name="connsiteY18" fmla="*/ 1064419 h 1240631"/>
              <a:gd name="connsiteX19" fmla="*/ 192881 w 1931194"/>
              <a:gd name="connsiteY19" fmla="*/ 1071562 h 1240631"/>
              <a:gd name="connsiteX20" fmla="*/ 207169 w 1931194"/>
              <a:gd name="connsiteY20" fmla="*/ 1078706 h 1240631"/>
              <a:gd name="connsiteX21" fmla="*/ 216694 w 1931194"/>
              <a:gd name="connsiteY21" fmla="*/ 1083469 h 1240631"/>
              <a:gd name="connsiteX22" fmla="*/ 230981 w 1931194"/>
              <a:gd name="connsiteY22" fmla="*/ 1088231 h 1240631"/>
              <a:gd name="connsiteX23" fmla="*/ 245269 w 1931194"/>
              <a:gd name="connsiteY23" fmla="*/ 1097756 h 1240631"/>
              <a:gd name="connsiteX24" fmla="*/ 259556 w 1931194"/>
              <a:gd name="connsiteY24" fmla="*/ 1102519 h 1240631"/>
              <a:gd name="connsiteX25" fmla="*/ 269081 w 1931194"/>
              <a:gd name="connsiteY25" fmla="*/ 1107281 h 1240631"/>
              <a:gd name="connsiteX26" fmla="*/ 278606 w 1931194"/>
              <a:gd name="connsiteY26" fmla="*/ 1109662 h 1240631"/>
              <a:gd name="connsiteX27" fmla="*/ 300037 w 1931194"/>
              <a:gd name="connsiteY27" fmla="*/ 1116806 h 1240631"/>
              <a:gd name="connsiteX28" fmla="*/ 307181 w 1931194"/>
              <a:gd name="connsiteY28" fmla="*/ 1119187 h 1240631"/>
              <a:gd name="connsiteX29" fmla="*/ 321469 w 1931194"/>
              <a:gd name="connsiteY29" fmla="*/ 1126331 h 1240631"/>
              <a:gd name="connsiteX30" fmla="*/ 330994 w 1931194"/>
              <a:gd name="connsiteY30" fmla="*/ 1131094 h 1240631"/>
              <a:gd name="connsiteX31" fmla="*/ 342900 w 1931194"/>
              <a:gd name="connsiteY31" fmla="*/ 1133475 h 1240631"/>
              <a:gd name="connsiteX32" fmla="*/ 352425 w 1931194"/>
              <a:gd name="connsiteY32" fmla="*/ 1138237 h 1240631"/>
              <a:gd name="connsiteX33" fmla="*/ 366712 w 1931194"/>
              <a:gd name="connsiteY33" fmla="*/ 1143000 h 1240631"/>
              <a:gd name="connsiteX34" fmla="*/ 373856 w 1931194"/>
              <a:gd name="connsiteY34" fmla="*/ 1147762 h 1240631"/>
              <a:gd name="connsiteX35" fmla="*/ 392906 w 1931194"/>
              <a:gd name="connsiteY35" fmla="*/ 1152525 h 1240631"/>
              <a:gd name="connsiteX36" fmla="*/ 414337 w 1931194"/>
              <a:gd name="connsiteY36" fmla="*/ 1159669 h 1240631"/>
              <a:gd name="connsiteX37" fmla="*/ 421481 w 1931194"/>
              <a:gd name="connsiteY37" fmla="*/ 1162050 h 1240631"/>
              <a:gd name="connsiteX38" fmla="*/ 428625 w 1931194"/>
              <a:gd name="connsiteY38" fmla="*/ 1164431 h 1240631"/>
              <a:gd name="connsiteX39" fmla="*/ 445294 w 1931194"/>
              <a:gd name="connsiteY39" fmla="*/ 1169194 h 1240631"/>
              <a:gd name="connsiteX40" fmla="*/ 454819 w 1931194"/>
              <a:gd name="connsiteY40" fmla="*/ 1171575 h 1240631"/>
              <a:gd name="connsiteX41" fmla="*/ 461962 w 1931194"/>
              <a:gd name="connsiteY41" fmla="*/ 1176337 h 1240631"/>
              <a:gd name="connsiteX42" fmla="*/ 478631 w 1931194"/>
              <a:gd name="connsiteY42" fmla="*/ 1181100 h 1240631"/>
              <a:gd name="connsiteX43" fmla="*/ 485775 w 1931194"/>
              <a:gd name="connsiteY43" fmla="*/ 1183481 h 1240631"/>
              <a:gd name="connsiteX44" fmla="*/ 495300 w 1931194"/>
              <a:gd name="connsiteY44" fmla="*/ 1185862 h 1240631"/>
              <a:gd name="connsiteX45" fmla="*/ 502444 w 1931194"/>
              <a:gd name="connsiteY45" fmla="*/ 1188244 h 1240631"/>
              <a:gd name="connsiteX46" fmla="*/ 511969 w 1931194"/>
              <a:gd name="connsiteY46" fmla="*/ 1190625 h 1240631"/>
              <a:gd name="connsiteX47" fmla="*/ 528637 w 1931194"/>
              <a:gd name="connsiteY47" fmla="*/ 1195387 h 1240631"/>
              <a:gd name="connsiteX48" fmla="*/ 535781 w 1931194"/>
              <a:gd name="connsiteY48" fmla="*/ 1200150 h 1240631"/>
              <a:gd name="connsiteX49" fmla="*/ 559594 w 1931194"/>
              <a:gd name="connsiteY49" fmla="*/ 1204912 h 1240631"/>
              <a:gd name="connsiteX50" fmla="*/ 588169 w 1931194"/>
              <a:gd name="connsiteY50" fmla="*/ 1209675 h 1240631"/>
              <a:gd name="connsiteX51" fmla="*/ 611981 w 1931194"/>
              <a:gd name="connsiteY51" fmla="*/ 1214437 h 1240631"/>
              <a:gd name="connsiteX52" fmla="*/ 654844 w 1931194"/>
              <a:gd name="connsiteY52" fmla="*/ 1219200 h 1240631"/>
              <a:gd name="connsiteX53" fmla="*/ 681037 w 1931194"/>
              <a:gd name="connsiteY53" fmla="*/ 1223962 h 1240631"/>
              <a:gd name="connsiteX54" fmla="*/ 700087 w 1931194"/>
              <a:gd name="connsiteY54" fmla="*/ 1226344 h 1240631"/>
              <a:gd name="connsiteX55" fmla="*/ 716756 w 1931194"/>
              <a:gd name="connsiteY55" fmla="*/ 1228725 h 1240631"/>
              <a:gd name="connsiteX56" fmla="*/ 821531 w 1931194"/>
              <a:gd name="connsiteY56" fmla="*/ 1235869 h 1240631"/>
              <a:gd name="connsiteX57" fmla="*/ 847725 w 1931194"/>
              <a:gd name="connsiteY57" fmla="*/ 1238250 h 1240631"/>
              <a:gd name="connsiteX58" fmla="*/ 976312 w 1931194"/>
              <a:gd name="connsiteY58" fmla="*/ 1240631 h 1240631"/>
              <a:gd name="connsiteX59" fmla="*/ 1050131 w 1931194"/>
              <a:gd name="connsiteY59" fmla="*/ 1235869 h 1240631"/>
              <a:gd name="connsiteX60" fmla="*/ 1057275 w 1931194"/>
              <a:gd name="connsiteY60" fmla="*/ 1233487 h 1240631"/>
              <a:gd name="connsiteX61" fmla="*/ 1066800 w 1931194"/>
              <a:gd name="connsiteY61" fmla="*/ 1231106 h 1240631"/>
              <a:gd name="connsiteX62" fmla="*/ 1073944 w 1931194"/>
              <a:gd name="connsiteY62" fmla="*/ 1228725 h 1240631"/>
              <a:gd name="connsiteX63" fmla="*/ 1112044 w 1931194"/>
              <a:gd name="connsiteY63" fmla="*/ 1226344 h 1240631"/>
              <a:gd name="connsiteX64" fmla="*/ 1131094 w 1931194"/>
              <a:gd name="connsiteY64" fmla="*/ 1223962 h 1240631"/>
              <a:gd name="connsiteX65" fmla="*/ 1138237 w 1931194"/>
              <a:gd name="connsiteY65" fmla="*/ 1221581 h 1240631"/>
              <a:gd name="connsiteX66" fmla="*/ 1162050 w 1931194"/>
              <a:gd name="connsiteY66" fmla="*/ 1216819 h 1240631"/>
              <a:gd name="connsiteX67" fmla="*/ 1197769 w 1931194"/>
              <a:gd name="connsiteY67" fmla="*/ 1204912 h 1240631"/>
              <a:gd name="connsiteX68" fmla="*/ 1212056 w 1931194"/>
              <a:gd name="connsiteY68" fmla="*/ 1200150 h 1240631"/>
              <a:gd name="connsiteX69" fmla="*/ 1223962 w 1931194"/>
              <a:gd name="connsiteY69" fmla="*/ 1197769 h 1240631"/>
              <a:gd name="connsiteX70" fmla="*/ 1233487 w 1931194"/>
              <a:gd name="connsiteY70" fmla="*/ 1195387 h 1240631"/>
              <a:gd name="connsiteX71" fmla="*/ 1269206 w 1931194"/>
              <a:gd name="connsiteY71" fmla="*/ 1193006 h 1240631"/>
              <a:gd name="connsiteX72" fmla="*/ 1276350 w 1931194"/>
              <a:gd name="connsiteY72" fmla="*/ 1190625 h 1240631"/>
              <a:gd name="connsiteX73" fmla="*/ 1293019 w 1931194"/>
              <a:gd name="connsiteY73" fmla="*/ 1185862 h 1240631"/>
              <a:gd name="connsiteX74" fmla="*/ 1300162 w 1931194"/>
              <a:gd name="connsiteY74" fmla="*/ 1181100 h 1240631"/>
              <a:gd name="connsiteX75" fmla="*/ 1333500 w 1931194"/>
              <a:gd name="connsiteY75" fmla="*/ 1171575 h 1240631"/>
              <a:gd name="connsiteX76" fmla="*/ 1357312 w 1931194"/>
              <a:gd name="connsiteY76" fmla="*/ 1169194 h 1240631"/>
              <a:gd name="connsiteX77" fmla="*/ 1381125 w 1931194"/>
              <a:gd name="connsiteY77" fmla="*/ 1164431 h 1240631"/>
              <a:gd name="connsiteX78" fmla="*/ 1400175 w 1931194"/>
              <a:gd name="connsiteY78" fmla="*/ 1162050 h 1240631"/>
              <a:gd name="connsiteX79" fmla="*/ 1419225 w 1931194"/>
              <a:gd name="connsiteY79" fmla="*/ 1157287 h 1240631"/>
              <a:gd name="connsiteX80" fmla="*/ 1466850 w 1931194"/>
              <a:gd name="connsiteY80" fmla="*/ 1135856 h 1240631"/>
              <a:gd name="connsiteX81" fmla="*/ 1481137 w 1931194"/>
              <a:gd name="connsiteY81" fmla="*/ 1121569 h 1240631"/>
              <a:gd name="connsiteX82" fmla="*/ 1488281 w 1931194"/>
              <a:gd name="connsiteY82" fmla="*/ 1114425 h 1240631"/>
              <a:gd name="connsiteX83" fmla="*/ 1502569 w 1931194"/>
              <a:gd name="connsiteY83" fmla="*/ 1104900 h 1240631"/>
              <a:gd name="connsiteX84" fmla="*/ 1524000 w 1931194"/>
              <a:gd name="connsiteY84" fmla="*/ 1088231 h 1240631"/>
              <a:gd name="connsiteX85" fmla="*/ 1531144 w 1931194"/>
              <a:gd name="connsiteY85" fmla="*/ 1085850 h 1240631"/>
              <a:gd name="connsiteX86" fmla="*/ 1547812 w 1931194"/>
              <a:gd name="connsiteY86" fmla="*/ 1076325 h 1240631"/>
              <a:gd name="connsiteX87" fmla="*/ 1562100 w 1931194"/>
              <a:gd name="connsiteY87" fmla="*/ 1066800 h 1240631"/>
              <a:gd name="connsiteX88" fmla="*/ 1576387 w 1931194"/>
              <a:gd name="connsiteY88" fmla="*/ 1057275 h 1240631"/>
              <a:gd name="connsiteX89" fmla="*/ 1583531 w 1931194"/>
              <a:gd name="connsiteY89" fmla="*/ 1052512 h 1240631"/>
              <a:gd name="connsiteX90" fmla="*/ 1593056 w 1931194"/>
              <a:gd name="connsiteY90" fmla="*/ 1047750 h 1240631"/>
              <a:gd name="connsiteX91" fmla="*/ 1597819 w 1931194"/>
              <a:gd name="connsiteY91" fmla="*/ 1040606 h 1240631"/>
              <a:gd name="connsiteX92" fmla="*/ 1604962 w 1931194"/>
              <a:gd name="connsiteY92" fmla="*/ 1038225 h 1240631"/>
              <a:gd name="connsiteX93" fmla="*/ 1614487 w 1931194"/>
              <a:gd name="connsiteY93" fmla="*/ 1033462 h 1240631"/>
              <a:gd name="connsiteX94" fmla="*/ 1621631 w 1931194"/>
              <a:gd name="connsiteY94" fmla="*/ 1026319 h 1240631"/>
              <a:gd name="connsiteX95" fmla="*/ 1628775 w 1931194"/>
              <a:gd name="connsiteY95" fmla="*/ 1023937 h 1240631"/>
              <a:gd name="connsiteX96" fmla="*/ 1643062 w 1931194"/>
              <a:gd name="connsiteY96" fmla="*/ 1016794 h 1240631"/>
              <a:gd name="connsiteX97" fmla="*/ 1657350 w 1931194"/>
              <a:gd name="connsiteY97" fmla="*/ 1004887 h 1240631"/>
              <a:gd name="connsiteX98" fmla="*/ 1664494 w 1931194"/>
              <a:gd name="connsiteY98" fmla="*/ 1000125 h 1240631"/>
              <a:gd name="connsiteX99" fmla="*/ 1671637 w 1931194"/>
              <a:gd name="connsiteY99" fmla="*/ 992981 h 1240631"/>
              <a:gd name="connsiteX100" fmla="*/ 1681162 w 1931194"/>
              <a:gd name="connsiteY100" fmla="*/ 988219 h 1240631"/>
              <a:gd name="connsiteX101" fmla="*/ 1690687 w 1931194"/>
              <a:gd name="connsiteY101" fmla="*/ 981075 h 1240631"/>
              <a:gd name="connsiteX102" fmla="*/ 1697831 w 1931194"/>
              <a:gd name="connsiteY102" fmla="*/ 976312 h 1240631"/>
              <a:gd name="connsiteX103" fmla="*/ 1712119 w 1931194"/>
              <a:gd name="connsiteY103" fmla="*/ 962025 h 1240631"/>
              <a:gd name="connsiteX104" fmla="*/ 1726406 w 1931194"/>
              <a:gd name="connsiteY104" fmla="*/ 952500 h 1240631"/>
              <a:gd name="connsiteX105" fmla="*/ 1731169 w 1931194"/>
              <a:gd name="connsiteY105" fmla="*/ 945356 h 1240631"/>
              <a:gd name="connsiteX106" fmla="*/ 1743075 w 1931194"/>
              <a:gd name="connsiteY106" fmla="*/ 931069 h 1240631"/>
              <a:gd name="connsiteX107" fmla="*/ 1752600 w 1931194"/>
              <a:gd name="connsiteY107" fmla="*/ 912019 h 1240631"/>
              <a:gd name="connsiteX108" fmla="*/ 1764506 w 1931194"/>
              <a:gd name="connsiteY108" fmla="*/ 895350 h 1240631"/>
              <a:gd name="connsiteX109" fmla="*/ 1769269 w 1931194"/>
              <a:gd name="connsiteY109" fmla="*/ 885825 h 1240631"/>
              <a:gd name="connsiteX110" fmla="*/ 1783556 w 1931194"/>
              <a:gd name="connsiteY110" fmla="*/ 864394 h 1240631"/>
              <a:gd name="connsiteX111" fmla="*/ 1788319 w 1931194"/>
              <a:gd name="connsiteY111" fmla="*/ 857250 h 1240631"/>
              <a:gd name="connsiteX112" fmla="*/ 1797844 w 1931194"/>
              <a:gd name="connsiteY112" fmla="*/ 840581 h 1240631"/>
              <a:gd name="connsiteX113" fmla="*/ 1802606 w 1931194"/>
              <a:gd name="connsiteY113" fmla="*/ 831056 h 1240631"/>
              <a:gd name="connsiteX114" fmla="*/ 1807369 w 1931194"/>
              <a:gd name="connsiteY114" fmla="*/ 823912 h 1240631"/>
              <a:gd name="connsiteX115" fmla="*/ 1816894 w 1931194"/>
              <a:gd name="connsiteY115" fmla="*/ 807244 h 1240631"/>
              <a:gd name="connsiteX116" fmla="*/ 1819275 w 1931194"/>
              <a:gd name="connsiteY116" fmla="*/ 800100 h 1240631"/>
              <a:gd name="connsiteX117" fmla="*/ 1833562 w 1931194"/>
              <a:gd name="connsiteY117" fmla="*/ 778669 h 1240631"/>
              <a:gd name="connsiteX118" fmla="*/ 1843087 w 1931194"/>
              <a:gd name="connsiteY118" fmla="*/ 764381 h 1240631"/>
              <a:gd name="connsiteX119" fmla="*/ 1850231 w 1931194"/>
              <a:gd name="connsiteY119" fmla="*/ 747712 h 1240631"/>
              <a:gd name="connsiteX120" fmla="*/ 1857375 w 1931194"/>
              <a:gd name="connsiteY120" fmla="*/ 738187 h 1240631"/>
              <a:gd name="connsiteX121" fmla="*/ 1866900 w 1931194"/>
              <a:gd name="connsiteY121" fmla="*/ 714375 h 1240631"/>
              <a:gd name="connsiteX122" fmla="*/ 1871662 w 1931194"/>
              <a:gd name="connsiteY122" fmla="*/ 707231 h 1240631"/>
              <a:gd name="connsiteX123" fmla="*/ 1876425 w 1931194"/>
              <a:gd name="connsiteY123" fmla="*/ 697706 h 1240631"/>
              <a:gd name="connsiteX124" fmla="*/ 1881187 w 1931194"/>
              <a:gd name="connsiteY124" fmla="*/ 690562 h 1240631"/>
              <a:gd name="connsiteX125" fmla="*/ 1888331 w 1931194"/>
              <a:gd name="connsiteY125" fmla="*/ 676275 h 1240631"/>
              <a:gd name="connsiteX126" fmla="*/ 1890712 w 1931194"/>
              <a:gd name="connsiteY126" fmla="*/ 666750 h 1240631"/>
              <a:gd name="connsiteX127" fmla="*/ 1893094 w 1931194"/>
              <a:gd name="connsiteY127" fmla="*/ 654844 h 1240631"/>
              <a:gd name="connsiteX128" fmla="*/ 1897856 w 1931194"/>
              <a:gd name="connsiteY128" fmla="*/ 640556 h 1240631"/>
              <a:gd name="connsiteX129" fmla="*/ 1902619 w 1931194"/>
              <a:gd name="connsiteY129" fmla="*/ 623887 h 1240631"/>
              <a:gd name="connsiteX130" fmla="*/ 1905000 w 1931194"/>
              <a:gd name="connsiteY130" fmla="*/ 614362 h 1240631"/>
              <a:gd name="connsiteX131" fmla="*/ 1909762 w 1931194"/>
              <a:gd name="connsiteY131" fmla="*/ 604837 h 1240631"/>
              <a:gd name="connsiteX132" fmla="*/ 1916906 w 1931194"/>
              <a:gd name="connsiteY132" fmla="*/ 573881 h 1240631"/>
              <a:gd name="connsiteX133" fmla="*/ 1919287 w 1931194"/>
              <a:gd name="connsiteY133" fmla="*/ 564356 h 1240631"/>
              <a:gd name="connsiteX134" fmla="*/ 1921669 w 1931194"/>
              <a:gd name="connsiteY134" fmla="*/ 550069 h 1240631"/>
              <a:gd name="connsiteX135" fmla="*/ 1924050 w 1931194"/>
              <a:gd name="connsiteY135" fmla="*/ 533400 h 1240631"/>
              <a:gd name="connsiteX136" fmla="*/ 1926431 w 1931194"/>
              <a:gd name="connsiteY136" fmla="*/ 526256 h 1240631"/>
              <a:gd name="connsiteX137" fmla="*/ 1928812 w 1931194"/>
              <a:gd name="connsiteY137" fmla="*/ 504825 h 1240631"/>
              <a:gd name="connsiteX138" fmla="*/ 1931194 w 1931194"/>
              <a:gd name="connsiteY138" fmla="*/ 490537 h 1240631"/>
              <a:gd name="connsiteX139" fmla="*/ 1928812 w 1931194"/>
              <a:gd name="connsiteY139" fmla="*/ 333375 h 1240631"/>
              <a:gd name="connsiteX140" fmla="*/ 1926431 w 1931194"/>
              <a:gd name="connsiteY140" fmla="*/ 314325 h 1240631"/>
              <a:gd name="connsiteX141" fmla="*/ 1919287 w 1931194"/>
              <a:gd name="connsiteY141" fmla="*/ 240506 h 1240631"/>
              <a:gd name="connsiteX142" fmla="*/ 1916906 w 1931194"/>
              <a:gd name="connsiteY142" fmla="*/ 233362 h 1240631"/>
              <a:gd name="connsiteX143" fmla="*/ 1914525 w 1931194"/>
              <a:gd name="connsiteY143" fmla="*/ 214312 h 1240631"/>
              <a:gd name="connsiteX144" fmla="*/ 1912144 w 1931194"/>
              <a:gd name="connsiteY144" fmla="*/ 190500 h 1240631"/>
              <a:gd name="connsiteX145" fmla="*/ 1907381 w 1931194"/>
              <a:gd name="connsiteY145" fmla="*/ 180975 h 1240631"/>
              <a:gd name="connsiteX146" fmla="*/ 1905000 w 1931194"/>
              <a:gd name="connsiteY146" fmla="*/ 173831 h 1240631"/>
              <a:gd name="connsiteX147" fmla="*/ 1897856 w 1931194"/>
              <a:gd name="connsiteY147" fmla="*/ 150019 h 1240631"/>
              <a:gd name="connsiteX148" fmla="*/ 1895475 w 1931194"/>
              <a:gd name="connsiteY148" fmla="*/ 142875 h 1240631"/>
              <a:gd name="connsiteX149" fmla="*/ 1893094 w 1931194"/>
              <a:gd name="connsiteY149" fmla="*/ 135731 h 1240631"/>
              <a:gd name="connsiteX150" fmla="*/ 1883569 w 1931194"/>
              <a:gd name="connsiteY150" fmla="*/ 119062 h 1240631"/>
              <a:gd name="connsiteX151" fmla="*/ 1878806 w 1931194"/>
              <a:gd name="connsiteY151" fmla="*/ 111919 h 1240631"/>
              <a:gd name="connsiteX152" fmla="*/ 1874044 w 1931194"/>
              <a:gd name="connsiteY152" fmla="*/ 97631 h 1240631"/>
              <a:gd name="connsiteX153" fmla="*/ 1871662 w 1931194"/>
              <a:gd name="connsiteY153" fmla="*/ 90487 h 1240631"/>
              <a:gd name="connsiteX154" fmla="*/ 1862137 w 1931194"/>
              <a:gd name="connsiteY154" fmla="*/ 73819 h 1240631"/>
              <a:gd name="connsiteX155" fmla="*/ 1859756 w 1931194"/>
              <a:gd name="connsiteY155" fmla="*/ 64294 h 1240631"/>
              <a:gd name="connsiteX156" fmla="*/ 1850231 w 1931194"/>
              <a:gd name="connsiteY156" fmla="*/ 50006 h 1240631"/>
              <a:gd name="connsiteX157" fmla="*/ 1840706 w 1931194"/>
              <a:gd name="connsiteY157" fmla="*/ 35719 h 1240631"/>
              <a:gd name="connsiteX158" fmla="*/ 1826419 w 1931194"/>
              <a:gd name="connsiteY158" fmla="*/ 11906 h 1240631"/>
              <a:gd name="connsiteX159" fmla="*/ 1812131 w 1931194"/>
              <a:gd name="connsiteY159" fmla="*/ 7144 h 1240631"/>
              <a:gd name="connsiteX160" fmla="*/ 1788319 w 1931194"/>
              <a:gd name="connsiteY160" fmla="*/ 2381 h 1240631"/>
              <a:gd name="connsiteX161" fmla="*/ 1778794 w 1931194"/>
              <a:gd name="connsiteY161" fmla="*/ 0 h 1240631"/>
              <a:gd name="connsiteX162" fmla="*/ 1797844 w 1931194"/>
              <a:gd name="connsiteY162" fmla="*/ 2381 h 1240631"/>
              <a:gd name="connsiteX163" fmla="*/ 1824037 w 1931194"/>
              <a:gd name="connsiteY163" fmla="*/ 7144 h 1240631"/>
              <a:gd name="connsiteX164" fmla="*/ 1831181 w 1931194"/>
              <a:gd name="connsiteY164" fmla="*/ 7144 h 1240631"/>
              <a:gd name="connsiteX0" fmla="*/ 0 w 1931194"/>
              <a:gd name="connsiteY0" fmla="*/ 966787 h 1240631"/>
              <a:gd name="connsiteX1" fmla="*/ 7144 w 1931194"/>
              <a:gd name="connsiteY1" fmla="*/ 978694 h 1240631"/>
              <a:gd name="connsiteX2" fmla="*/ 11906 w 1931194"/>
              <a:gd name="connsiteY2" fmla="*/ 985837 h 1240631"/>
              <a:gd name="connsiteX3" fmla="*/ 26194 w 1931194"/>
              <a:gd name="connsiteY3" fmla="*/ 995362 h 1240631"/>
              <a:gd name="connsiteX4" fmla="*/ 40481 w 1931194"/>
              <a:gd name="connsiteY4" fmla="*/ 1000125 h 1240631"/>
              <a:gd name="connsiteX5" fmla="*/ 54769 w 1931194"/>
              <a:gd name="connsiteY5" fmla="*/ 1009650 h 1240631"/>
              <a:gd name="connsiteX6" fmla="*/ 61912 w 1931194"/>
              <a:gd name="connsiteY6" fmla="*/ 1014412 h 1240631"/>
              <a:gd name="connsiteX7" fmla="*/ 69056 w 1931194"/>
              <a:gd name="connsiteY7" fmla="*/ 1016794 h 1240631"/>
              <a:gd name="connsiteX8" fmla="*/ 76200 w 1931194"/>
              <a:gd name="connsiteY8" fmla="*/ 1021556 h 1240631"/>
              <a:gd name="connsiteX9" fmla="*/ 85725 w 1931194"/>
              <a:gd name="connsiteY9" fmla="*/ 1023937 h 1240631"/>
              <a:gd name="connsiteX10" fmla="*/ 107156 w 1931194"/>
              <a:gd name="connsiteY10" fmla="*/ 1031081 h 1240631"/>
              <a:gd name="connsiteX11" fmla="*/ 114300 w 1931194"/>
              <a:gd name="connsiteY11" fmla="*/ 1033462 h 1240631"/>
              <a:gd name="connsiteX12" fmla="*/ 123825 w 1931194"/>
              <a:gd name="connsiteY12" fmla="*/ 1038225 h 1240631"/>
              <a:gd name="connsiteX13" fmla="*/ 130969 w 1931194"/>
              <a:gd name="connsiteY13" fmla="*/ 1042987 h 1240631"/>
              <a:gd name="connsiteX14" fmla="*/ 138112 w 1931194"/>
              <a:gd name="connsiteY14" fmla="*/ 1045369 h 1240631"/>
              <a:gd name="connsiteX15" fmla="*/ 154781 w 1931194"/>
              <a:gd name="connsiteY15" fmla="*/ 1054894 h 1240631"/>
              <a:gd name="connsiteX16" fmla="*/ 161925 w 1931194"/>
              <a:gd name="connsiteY16" fmla="*/ 1057275 h 1240631"/>
              <a:gd name="connsiteX17" fmla="*/ 169069 w 1931194"/>
              <a:gd name="connsiteY17" fmla="*/ 1062037 h 1240631"/>
              <a:gd name="connsiteX18" fmla="*/ 176212 w 1931194"/>
              <a:gd name="connsiteY18" fmla="*/ 1064419 h 1240631"/>
              <a:gd name="connsiteX19" fmla="*/ 192881 w 1931194"/>
              <a:gd name="connsiteY19" fmla="*/ 1071562 h 1240631"/>
              <a:gd name="connsiteX20" fmla="*/ 207169 w 1931194"/>
              <a:gd name="connsiteY20" fmla="*/ 1078706 h 1240631"/>
              <a:gd name="connsiteX21" fmla="*/ 216694 w 1931194"/>
              <a:gd name="connsiteY21" fmla="*/ 1083469 h 1240631"/>
              <a:gd name="connsiteX22" fmla="*/ 230981 w 1931194"/>
              <a:gd name="connsiteY22" fmla="*/ 1088231 h 1240631"/>
              <a:gd name="connsiteX23" fmla="*/ 245269 w 1931194"/>
              <a:gd name="connsiteY23" fmla="*/ 1097756 h 1240631"/>
              <a:gd name="connsiteX24" fmla="*/ 259556 w 1931194"/>
              <a:gd name="connsiteY24" fmla="*/ 1102519 h 1240631"/>
              <a:gd name="connsiteX25" fmla="*/ 269081 w 1931194"/>
              <a:gd name="connsiteY25" fmla="*/ 1107281 h 1240631"/>
              <a:gd name="connsiteX26" fmla="*/ 278606 w 1931194"/>
              <a:gd name="connsiteY26" fmla="*/ 1109662 h 1240631"/>
              <a:gd name="connsiteX27" fmla="*/ 300037 w 1931194"/>
              <a:gd name="connsiteY27" fmla="*/ 1116806 h 1240631"/>
              <a:gd name="connsiteX28" fmla="*/ 307181 w 1931194"/>
              <a:gd name="connsiteY28" fmla="*/ 1119187 h 1240631"/>
              <a:gd name="connsiteX29" fmla="*/ 321469 w 1931194"/>
              <a:gd name="connsiteY29" fmla="*/ 1126331 h 1240631"/>
              <a:gd name="connsiteX30" fmla="*/ 330994 w 1931194"/>
              <a:gd name="connsiteY30" fmla="*/ 1131094 h 1240631"/>
              <a:gd name="connsiteX31" fmla="*/ 342900 w 1931194"/>
              <a:gd name="connsiteY31" fmla="*/ 1133475 h 1240631"/>
              <a:gd name="connsiteX32" fmla="*/ 352425 w 1931194"/>
              <a:gd name="connsiteY32" fmla="*/ 1138237 h 1240631"/>
              <a:gd name="connsiteX33" fmla="*/ 366712 w 1931194"/>
              <a:gd name="connsiteY33" fmla="*/ 1143000 h 1240631"/>
              <a:gd name="connsiteX34" fmla="*/ 373856 w 1931194"/>
              <a:gd name="connsiteY34" fmla="*/ 1147762 h 1240631"/>
              <a:gd name="connsiteX35" fmla="*/ 392906 w 1931194"/>
              <a:gd name="connsiteY35" fmla="*/ 1152525 h 1240631"/>
              <a:gd name="connsiteX36" fmla="*/ 414337 w 1931194"/>
              <a:gd name="connsiteY36" fmla="*/ 1159669 h 1240631"/>
              <a:gd name="connsiteX37" fmla="*/ 421481 w 1931194"/>
              <a:gd name="connsiteY37" fmla="*/ 1162050 h 1240631"/>
              <a:gd name="connsiteX38" fmla="*/ 428625 w 1931194"/>
              <a:gd name="connsiteY38" fmla="*/ 1164431 h 1240631"/>
              <a:gd name="connsiteX39" fmla="*/ 445294 w 1931194"/>
              <a:gd name="connsiteY39" fmla="*/ 1169194 h 1240631"/>
              <a:gd name="connsiteX40" fmla="*/ 454819 w 1931194"/>
              <a:gd name="connsiteY40" fmla="*/ 1171575 h 1240631"/>
              <a:gd name="connsiteX41" fmla="*/ 461962 w 1931194"/>
              <a:gd name="connsiteY41" fmla="*/ 1176337 h 1240631"/>
              <a:gd name="connsiteX42" fmla="*/ 478631 w 1931194"/>
              <a:gd name="connsiteY42" fmla="*/ 1181100 h 1240631"/>
              <a:gd name="connsiteX43" fmla="*/ 485775 w 1931194"/>
              <a:gd name="connsiteY43" fmla="*/ 1183481 h 1240631"/>
              <a:gd name="connsiteX44" fmla="*/ 495300 w 1931194"/>
              <a:gd name="connsiteY44" fmla="*/ 1185862 h 1240631"/>
              <a:gd name="connsiteX45" fmla="*/ 502444 w 1931194"/>
              <a:gd name="connsiteY45" fmla="*/ 1188244 h 1240631"/>
              <a:gd name="connsiteX46" fmla="*/ 511969 w 1931194"/>
              <a:gd name="connsiteY46" fmla="*/ 1190625 h 1240631"/>
              <a:gd name="connsiteX47" fmla="*/ 528637 w 1931194"/>
              <a:gd name="connsiteY47" fmla="*/ 1195387 h 1240631"/>
              <a:gd name="connsiteX48" fmla="*/ 535781 w 1931194"/>
              <a:gd name="connsiteY48" fmla="*/ 1200150 h 1240631"/>
              <a:gd name="connsiteX49" fmla="*/ 559594 w 1931194"/>
              <a:gd name="connsiteY49" fmla="*/ 1204912 h 1240631"/>
              <a:gd name="connsiteX50" fmla="*/ 588169 w 1931194"/>
              <a:gd name="connsiteY50" fmla="*/ 1209675 h 1240631"/>
              <a:gd name="connsiteX51" fmla="*/ 611981 w 1931194"/>
              <a:gd name="connsiteY51" fmla="*/ 1214437 h 1240631"/>
              <a:gd name="connsiteX52" fmla="*/ 654844 w 1931194"/>
              <a:gd name="connsiteY52" fmla="*/ 1219200 h 1240631"/>
              <a:gd name="connsiteX53" fmla="*/ 681037 w 1931194"/>
              <a:gd name="connsiteY53" fmla="*/ 1223962 h 1240631"/>
              <a:gd name="connsiteX54" fmla="*/ 700087 w 1931194"/>
              <a:gd name="connsiteY54" fmla="*/ 1226344 h 1240631"/>
              <a:gd name="connsiteX55" fmla="*/ 716756 w 1931194"/>
              <a:gd name="connsiteY55" fmla="*/ 1228725 h 1240631"/>
              <a:gd name="connsiteX56" fmla="*/ 821531 w 1931194"/>
              <a:gd name="connsiteY56" fmla="*/ 1235869 h 1240631"/>
              <a:gd name="connsiteX57" fmla="*/ 847725 w 1931194"/>
              <a:gd name="connsiteY57" fmla="*/ 1238250 h 1240631"/>
              <a:gd name="connsiteX58" fmla="*/ 976312 w 1931194"/>
              <a:gd name="connsiteY58" fmla="*/ 1240631 h 1240631"/>
              <a:gd name="connsiteX59" fmla="*/ 1050131 w 1931194"/>
              <a:gd name="connsiteY59" fmla="*/ 1235869 h 1240631"/>
              <a:gd name="connsiteX60" fmla="*/ 1057275 w 1931194"/>
              <a:gd name="connsiteY60" fmla="*/ 1233487 h 1240631"/>
              <a:gd name="connsiteX61" fmla="*/ 1066800 w 1931194"/>
              <a:gd name="connsiteY61" fmla="*/ 1231106 h 1240631"/>
              <a:gd name="connsiteX62" fmla="*/ 1073944 w 1931194"/>
              <a:gd name="connsiteY62" fmla="*/ 1228725 h 1240631"/>
              <a:gd name="connsiteX63" fmla="*/ 1112044 w 1931194"/>
              <a:gd name="connsiteY63" fmla="*/ 1226344 h 1240631"/>
              <a:gd name="connsiteX64" fmla="*/ 1131094 w 1931194"/>
              <a:gd name="connsiteY64" fmla="*/ 1223962 h 1240631"/>
              <a:gd name="connsiteX65" fmla="*/ 1138237 w 1931194"/>
              <a:gd name="connsiteY65" fmla="*/ 1221581 h 1240631"/>
              <a:gd name="connsiteX66" fmla="*/ 1162050 w 1931194"/>
              <a:gd name="connsiteY66" fmla="*/ 1216819 h 1240631"/>
              <a:gd name="connsiteX67" fmla="*/ 1197769 w 1931194"/>
              <a:gd name="connsiteY67" fmla="*/ 1204912 h 1240631"/>
              <a:gd name="connsiteX68" fmla="*/ 1212056 w 1931194"/>
              <a:gd name="connsiteY68" fmla="*/ 1200150 h 1240631"/>
              <a:gd name="connsiteX69" fmla="*/ 1223962 w 1931194"/>
              <a:gd name="connsiteY69" fmla="*/ 1197769 h 1240631"/>
              <a:gd name="connsiteX70" fmla="*/ 1233487 w 1931194"/>
              <a:gd name="connsiteY70" fmla="*/ 1195387 h 1240631"/>
              <a:gd name="connsiteX71" fmla="*/ 1269206 w 1931194"/>
              <a:gd name="connsiteY71" fmla="*/ 1193006 h 1240631"/>
              <a:gd name="connsiteX72" fmla="*/ 1276350 w 1931194"/>
              <a:gd name="connsiteY72" fmla="*/ 1190625 h 1240631"/>
              <a:gd name="connsiteX73" fmla="*/ 1293019 w 1931194"/>
              <a:gd name="connsiteY73" fmla="*/ 1185862 h 1240631"/>
              <a:gd name="connsiteX74" fmla="*/ 1300162 w 1931194"/>
              <a:gd name="connsiteY74" fmla="*/ 1181100 h 1240631"/>
              <a:gd name="connsiteX75" fmla="*/ 1333500 w 1931194"/>
              <a:gd name="connsiteY75" fmla="*/ 1171575 h 1240631"/>
              <a:gd name="connsiteX76" fmla="*/ 1357312 w 1931194"/>
              <a:gd name="connsiteY76" fmla="*/ 1169194 h 1240631"/>
              <a:gd name="connsiteX77" fmla="*/ 1381125 w 1931194"/>
              <a:gd name="connsiteY77" fmla="*/ 1164431 h 1240631"/>
              <a:gd name="connsiteX78" fmla="*/ 1400175 w 1931194"/>
              <a:gd name="connsiteY78" fmla="*/ 1162050 h 1240631"/>
              <a:gd name="connsiteX79" fmla="*/ 1419225 w 1931194"/>
              <a:gd name="connsiteY79" fmla="*/ 1157287 h 1240631"/>
              <a:gd name="connsiteX80" fmla="*/ 1466850 w 1931194"/>
              <a:gd name="connsiteY80" fmla="*/ 1135856 h 1240631"/>
              <a:gd name="connsiteX81" fmla="*/ 1488281 w 1931194"/>
              <a:gd name="connsiteY81" fmla="*/ 1114425 h 1240631"/>
              <a:gd name="connsiteX82" fmla="*/ 1502569 w 1931194"/>
              <a:gd name="connsiteY82" fmla="*/ 1104900 h 1240631"/>
              <a:gd name="connsiteX83" fmla="*/ 1524000 w 1931194"/>
              <a:gd name="connsiteY83" fmla="*/ 1088231 h 1240631"/>
              <a:gd name="connsiteX84" fmla="*/ 1531144 w 1931194"/>
              <a:gd name="connsiteY84" fmla="*/ 1085850 h 1240631"/>
              <a:gd name="connsiteX85" fmla="*/ 1547812 w 1931194"/>
              <a:gd name="connsiteY85" fmla="*/ 1076325 h 1240631"/>
              <a:gd name="connsiteX86" fmla="*/ 1562100 w 1931194"/>
              <a:gd name="connsiteY86" fmla="*/ 1066800 h 1240631"/>
              <a:gd name="connsiteX87" fmla="*/ 1576387 w 1931194"/>
              <a:gd name="connsiteY87" fmla="*/ 1057275 h 1240631"/>
              <a:gd name="connsiteX88" fmla="*/ 1583531 w 1931194"/>
              <a:gd name="connsiteY88" fmla="*/ 1052512 h 1240631"/>
              <a:gd name="connsiteX89" fmla="*/ 1593056 w 1931194"/>
              <a:gd name="connsiteY89" fmla="*/ 1047750 h 1240631"/>
              <a:gd name="connsiteX90" fmla="*/ 1597819 w 1931194"/>
              <a:gd name="connsiteY90" fmla="*/ 1040606 h 1240631"/>
              <a:gd name="connsiteX91" fmla="*/ 1604962 w 1931194"/>
              <a:gd name="connsiteY91" fmla="*/ 1038225 h 1240631"/>
              <a:gd name="connsiteX92" fmla="*/ 1614487 w 1931194"/>
              <a:gd name="connsiteY92" fmla="*/ 1033462 h 1240631"/>
              <a:gd name="connsiteX93" fmla="*/ 1621631 w 1931194"/>
              <a:gd name="connsiteY93" fmla="*/ 1026319 h 1240631"/>
              <a:gd name="connsiteX94" fmla="*/ 1628775 w 1931194"/>
              <a:gd name="connsiteY94" fmla="*/ 1023937 h 1240631"/>
              <a:gd name="connsiteX95" fmla="*/ 1643062 w 1931194"/>
              <a:gd name="connsiteY95" fmla="*/ 1016794 h 1240631"/>
              <a:gd name="connsiteX96" fmla="*/ 1657350 w 1931194"/>
              <a:gd name="connsiteY96" fmla="*/ 1004887 h 1240631"/>
              <a:gd name="connsiteX97" fmla="*/ 1664494 w 1931194"/>
              <a:gd name="connsiteY97" fmla="*/ 1000125 h 1240631"/>
              <a:gd name="connsiteX98" fmla="*/ 1671637 w 1931194"/>
              <a:gd name="connsiteY98" fmla="*/ 992981 h 1240631"/>
              <a:gd name="connsiteX99" fmla="*/ 1681162 w 1931194"/>
              <a:gd name="connsiteY99" fmla="*/ 988219 h 1240631"/>
              <a:gd name="connsiteX100" fmla="*/ 1690687 w 1931194"/>
              <a:gd name="connsiteY100" fmla="*/ 981075 h 1240631"/>
              <a:gd name="connsiteX101" fmla="*/ 1697831 w 1931194"/>
              <a:gd name="connsiteY101" fmla="*/ 976312 h 1240631"/>
              <a:gd name="connsiteX102" fmla="*/ 1712119 w 1931194"/>
              <a:gd name="connsiteY102" fmla="*/ 962025 h 1240631"/>
              <a:gd name="connsiteX103" fmla="*/ 1726406 w 1931194"/>
              <a:gd name="connsiteY103" fmla="*/ 952500 h 1240631"/>
              <a:gd name="connsiteX104" fmla="*/ 1731169 w 1931194"/>
              <a:gd name="connsiteY104" fmla="*/ 945356 h 1240631"/>
              <a:gd name="connsiteX105" fmla="*/ 1743075 w 1931194"/>
              <a:gd name="connsiteY105" fmla="*/ 931069 h 1240631"/>
              <a:gd name="connsiteX106" fmla="*/ 1752600 w 1931194"/>
              <a:gd name="connsiteY106" fmla="*/ 912019 h 1240631"/>
              <a:gd name="connsiteX107" fmla="*/ 1764506 w 1931194"/>
              <a:gd name="connsiteY107" fmla="*/ 895350 h 1240631"/>
              <a:gd name="connsiteX108" fmla="*/ 1769269 w 1931194"/>
              <a:gd name="connsiteY108" fmla="*/ 885825 h 1240631"/>
              <a:gd name="connsiteX109" fmla="*/ 1783556 w 1931194"/>
              <a:gd name="connsiteY109" fmla="*/ 864394 h 1240631"/>
              <a:gd name="connsiteX110" fmla="*/ 1788319 w 1931194"/>
              <a:gd name="connsiteY110" fmla="*/ 857250 h 1240631"/>
              <a:gd name="connsiteX111" fmla="*/ 1797844 w 1931194"/>
              <a:gd name="connsiteY111" fmla="*/ 840581 h 1240631"/>
              <a:gd name="connsiteX112" fmla="*/ 1802606 w 1931194"/>
              <a:gd name="connsiteY112" fmla="*/ 831056 h 1240631"/>
              <a:gd name="connsiteX113" fmla="*/ 1807369 w 1931194"/>
              <a:gd name="connsiteY113" fmla="*/ 823912 h 1240631"/>
              <a:gd name="connsiteX114" fmla="*/ 1816894 w 1931194"/>
              <a:gd name="connsiteY114" fmla="*/ 807244 h 1240631"/>
              <a:gd name="connsiteX115" fmla="*/ 1819275 w 1931194"/>
              <a:gd name="connsiteY115" fmla="*/ 800100 h 1240631"/>
              <a:gd name="connsiteX116" fmla="*/ 1833562 w 1931194"/>
              <a:gd name="connsiteY116" fmla="*/ 778669 h 1240631"/>
              <a:gd name="connsiteX117" fmla="*/ 1843087 w 1931194"/>
              <a:gd name="connsiteY117" fmla="*/ 764381 h 1240631"/>
              <a:gd name="connsiteX118" fmla="*/ 1850231 w 1931194"/>
              <a:gd name="connsiteY118" fmla="*/ 747712 h 1240631"/>
              <a:gd name="connsiteX119" fmla="*/ 1857375 w 1931194"/>
              <a:gd name="connsiteY119" fmla="*/ 738187 h 1240631"/>
              <a:gd name="connsiteX120" fmla="*/ 1866900 w 1931194"/>
              <a:gd name="connsiteY120" fmla="*/ 714375 h 1240631"/>
              <a:gd name="connsiteX121" fmla="*/ 1871662 w 1931194"/>
              <a:gd name="connsiteY121" fmla="*/ 707231 h 1240631"/>
              <a:gd name="connsiteX122" fmla="*/ 1876425 w 1931194"/>
              <a:gd name="connsiteY122" fmla="*/ 697706 h 1240631"/>
              <a:gd name="connsiteX123" fmla="*/ 1881187 w 1931194"/>
              <a:gd name="connsiteY123" fmla="*/ 690562 h 1240631"/>
              <a:gd name="connsiteX124" fmla="*/ 1888331 w 1931194"/>
              <a:gd name="connsiteY124" fmla="*/ 676275 h 1240631"/>
              <a:gd name="connsiteX125" fmla="*/ 1890712 w 1931194"/>
              <a:gd name="connsiteY125" fmla="*/ 666750 h 1240631"/>
              <a:gd name="connsiteX126" fmla="*/ 1893094 w 1931194"/>
              <a:gd name="connsiteY126" fmla="*/ 654844 h 1240631"/>
              <a:gd name="connsiteX127" fmla="*/ 1897856 w 1931194"/>
              <a:gd name="connsiteY127" fmla="*/ 640556 h 1240631"/>
              <a:gd name="connsiteX128" fmla="*/ 1902619 w 1931194"/>
              <a:gd name="connsiteY128" fmla="*/ 623887 h 1240631"/>
              <a:gd name="connsiteX129" fmla="*/ 1905000 w 1931194"/>
              <a:gd name="connsiteY129" fmla="*/ 614362 h 1240631"/>
              <a:gd name="connsiteX130" fmla="*/ 1909762 w 1931194"/>
              <a:gd name="connsiteY130" fmla="*/ 604837 h 1240631"/>
              <a:gd name="connsiteX131" fmla="*/ 1916906 w 1931194"/>
              <a:gd name="connsiteY131" fmla="*/ 573881 h 1240631"/>
              <a:gd name="connsiteX132" fmla="*/ 1919287 w 1931194"/>
              <a:gd name="connsiteY132" fmla="*/ 564356 h 1240631"/>
              <a:gd name="connsiteX133" fmla="*/ 1921669 w 1931194"/>
              <a:gd name="connsiteY133" fmla="*/ 550069 h 1240631"/>
              <a:gd name="connsiteX134" fmla="*/ 1924050 w 1931194"/>
              <a:gd name="connsiteY134" fmla="*/ 533400 h 1240631"/>
              <a:gd name="connsiteX135" fmla="*/ 1926431 w 1931194"/>
              <a:gd name="connsiteY135" fmla="*/ 526256 h 1240631"/>
              <a:gd name="connsiteX136" fmla="*/ 1928812 w 1931194"/>
              <a:gd name="connsiteY136" fmla="*/ 504825 h 1240631"/>
              <a:gd name="connsiteX137" fmla="*/ 1931194 w 1931194"/>
              <a:gd name="connsiteY137" fmla="*/ 490537 h 1240631"/>
              <a:gd name="connsiteX138" fmla="*/ 1928812 w 1931194"/>
              <a:gd name="connsiteY138" fmla="*/ 333375 h 1240631"/>
              <a:gd name="connsiteX139" fmla="*/ 1926431 w 1931194"/>
              <a:gd name="connsiteY139" fmla="*/ 314325 h 1240631"/>
              <a:gd name="connsiteX140" fmla="*/ 1919287 w 1931194"/>
              <a:gd name="connsiteY140" fmla="*/ 240506 h 1240631"/>
              <a:gd name="connsiteX141" fmla="*/ 1916906 w 1931194"/>
              <a:gd name="connsiteY141" fmla="*/ 233362 h 1240631"/>
              <a:gd name="connsiteX142" fmla="*/ 1914525 w 1931194"/>
              <a:gd name="connsiteY142" fmla="*/ 214312 h 1240631"/>
              <a:gd name="connsiteX143" fmla="*/ 1912144 w 1931194"/>
              <a:gd name="connsiteY143" fmla="*/ 190500 h 1240631"/>
              <a:gd name="connsiteX144" fmla="*/ 1907381 w 1931194"/>
              <a:gd name="connsiteY144" fmla="*/ 180975 h 1240631"/>
              <a:gd name="connsiteX145" fmla="*/ 1905000 w 1931194"/>
              <a:gd name="connsiteY145" fmla="*/ 173831 h 1240631"/>
              <a:gd name="connsiteX146" fmla="*/ 1897856 w 1931194"/>
              <a:gd name="connsiteY146" fmla="*/ 150019 h 1240631"/>
              <a:gd name="connsiteX147" fmla="*/ 1895475 w 1931194"/>
              <a:gd name="connsiteY147" fmla="*/ 142875 h 1240631"/>
              <a:gd name="connsiteX148" fmla="*/ 1893094 w 1931194"/>
              <a:gd name="connsiteY148" fmla="*/ 135731 h 1240631"/>
              <a:gd name="connsiteX149" fmla="*/ 1883569 w 1931194"/>
              <a:gd name="connsiteY149" fmla="*/ 119062 h 1240631"/>
              <a:gd name="connsiteX150" fmla="*/ 1878806 w 1931194"/>
              <a:gd name="connsiteY150" fmla="*/ 111919 h 1240631"/>
              <a:gd name="connsiteX151" fmla="*/ 1874044 w 1931194"/>
              <a:gd name="connsiteY151" fmla="*/ 97631 h 1240631"/>
              <a:gd name="connsiteX152" fmla="*/ 1871662 w 1931194"/>
              <a:gd name="connsiteY152" fmla="*/ 90487 h 1240631"/>
              <a:gd name="connsiteX153" fmla="*/ 1862137 w 1931194"/>
              <a:gd name="connsiteY153" fmla="*/ 73819 h 1240631"/>
              <a:gd name="connsiteX154" fmla="*/ 1859756 w 1931194"/>
              <a:gd name="connsiteY154" fmla="*/ 64294 h 1240631"/>
              <a:gd name="connsiteX155" fmla="*/ 1850231 w 1931194"/>
              <a:gd name="connsiteY155" fmla="*/ 50006 h 1240631"/>
              <a:gd name="connsiteX156" fmla="*/ 1840706 w 1931194"/>
              <a:gd name="connsiteY156" fmla="*/ 35719 h 1240631"/>
              <a:gd name="connsiteX157" fmla="*/ 1826419 w 1931194"/>
              <a:gd name="connsiteY157" fmla="*/ 11906 h 1240631"/>
              <a:gd name="connsiteX158" fmla="*/ 1812131 w 1931194"/>
              <a:gd name="connsiteY158" fmla="*/ 7144 h 1240631"/>
              <a:gd name="connsiteX159" fmla="*/ 1788319 w 1931194"/>
              <a:gd name="connsiteY159" fmla="*/ 2381 h 1240631"/>
              <a:gd name="connsiteX160" fmla="*/ 1778794 w 1931194"/>
              <a:gd name="connsiteY160" fmla="*/ 0 h 1240631"/>
              <a:gd name="connsiteX161" fmla="*/ 1797844 w 1931194"/>
              <a:gd name="connsiteY161" fmla="*/ 2381 h 1240631"/>
              <a:gd name="connsiteX162" fmla="*/ 1824037 w 1931194"/>
              <a:gd name="connsiteY162" fmla="*/ 7144 h 1240631"/>
              <a:gd name="connsiteX163" fmla="*/ 1831181 w 1931194"/>
              <a:gd name="connsiteY163" fmla="*/ 7144 h 1240631"/>
              <a:gd name="connsiteX0" fmla="*/ 0 w 1931194"/>
              <a:gd name="connsiteY0" fmla="*/ 966787 h 1240631"/>
              <a:gd name="connsiteX1" fmla="*/ 7144 w 1931194"/>
              <a:gd name="connsiteY1" fmla="*/ 978694 h 1240631"/>
              <a:gd name="connsiteX2" fmla="*/ 11906 w 1931194"/>
              <a:gd name="connsiteY2" fmla="*/ 985837 h 1240631"/>
              <a:gd name="connsiteX3" fmla="*/ 26194 w 1931194"/>
              <a:gd name="connsiteY3" fmla="*/ 995362 h 1240631"/>
              <a:gd name="connsiteX4" fmla="*/ 40481 w 1931194"/>
              <a:gd name="connsiteY4" fmla="*/ 1000125 h 1240631"/>
              <a:gd name="connsiteX5" fmla="*/ 54769 w 1931194"/>
              <a:gd name="connsiteY5" fmla="*/ 1009650 h 1240631"/>
              <a:gd name="connsiteX6" fmla="*/ 61912 w 1931194"/>
              <a:gd name="connsiteY6" fmla="*/ 1014412 h 1240631"/>
              <a:gd name="connsiteX7" fmla="*/ 69056 w 1931194"/>
              <a:gd name="connsiteY7" fmla="*/ 1016794 h 1240631"/>
              <a:gd name="connsiteX8" fmla="*/ 76200 w 1931194"/>
              <a:gd name="connsiteY8" fmla="*/ 1021556 h 1240631"/>
              <a:gd name="connsiteX9" fmla="*/ 85725 w 1931194"/>
              <a:gd name="connsiteY9" fmla="*/ 1023937 h 1240631"/>
              <a:gd name="connsiteX10" fmla="*/ 107156 w 1931194"/>
              <a:gd name="connsiteY10" fmla="*/ 1031081 h 1240631"/>
              <a:gd name="connsiteX11" fmla="*/ 114300 w 1931194"/>
              <a:gd name="connsiteY11" fmla="*/ 1033462 h 1240631"/>
              <a:gd name="connsiteX12" fmla="*/ 123825 w 1931194"/>
              <a:gd name="connsiteY12" fmla="*/ 1038225 h 1240631"/>
              <a:gd name="connsiteX13" fmla="*/ 130969 w 1931194"/>
              <a:gd name="connsiteY13" fmla="*/ 1042987 h 1240631"/>
              <a:gd name="connsiteX14" fmla="*/ 138112 w 1931194"/>
              <a:gd name="connsiteY14" fmla="*/ 1045369 h 1240631"/>
              <a:gd name="connsiteX15" fmla="*/ 154781 w 1931194"/>
              <a:gd name="connsiteY15" fmla="*/ 1054894 h 1240631"/>
              <a:gd name="connsiteX16" fmla="*/ 161925 w 1931194"/>
              <a:gd name="connsiteY16" fmla="*/ 1057275 h 1240631"/>
              <a:gd name="connsiteX17" fmla="*/ 169069 w 1931194"/>
              <a:gd name="connsiteY17" fmla="*/ 1062037 h 1240631"/>
              <a:gd name="connsiteX18" fmla="*/ 176212 w 1931194"/>
              <a:gd name="connsiteY18" fmla="*/ 1064419 h 1240631"/>
              <a:gd name="connsiteX19" fmla="*/ 192881 w 1931194"/>
              <a:gd name="connsiteY19" fmla="*/ 1071562 h 1240631"/>
              <a:gd name="connsiteX20" fmla="*/ 207169 w 1931194"/>
              <a:gd name="connsiteY20" fmla="*/ 1078706 h 1240631"/>
              <a:gd name="connsiteX21" fmla="*/ 216694 w 1931194"/>
              <a:gd name="connsiteY21" fmla="*/ 1083469 h 1240631"/>
              <a:gd name="connsiteX22" fmla="*/ 230981 w 1931194"/>
              <a:gd name="connsiteY22" fmla="*/ 1088231 h 1240631"/>
              <a:gd name="connsiteX23" fmla="*/ 245269 w 1931194"/>
              <a:gd name="connsiteY23" fmla="*/ 1097756 h 1240631"/>
              <a:gd name="connsiteX24" fmla="*/ 259556 w 1931194"/>
              <a:gd name="connsiteY24" fmla="*/ 1102519 h 1240631"/>
              <a:gd name="connsiteX25" fmla="*/ 269081 w 1931194"/>
              <a:gd name="connsiteY25" fmla="*/ 1107281 h 1240631"/>
              <a:gd name="connsiteX26" fmla="*/ 278606 w 1931194"/>
              <a:gd name="connsiteY26" fmla="*/ 1109662 h 1240631"/>
              <a:gd name="connsiteX27" fmla="*/ 300037 w 1931194"/>
              <a:gd name="connsiteY27" fmla="*/ 1116806 h 1240631"/>
              <a:gd name="connsiteX28" fmla="*/ 307181 w 1931194"/>
              <a:gd name="connsiteY28" fmla="*/ 1119187 h 1240631"/>
              <a:gd name="connsiteX29" fmla="*/ 321469 w 1931194"/>
              <a:gd name="connsiteY29" fmla="*/ 1126331 h 1240631"/>
              <a:gd name="connsiteX30" fmla="*/ 330994 w 1931194"/>
              <a:gd name="connsiteY30" fmla="*/ 1131094 h 1240631"/>
              <a:gd name="connsiteX31" fmla="*/ 342900 w 1931194"/>
              <a:gd name="connsiteY31" fmla="*/ 1133475 h 1240631"/>
              <a:gd name="connsiteX32" fmla="*/ 352425 w 1931194"/>
              <a:gd name="connsiteY32" fmla="*/ 1138237 h 1240631"/>
              <a:gd name="connsiteX33" fmla="*/ 366712 w 1931194"/>
              <a:gd name="connsiteY33" fmla="*/ 1143000 h 1240631"/>
              <a:gd name="connsiteX34" fmla="*/ 373856 w 1931194"/>
              <a:gd name="connsiteY34" fmla="*/ 1147762 h 1240631"/>
              <a:gd name="connsiteX35" fmla="*/ 392906 w 1931194"/>
              <a:gd name="connsiteY35" fmla="*/ 1152525 h 1240631"/>
              <a:gd name="connsiteX36" fmla="*/ 414337 w 1931194"/>
              <a:gd name="connsiteY36" fmla="*/ 1159669 h 1240631"/>
              <a:gd name="connsiteX37" fmla="*/ 421481 w 1931194"/>
              <a:gd name="connsiteY37" fmla="*/ 1162050 h 1240631"/>
              <a:gd name="connsiteX38" fmla="*/ 428625 w 1931194"/>
              <a:gd name="connsiteY38" fmla="*/ 1164431 h 1240631"/>
              <a:gd name="connsiteX39" fmla="*/ 445294 w 1931194"/>
              <a:gd name="connsiteY39" fmla="*/ 1169194 h 1240631"/>
              <a:gd name="connsiteX40" fmla="*/ 454819 w 1931194"/>
              <a:gd name="connsiteY40" fmla="*/ 1171575 h 1240631"/>
              <a:gd name="connsiteX41" fmla="*/ 461962 w 1931194"/>
              <a:gd name="connsiteY41" fmla="*/ 1176337 h 1240631"/>
              <a:gd name="connsiteX42" fmla="*/ 478631 w 1931194"/>
              <a:gd name="connsiteY42" fmla="*/ 1181100 h 1240631"/>
              <a:gd name="connsiteX43" fmla="*/ 485775 w 1931194"/>
              <a:gd name="connsiteY43" fmla="*/ 1183481 h 1240631"/>
              <a:gd name="connsiteX44" fmla="*/ 495300 w 1931194"/>
              <a:gd name="connsiteY44" fmla="*/ 1185862 h 1240631"/>
              <a:gd name="connsiteX45" fmla="*/ 502444 w 1931194"/>
              <a:gd name="connsiteY45" fmla="*/ 1188244 h 1240631"/>
              <a:gd name="connsiteX46" fmla="*/ 511969 w 1931194"/>
              <a:gd name="connsiteY46" fmla="*/ 1190625 h 1240631"/>
              <a:gd name="connsiteX47" fmla="*/ 528637 w 1931194"/>
              <a:gd name="connsiteY47" fmla="*/ 1195387 h 1240631"/>
              <a:gd name="connsiteX48" fmla="*/ 535781 w 1931194"/>
              <a:gd name="connsiteY48" fmla="*/ 1200150 h 1240631"/>
              <a:gd name="connsiteX49" fmla="*/ 559594 w 1931194"/>
              <a:gd name="connsiteY49" fmla="*/ 1204912 h 1240631"/>
              <a:gd name="connsiteX50" fmla="*/ 588169 w 1931194"/>
              <a:gd name="connsiteY50" fmla="*/ 1209675 h 1240631"/>
              <a:gd name="connsiteX51" fmla="*/ 611981 w 1931194"/>
              <a:gd name="connsiteY51" fmla="*/ 1214437 h 1240631"/>
              <a:gd name="connsiteX52" fmla="*/ 654844 w 1931194"/>
              <a:gd name="connsiteY52" fmla="*/ 1219200 h 1240631"/>
              <a:gd name="connsiteX53" fmla="*/ 681037 w 1931194"/>
              <a:gd name="connsiteY53" fmla="*/ 1223962 h 1240631"/>
              <a:gd name="connsiteX54" fmla="*/ 700087 w 1931194"/>
              <a:gd name="connsiteY54" fmla="*/ 1226344 h 1240631"/>
              <a:gd name="connsiteX55" fmla="*/ 716756 w 1931194"/>
              <a:gd name="connsiteY55" fmla="*/ 1228725 h 1240631"/>
              <a:gd name="connsiteX56" fmla="*/ 821531 w 1931194"/>
              <a:gd name="connsiteY56" fmla="*/ 1235869 h 1240631"/>
              <a:gd name="connsiteX57" fmla="*/ 847725 w 1931194"/>
              <a:gd name="connsiteY57" fmla="*/ 1238250 h 1240631"/>
              <a:gd name="connsiteX58" fmla="*/ 976312 w 1931194"/>
              <a:gd name="connsiteY58" fmla="*/ 1240631 h 1240631"/>
              <a:gd name="connsiteX59" fmla="*/ 1050131 w 1931194"/>
              <a:gd name="connsiteY59" fmla="*/ 1235869 h 1240631"/>
              <a:gd name="connsiteX60" fmla="*/ 1057275 w 1931194"/>
              <a:gd name="connsiteY60" fmla="*/ 1233487 h 1240631"/>
              <a:gd name="connsiteX61" fmla="*/ 1066800 w 1931194"/>
              <a:gd name="connsiteY61" fmla="*/ 1231106 h 1240631"/>
              <a:gd name="connsiteX62" fmla="*/ 1073944 w 1931194"/>
              <a:gd name="connsiteY62" fmla="*/ 1228725 h 1240631"/>
              <a:gd name="connsiteX63" fmla="*/ 1112044 w 1931194"/>
              <a:gd name="connsiteY63" fmla="*/ 1226344 h 1240631"/>
              <a:gd name="connsiteX64" fmla="*/ 1131094 w 1931194"/>
              <a:gd name="connsiteY64" fmla="*/ 1223962 h 1240631"/>
              <a:gd name="connsiteX65" fmla="*/ 1138237 w 1931194"/>
              <a:gd name="connsiteY65" fmla="*/ 1221581 h 1240631"/>
              <a:gd name="connsiteX66" fmla="*/ 1162050 w 1931194"/>
              <a:gd name="connsiteY66" fmla="*/ 1216819 h 1240631"/>
              <a:gd name="connsiteX67" fmla="*/ 1197769 w 1931194"/>
              <a:gd name="connsiteY67" fmla="*/ 1204912 h 1240631"/>
              <a:gd name="connsiteX68" fmla="*/ 1212056 w 1931194"/>
              <a:gd name="connsiteY68" fmla="*/ 1200150 h 1240631"/>
              <a:gd name="connsiteX69" fmla="*/ 1223962 w 1931194"/>
              <a:gd name="connsiteY69" fmla="*/ 1197769 h 1240631"/>
              <a:gd name="connsiteX70" fmla="*/ 1233487 w 1931194"/>
              <a:gd name="connsiteY70" fmla="*/ 1195387 h 1240631"/>
              <a:gd name="connsiteX71" fmla="*/ 1269206 w 1931194"/>
              <a:gd name="connsiteY71" fmla="*/ 1193006 h 1240631"/>
              <a:gd name="connsiteX72" fmla="*/ 1276350 w 1931194"/>
              <a:gd name="connsiteY72" fmla="*/ 1190625 h 1240631"/>
              <a:gd name="connsiteX73" fmla="*/ 1293019 w 1931194"/>
              <a:gd name="connsiteY73" fmla="*/ 1185862 h 1240631"/>
              <a:gd name="connsiteX74" fmla="*/ 1300162 w 1931194"/>
              <a:gd name="connsiteY74" fmla="*/ 1181100 h 1240631"/>
              <a:gd name="connsiteX75" fmla="*/ 1333500 w 1931194"/>
              <a:gd name="connsiteY75" fmla="*/ 1171575 h 1240631"/>
              <a:gd name="connsiteX76" fmla="*/ 1357312 w 1931194"/>
              <a:gd name="connsiteY76" fmla="*/ 1169194 h 1240631"/>
              <a:gd name="connsiteX77" fmla="*/ 1381125 w 1931194"/>
              <a:gd name="connsiteY77" fmla="*/ 1164431 h 1240631"/>
              <a:gd name="connsiteX78" fmla="*/ 1400175 w 1931194"/>
              <a:gd name="connsiteY78" fmla="*/ 1162050 h 1240631"/>
              <a:gd name="connsiteX79" fmla="*/ 1419225 w 1931194"/>
              <a:gd name="connsiteY79" fmla="*/ 1157287 h 1240631"/>
              <a:gd name="connsiteX80" fmla="*/ 1488281 w 1931194"/>
              <a:gd name="connsiteY80" fmla="*/ 1114425 h 1240631"/>
              <a:gd name="connsiteX81" fmla="*/ 1502569 w 1931194"/>
              <a:gd name="connsiteY81" fmla="*/ 1104900 h 1240631"/>
              <a:gd name="connsiteX82" fmla="*/ 1524000 w 1931194"/>
              <a:gd name="connsiteY82" fmla="*/ 1088231 h 1240631"/>
              <a:gd name="connsiteX83" fmla="*/ 1531144 w 1931194"/>
              <a:gd name="connsiteY83" fmla="*/ 1085850 h 1240631"/>
              <a:gd name="connsiteX84" fmla="*/ 1547812 w 1931194"/>
              <a:gd name="connsiteY84" fmla="*/ 1076325 h 1240631"/>
              <a:gd name="connsiteX85" fmla="*/ 1562100 w 1931194"/>
              <a:gd name="connsiteY85" fmla="*/ 1066800 h 1240631"/>
              <a:gd name="connsiteX86" fmla="*/ 1576387 w 1931194"/>
              <a:gd name="connsiteY86" fmla="*/ 1057275 h 1240631"/>
              <a:gd name="connsiteX87" fmla="*/ 1583531 w 1931194"/>
              <a:gd name="connsiteY87" fmla="*/ 1052512 h 1240631"/>
              <a:gd name="connsiteX88" fmla="*/ 1593056 w 1931194"/>
              <a:gd name="connsiteY88" fmla="*/ 1047750 h 1240631"/>
              <a:gd name="connsiteX89" fmla="*/ 1597819 w 1931194"/>
              <a:gd name="connsiteY89" fmla="*/ 1040606 h 1240631"/>
              <a:gd name="connsiteX90" fmla="*/ 1604962 w 1931194"/>
              <a:gd name="connsiteY90" fmla="*/ 1038225 h 1240631"/>
              <a:gd name="connsiteX91" fmla="*/ 1614487 w 1931194"/>
              <a:gd name="connsiteY91" fmla="*/ 1033462 h 1240631"/>
              <a:gd name="connsiteX92" fmla="*/ 1621631 w 1931194"/>
              <a:gd name="connsiteY92" fmla="*/ 1026319 h 1240631"/>
              <a:gd name="connsiteX93" fmla="*/ 1628775 w 1931194"/>
              <a:gd name="connsiteY93" fmla="*/ 1023937 h 1240631"/>
              <a:gd name="connsiteX94" fmla="*/ 1643062 w 1931194"/>
              <a:gd name="connsiteY94" fmla="*/ 1016794 h 1240631"/>
              <a:gd name="connsiteX95" fmla="*/ 1657350 w 1931194"/>
              <a:gd name="connsiteY95" fmla="*/ 1004887 h 1240631"/>
              <a:gd name="connsiteX96" fmla="*/ 1664494 w 1931194"/>
              <a:gd name="connsiteY96" fmla="*/ 1000125 h 1240631"/>
              <a:gd name="connsiteX97" fmla="*/ 1671637 w 1931194"/>
              <a:gd name="connsiteY97" fmla="*/ 992981 h 1240631"/>
              <a:gd name="connsiteX98" fmla="*/ 1681162 w 1931194"/>
              <a:gd name="connsiteY98" fmla="*/ 988219 h 1240631"/>
              <a:gd name="connsiteX99" fmla="*/ 1690687 w 1931194"/>
              <a:gd name="connsiteY99" fmla="*/ 981075 h 1240631"/>
              <a:gd name="connsiteX100" fmla="*/ 1697831 w 1931194"/>
              <a:gd name="connsiteY100" fmla="*/ 976312 h 1240631"/>
              <a:gd name="connsiteX101" fmla="*/ 1712119 w 1931194"/>
              <a:gd name="connsiteY101" fmla="*/ 962025 h 1240631"/>
              <a:gd name="connsiteX102" fmla="*/ 1726406 w 1931194"/>
              <a:gd name="connsiteY102" fmla="*/ 952500 h 1240631"/>
              <a:gd name="connsiteX103" fmla="*/ 1731169 w 1931194"/>
              <a:gd name="connsiteY103" fmla="*/ 945356 h 1240631"/>
              <a:gd name="connsiteX104" fmla="*/ 1743075 w 1931194"/>
              <a:gd name="connsiteY104" fmla="*/ 931069 h 1240631"/>
              <a:gd name="connsiteX105" fmla="*/ 1752600 w 1931194"/>
              <a:gd name="connsiteY105" fmla="*/ 912019 h 1240631"/>
              <a:gd name="connsiteX106" fmla="*/ 1764506 w 1931194"/>
              <a:gd name="connsiteY106" fmla="*/ 895350 h 1240631"/>
              <a:gd name="connsiteX107" fmla="*/ 1769269 w 1931194"/>
              <a:gd name="connsiteY107" fmla="*/ 885825 h 1240631"/>
              <a:gd name="connsiteX108" fmla="*/ 1783556 w 1931194"/>
              <a:gd name="connsiteY108" fmla="*/ 864394 h 1240631"/>
              <a:gd name="connsiteX109" fmla="*/ 1788319 w 1931194"/>
              <a:gd name="connsiteY109" fmla="*/ 857250 h 1240631"/>
              <a:gd name="connsiteX110" fmla="*/ 1797844 w 1931194"/>
              <a:gd name="connsiteY110" fmla="*/ 840581 h 1240631"/>
              <a:gd name="connsiteX111" fmla="*/ 1802606 w 1931194"/>
              <a:gd name="connsiteY111" fmla="*/ 831056 h 1240631"/>
              <a:gd name="connsiteX112" fmla="*/ 1807369 w 1931194"/>
              <a:gd name="connsiteY112" fmla="*/ 823912 h 1240631"/>
              <a:gd name="connsiteX113" fmla="*/ 1816894 w 1931194"/>
              <a:gd name="connsiteY113" fmla="*/ 807244 h 1240631"/>
              <a:gd name="connsiteX114" fmla="*/ 1819275 w 1931194"/>
              <a:gd name="connsiteY114" fmla="*/ 800100 h 1240631"/>
              <a:gd name="connsiteX115" fmla="*/ 1833562 w 1931194"/>
              <a:gd name="connsiteY115" fmla="*/ 778669 h 1240631"/>
              <a:gd name="connsiteX116" fmla="*/ 1843087 w 1931194"/>
              <a:gd name="connsiteY116" fmla="*/ 764381 h 1240631"/>
              <a:gd name="connsiteX117" fmla="*/ 1850231 w 1931194"/>
              <a:gd name="connsiteY117" fmla="*/ 747712 h 1240631"/>
              <a:gd name="connsiteX118" fmla="*/ 1857375 w 1931194"/>
              <a:gd name="connsiteY118" fmla="*/ 738187 h 1240631"/>
              <a:gd name="connsiteX119" fmla="*/ 1866900 w 1931194"/>
              <a:gd name="connsiteY119" fmla="*/ 714375 h 1240631"/>
              <a:gd name="connsiteX120" fmla="*/ 1871662 w 1931194"/>
              <a:gd name="connsiteY120" fmla="*/ 707231 h 1240631"/>
              <a:gd name="connsiteX121" fmla="*/ 1876425 w 1931194"/>
              <a:gd name="connsiteY121" fmla="*/ 697706 h 1240631"/>
              <a:gd name="connsiteX122" fmla="*/ 1881187 w 1931194"/>
              <a:gd name="connsiteY122" fmla="*/ 690562 h 1240631"/>
              <a:gd name="connsiteX123" fmla="*/ 1888331 w 1931194"/>
              <a:gd name="connsiteY123" fmla="*/ 676275 h 1240631"/>
              <a:gd name="connsiteX124" fmla="*/ 1890712 w 1931194"/>
              <a:gd name="connsiteY124" fmla="*/ 666750 h 1240631"/>
              <a:gd name="connsiteX125" fmla="*/ 1893094 w 1931194"/>
              <a:gd name="connsiteY125" fmla="*/ 654844 h 1240631"/>
              <a:gd name="connsiteX126" fmla="*/ 1897856 w 1931194"/>
              <a:gd name="connsiteY126" fmla="*/ 640556 h 1240631"/>
              <a:gd name="connsiteX127" fmla="*/ 1902619 w 1931194"/>
              <a:gd name="connsiteY127" fmla="*/ 623887 h 1240631"/>
              <a:gd name="connsiteX128" fmla="*/ 1905000 w 1931194"/>
              <a:gd name="connsiteY128" fmla="*/ 614362 h 1240631"/>
              <a:gd name="connsiteX129" fmla="*/ 1909762 w 1931194"/>
              <a:gd name="connsiteY129" fmla="*/ 604837 h 1240631"/>
              <a:gd name="connsiteX130" fmla="*/ 1916906 w 1931194"/>
              <a:gd name="connsiteY130" fmla="*/ 573881 h 1240631"/>
              <a:gd name="connsiteX131" fmla="*/ 1919287 w 1931194"/>
              <a:gd name="connsiteY131" fmla="*/ 564356 h 1240631"/>
              <a:gd name="connsiteX132" fmla="*/ 1921669 w 1931194"/>
              <a:gd name="connsiteY132" fmla="*/ 550069 h 1240631"/>
              <a:gd name="connsiteX133" fmla="*/ 1924050 w 1931194"/>
              <a:gd name="connsiteY133" fmla="*/ 533400 h 1240631"/>
              <a:gd name="connsiteX134" fmla="*/ 1926431 w 1931194"/>
              <a:gd name="connsiteY134" fmla="*/ 526256 h 1240631"/>
              <a:gd name="connsiteX135" fmla="*/ 1928812 w 1931194"/>
              <a:gd name="connsiteY135" fmla="*/ 504825 h 1240631"/>
              <a:gd name="connsiteX136" fmla="*/ 1931194 w 1931194"/>
              <a:gd name="connsiteY136" fmla="*/ 490537 h 1240631"/>
              <a:gd name="connsiteX137" fmla="*/ 1928812 w 1931194"/>
              <a:gd name="connsiteY137" fmla="*/ 333375 h 1240631"/>
              <a:gd name="connsiteX138" fmla="*/ 1926431 w 1931194"/>
              <a:gd name="connsiteY138" fmla="*/ 314325 h 1240631"/>
              <a:gd name="connsiteX139" fmla="*/ 1919287 w 1931194"/>
              <a:gd name="connsiteY139" fmla="*/ 240506 h 1240631"/>
              <a:gd name="connsiteX140" fmla="*/ 1916906 w 1931194"/>
              <a:gd name="connsiteY140" fmla="*/ 233362 h 1240631"/>
              <a:gd name="connsiteX141" fmla="*/ 1914525 w 1931194"/>
              <a:gd name="connsiteY141" fmla="*/ 214312 h 1240631"/>
              <a:gd name="connsiteX142" fmla="*/ 1912144 w 1931194"/>
              <a:gd name="connsiteY142" fmla="*/ 190500 h 1240631"/>
              <a:gd name="connsiteX143" fmla="*/ 1907381 w 1931194"/>
              <a:gd name="connsiteY143" fmla="*/ 180975 h 1240631"/>
              <a:gd name="connsiteX144" fmla="*/ 1905000 w 1931194"/>
              <a:gd name="connsiteY144" fmla="*/ 173831 h 1240631"/>
              <a:gd name="connsiteX145" fmla="*/ 1897856 w 1931194"/>
              <a:gd name="connsiteY145" fmla="*/ 150019 h 1240631"/>
              <a:gd name="connsiteX146" fmla="*/ 1895475 w 1931194"/>
              <a:gd name="connsiteY146" fmla="*/ 142875 h 1240631"/>
              <a:gd name="connsiteX147" fmla="*/ 1893094 w 1931194"/>
              <a:gd name="connsiteY147" fmla="*/ 135731 h 1240631"/>
              <a:gd name="connsiteX148" fmla="*/ 1883569 w 1931194"/>
              <a:gd name="connsiteY148" fmla="*/ 119062 h 1240631"/>
              <a:gd name="connsiteX149" fmla="*/ 1878806 w 1931194"/>
              <a:gd name="connsiteY149" fmla="*/ 111919 h 1240631"/>
              <a:gd name="connsiteX150" fmla="*/ 1874044 w 1931194"/>
              <a:gd name="connsiteY150" fmla="*/ 97631 h 1240631"/>
              <a:gd name="connsiteX151" fmla="*/ 1871662 w 1931194"/>
              <a:gd name="connsiteY151" fmla="*/ 90487 h 1240631"/>
              <a:gd name="connsiteX152" fmla="*/ 1862137 w 1931194"/>
              <a:gd name="connsiteY152" fmla="*/ 73819 h 1240631"/>
              <a:gd name="connsiteX153" fmla="*/ 1859756 w 1931194"/>
              <a:gd name="connsiteY153" fmla="*/ 64294 h 1240631"/>
              <a:gd name="connsiteX154" fmla="*/ 1850231 w 1931194"/>
              <a:gd name="connsiteY154" fmla="*/ 50006 h 1240631"/>
              <a:gd name="connsiteX155" fmla="*/ 1840706 w 1931194"/>
              <a:gd name="connsiteY155" fmla="*/ 35719 h 1240631"/>
              <a:gd name="connsiteX156" fmla="*/ 1826419 w 1931194"/>
              <a:gd name="connsiteY156" fmla="*/ 11906 h 1240631"/>
              <a:gd name="connsiteX157" fmla="*/ 1812131 w 1931194"/>
              <a:gd name="connsiteY157" fmla="*/ 7144 h 1240631"/>
              <a:gd name="connsiteX158" fmla="*/ 1788319 w 1931194"/>
              <a:gd name="connsiteY158" fmla="*/ 2381 h 1240631"/>
              <a:gd name="connsiteX159" fmla="*/ 1778794 w 1931194"/>
              <a:gd name="connsiteY159" fmla="*/ 0 h 1240631"/>
              <a:gd name="connsiteX160" fmla="*/ 1797844 w 1931194"/>
              <a:gd name="connsiteY160" fmla="*/ 2381 h 1240631"/>
              <a:gd name="connsiteX161" fmla="*/ 1824037 w 1931194"/>
              <a:gd name="connsiteY161" fmla="*/ 7144 h 1240631"/>
              <a:gd name="connsiteX162" fmla="*/ 1831181 w 1931194"/>
              <a:gd name="connsiteY162" fmla="*/ 7144 h 1240631"/>
              <a:gd name="connsiteX0" fmla="*/ 0 w 1931194"/>
              <a:gd name="connsiteY0" fmla="*/ 966787 h 1240631"/>
              <a:gd name="connsiteX1" fmla="*/ 7144 w 1931194"/>
              <a:gd name="connsiteY1" fmla="*/ 978694 h 1240631"/>
              <a:gd name="connsiteX2" fmla="*/ 11906 w 1931194"/>
              <a:gd name="connsiteY2" fmla="*/ 985837 h 1240631"/>
              <a:gd name="connsiteX3" fmla="*/ 26194 w 1931194"/>
              <a:gd name="connsiteY3" fmla="*/ 995362 h 1240631"/>
              <a:gd name="connsiteX4" fmla="*/ 40481 w 1931194"/>
              <a:gd name="connsiteY4" fmla="*/ 1000125 h 1240631"/>
              <a:gd name="connsiteX5" fmla="*/ 54769 w 1931194"/>
              <a:gd name="connsiteY5" fmla="*/ 1009650 h 1240631"/>
              <a:gd name="connsiteX6" fmla="*/ 61912 w 1931194"/>
              <a:gd name="connsiteY6" fmla="*/ 1014412 h 1240631"/>
              <a:gd name="connsiteX7" fmla="*/ 69056 w 1931194"/>
              <a:gd name="connsiteY7" fmla="*/ 1016794 h 1240631"/>
              <a:gd name="connsiteX8" fmla="*/ 76200 w 1931194"/>
              <a:gd name="connsiteY8" fmla="*/ 1021556 h 1240631"/>
              <a:gd name="connsiteX9" fmla="*/ 85725 w 1931194"/>
              <a:gd name="connsiteY9" fmla="*/ 1023937 h 1240631"/>
              <a:gd name="connsiteX10" fmla="*/ 107156 w 1931194"/>
              <a:gd name="connsiteY10" fmla="*/ 1031081 h 1240631"/>
              <a:gd name="connsiteX11" fmla="*/ 114300 w 1931194"/>
              <a:gd name="connsiteY11" fmla="*/ 1033462 h 1240631"/>
              <a:gd name="connsiteX12" fmla="*/ 123825 w 1931194"/>
              <a:gd name="connsiteY12" fmla="*/ 1038225 h 1240631"/>
              <a:gd name="connsiteX13" fmla="*/ 130969 w 1931194"/>
              <a:gd name="connsiteY13" fmla="*/ 1042987 h 1240631"/>
              <a:gd name="connsiteX14" fmla="*/ 138112 w 1931194"/>
              <a:gd name="connsiteY14" fmla="*/ 1045369 h 1240631"/>
              <a:gd name="connsiteX15" fmla="*/ 154781 w 1931194"/>
              <a:gd name="connsiteY15" fmla="*/ 1054894 h 1240631"/>
              <a:gd name="connsiteX16" fmla="*/ 161925 w 1931194"/>
              <a:gd name="connsiteY16" fmla="*/ 1057275 h 1240631"/>
              <a:gd name="connsiteX17" fmla="*/ 169069 w 1931194"/>
              <a:gd name="connsiteY17" fmla="*/ 1062037 h 1240631"/>
              <a:gd name="connsiteX18" fmla="*/ 176212 w 1931194"/>
              <a:gd name="connsiteY18" fmla="*/ 1064419 h 1240631"/>
              <a:gd name="connsiteX19" fmla="*/ 192881 w 1931194"/>
              <a:gd name="connsiteY19" fmla="*/ 1071562 h 1240631"/>
              <a:gd name="connsiteX20" fmla="*/ 207169 w 1931194"/>
              <a:gd name="connsiteY20" fmla="*/ 1078706 h 1240631"/>
              <a:gd name="connsiteX21" fmla="*/ 216694 w 1931194"/>
              <a:gd name="connsiteY21" fmla="*/ 1083469 h 1240631"/>
              <a:gd name="connsiteX22" fmla="*/ 230981 w 1931194"/>
              <a:gd name="connsiteY22" fmla="*/ 1088231 h 1240631"/>
              <a:gd name="connsiteX23" fmla="*/ 245269 w 1931194"/>
              <a:gd name="connsiteY23" fmla="*/ 1097756 h 1240631"/>
              <a:gd name="connsiteX24" fmla="*/ 259556 w 1931194"/>
              <a:gd name="connsiteY24" fmla="*/ 1102519 h 1240631"/>
              <a:gd name="connsiteX25" fmla="*/ 269081 w 1931194"/>
              <a:gd name="connsiteY25" fmla="*/ 1107281 h 1240631"/>
              <a:gd name="connsiteX26" fmla="*/ 278606 w 1931194"/>
              <a:gd name="connsiteY26" fmla="*/ 1109662 h 1240631"/>
              <a:gd name="connsiteX27" fmla="*/ 300037 w 1931194"/>
              <a:gd name="connsiteY27" fmla="*/ 1116806 h 1240631"/>
              <a:gd name="connsiteX28" fmla="*/ 307181 w 1931194"/>
              <a:gd name="connsiteY28" fmla="*/ 1119187 h 1240631"/>
              <a:gd name="connsiteX29" fmla="*/ 321469 w 1931194"/>
              <a:gd name="connsiteY29" fmla="*/ 1126331 h 1240631"/>
              <a:gd name="connsiteX30" fmla="*/ 330994 w 1931194"/>
              <a:gd name="connsiteY30" fmla="*/ 1131094 h 1240631"/>
              <a:gd name="connsiteX31" fmla="*/ 342900 w 1931194"/>
              <a:gd name="connsiteY31" fmla="*/ 1133475 h 1240631"/>
              <a:gd name="connsiteX32" fmla="*/ 352425 w 1931194"/>
              <a:gd name="connsiteY32" fmla="*/ 1138237 h 1240631"/>
              <a:gd name="connsiteX33" fmla="*/ 366712 w 1931194"/>
              <a:gd name="connsiteY33" fmla="*/ 1143000 h 1240631"/>
              <a:gd name="connsiteX34" fmla="*/ 373856 w 1931194"/>
              <a:gd name="connsiteY34" fmla="*/ 1147762 h 1240631"/>
              <a:gd name="connsiteX35" fmla="*/ 392906 w 1931194"/>
              <a:gd name="connsiteY35" fmla="*/ 1152525 h 1240631"/>
              <a:gd name="connsiteX36" fmla="*/ 414337 w 1931194"/>
              <a:gd name="connsiteY36" fmla="*/ 1159669 h 1240631"/>
              <a:gd name="connsiteX37" fmla="*/ 421481 w 1931194"/>
              <a:gd name="connsiteY37" fmla="*/ 1162050 h 1240631"/>
              <a:gd name="connsiteX38" fmla="*/ 428625 w 1931194"/>
              <a:gd name="connsiteY38" fmla="*/ 1164431 h 1240631"/>
              <a:gd name="connsiteX39" fmla="*/ 445294 w 1931194"/>
              <a:gd name="connsiteY39" fmla="*/ 1169194 h 1240631"/>
              <a:gd name="connsiteX40" fmla="*/ 454819 w 1931194"/>
              <a:gd name="connsiteY40" fmla="*/ 1171575 h 1240631"/>
              <a:gd name="connsiteX41" fmla="*/ 461962 w 1931194"/>
              <a:gd name="connsiteY41" fmla="*/ 1176337 h 1240631"/>
              <a:gd name="connsiteX42" fmla="*/ 478631 w 1931194"/>
              <a:gd name="connsiteY42" fmla="*/ 1181100 h 1240631"/>
              <a:gd name="connsiteX43" fmla="*/ 485775 w 1931194"/>
              <a:gd name="connsiteY43" fmla="*/ 1183481 h 1240631"/>
              <a:gd name="connsiteX44" fmla="*/ 495300 w 1931194"/>
              <a:gd name="connsiteY44" fmla="*/ 1185862 h 1240631"/>
              <a:gd name="connsiteX45" fmla="*/ 502444 w 1931194"/>
              <a:gd name="connsiteY45" fmla="*/ 1188244 h 1240631"/>
              <a:gd name="connsiteX46" fmla="*/ 511969 w 1931194"/>
              <a:gd name="connsiteY46" fmla="*/ 1190625 h 1240631"/>
              <a:gd name="connsiteX47" fmla="*/ 528637 w 1931194"/>
              <a:gd name="connsiteY47" fmla="*/ 1195387 h 1240631"/>
              <a:gd name="connsiteX48" fmla="*/ 535781 w 1931194"/>
              <a:gd name="connsiteY48" fmla="*/ 1200150 h 1240631"/>
              <a:gd name="connsiteX49" fmla="*/ 559594 w 1931194"/>
              <a:gd name="connsiteY49" fmla="*/ 1204912 h 1240631"/>
              <a:gd name="connsiteX50" fmla="*/ 588169 w 1931194"/>
              <a:gd name="connsiteY50" fmla="*/ 1209675 h 1240631"/>
              <a:gd name="connsiteX51" fmla="*/ 611981 w 1931194"/>
              <a:gd name="connsiteY51" fmla="*/ 1214437 h 1240631"/>
              <a:gd name="connsiteX52" fmla="*/ 654844 w 1931194"/>
              <a:gd name="connsiteY52" fmla="*/ 1219200 h 1240631"/>
              <a:gd name="connsiteX53" fmla="*/ 681037 w 1931194"/>
              <a:gd name="connsiteY53" fmla="*/ 1223962 h 1240631"/>
              <a:gd name="connsiteX54" fmla="*/ 700087 w 1931194"/>
              <a:gd name="connsiteY54" fmla="*/ 1226344 h 1240631"/>
              <a:gd name="connsiteX55" fmla="*/ 716756 w 1931194"/>
              <a:gd name="connsiteY55" fmla="*/ 1228725 h 1240631"/>
              <a:gd name="connsiteX56" fmla="*/ 821531 w 1931194"/>
              <a:gd name="connsiteY56" fmla="*/ 1235869 h 1240631"/>
              <a:gd name="connsiteX57" fmla="*/ 847725 w 1931194"/>
              <a:gd name="connsiteY57" fmla="*/ 1238250 h 1240631"/>
              <a:gd name="connsiteX58" fmla="*/ 976312 w 1931194"/>
              <a:gd name="connsiteY58" fmla="*/ 1240631 h 1240631"/>
              <a:gd name="connsiteX59" fmla="*/ 1050131 w 1931194"/>
              <a:gd name="connsiteY59" fmla="*/ 1235869 h 1240631"/>
              <a:gd name="connsiteX60" fmla="*/ 1057275 w 1931194"/>
              <a:gd name="connsiteY60" fmla="*/ 1233487 h 1240631"/>
              <a:gd name="connsiteX61" fmla="*/ 1066800 w 1931194"/>
              <a:gd name="connsiteY61" fmla="*/ 1231106 h 1240631"/>
              <a:gd name="connsiteX62" fmla="*/ 1073944 w 1931194"/>
              <a:gd name="connsiteY62" fmla="*/ 1228725 h 1240631"/>
              <a:gd name="connsiteX63" fmla="*/ 1112044 w 1931194"/>
              <a:gd name="connsiteY63" fmla="*/ 1226344 h 1240631"/>
              <a:gd name="connsiteX64" fmla="*/ 1131094 w 1931194"/>
              <a:gd name="connsiteY64" fmla="*/ 1223962 h 1240631"/>
              <a:gd name="connsiteX65" fmla="*/ 1138237 w 1931194"/>
              <a:gd name="connsiteY65" fmla="*/ 1221581 h 1240631"/>
              <a:gd name="connsiteX66" fmla="*/ 1162050 w 1931194"/>
              <a:gd name="connsiteY66" fmla="*/ 1216819 h 1240631"/>
              <a:gd name="connsiteX67" fmla="*/ 1197769 w 1931194"/>
              <a:gd name="connsiteY67" fmla="*/ 1204912 h 1240631"/>
              <a:gd name="connsiteX68" fmla="*/ 1212056 w 1931194"/>
              <a:gd name="connsiteY68" fmla="*/ 1200150 h 1240631"/>
              <a:gd name="connsiteX69" fmla="*/ 1223962 w 1931194"/>
              <a:gd name="connsiteY69" fmla="*/ 1197769 h 1240631"/>
              <a:gd name="connsiteX70" fmla="*/ 1233487 w 1931194"/>
              <a:gd name="connsiteY70" fmla="*/ 1195387 h 1240631"/>
              <a:gd name="connsiteX71" fmla="*/ 1269206 w 1931194"/>
              <a:gd name="connsiteY71" fmla="*/ 1193006 h 1240631"/>
              <a:gd name="connsiteX72" fmla="*/ 1276350 w 1931194"/>
              <a:gd name="connsiteY72" fmla="*/ 1190625 h 1240631"/>
              <a:gd name="connsiteX73" fmla="*/ 1293019 w 1931194"/>
              <a:gd name="connsiteY73" fmla="*/ 1185862 h 1240631"/>
              <a:gd name="connsiteX74" fmla="*/ 1300162 w 1931194"/>
              <a:gd name="connsiteY74" fmla="*/ 1181100 h 1240631"/>
              <a:gd name="connsiteX75" fmla="*/ 1333500 w 1931194"/>
              <a:gd name="connsiteY75" fmla="*/ 1171575 h 1240631"/>
              <a:gd name="connsiteX76" fmla="*/ 1357312 w 1931194"/>
              <a:gd name="connsiteY76" fmla="*/ 1169194 h 1240631"/>
              <a:gd name="connsiteX77" fmla="*/ 1381125 w 1931194"/>
              <a:gd name="connsiteY77" fmla="*/ 1164431 h 1240631"/>
              <a:gd name="connsiteX78" fmla="*/ 1400175 w 1931194"/>
              <a:gd name="connsiteY78" fmla="*/ 1162050 h 1240631"/>
              <a:gd name="connsiteX79" fmla="*/ 1488281 w 1931194"/>
              <a:gd name="connsiteY79" fmla="*/ 1114425 h 1240631"/>
              <a:gd name="connsiteX80" fmla="*/ 1502569 w 1931194"/>
              <a:gd name="connsiteY80" fmla="*/ 1104900 h 1240631"/>
              <a:gd name="connsiteX81" fmla="*/ 1524000 w 1931194"/>
              <a:gd name="connsiteY81" fmla="*/ 1088231 h 1240631"/>
              <a:gd name="connsiteX82" fmla="*/ 1531144 w 1931194"/>
              <a:gd name="connsiteY82" fmla="*/ 1085850 h 1240631"/>
              <a:gd name="connsiteX83" fmla="*/ 1547812 w 1931194"/>
              <a:gd name="connsiteY83" fmla="*/ 1076325 h 1240631"/>
              <a:gd name="connsiteX84" fmla="*/ 1562100 w 1931194"/>
              <a:gd name="connsiteY84" fmla="*/ 1066800 h 1240631"/>
              <a:gd name="connsiteX85" fmla="*/ 1576387 w 1931194"/>
              <a:gd name="connsiteY85" fmla="*/ 1057275 h 1240631"/>
              <a:gd name="connsiteX86" fmla="*/ 1583531 w 1931194"/>
              <a:gd name="connsiteY86" fmla="*/ 1052512 h 1240631"/>
              <a:gd name="connsiteX87" fmla="*/ 1593056 w 1931194"/>
              <a:gd name="connsiteY87" fmla="*/ 1047750 h 1240631"/>
              <a:gd name="connsiteX88" fmla="*/ 1597819 w 1931194"/>
              <a:gd name="connsiteY88" fmla="*/ 1040606 h 1240631"/>
              <a:gd name="connsiteX89" fmla="*/ 1604962 w 1931194"/>
              <a:gd name="connsiteY89" fmla="*/ 1038225 h 1240631"/>
              <a:gd name="connsiteX90" fmla="*/ 1614487 w 1931194"/>
              <a:gd name="connsiteY90" fmla="*/ 1033462 h 1240631"/>
              <a:gd name="connsiteX91" fmla="*/ 1621631 w 1931194"/>
              <a:gd name="connsiteY91" fmla="*/ 1026319 h 1240631"/>
              <a:gd name="connsiteX92" fmla="*/ 1628775 w 1931194"/>
              <a:gd name="connsiteY92" fmla="*/ 1023937 h 1240631"/>
              <a:gd name="connsiteX93" fmla="*/ 1643062 w 1931194"/>
              <a:gd name="connsiteY93" fmla="*/ 1016794 h 1240631"/>
              <a:gd name="connsiteX94" fmla="*/ 1657350 w 1931194"/>
              <a:gd name="connsiteY94" fmla="*/ 1004887 h 1240631"/>
              <a:gd name="connsiteX95" fmla="*/ 1664494 w 1931194"/>
              <a:gd name="connsiteY95" fmla="*/ 1000125 h 1240631"/>
              <a:gd name="connsiteX96" fmla="*/ 1671637 w 1931194"/>
              <a:gd name="connsiteY96" fmla="*/ 992981 h 1240631"/>
              <a:gd name="connsiteX97" fmla="*/ 1681162 w 1931194"/>
              <a:gd name="connsiteY97" fmla="*/ 988219 h 1240631"/>
              <a:gd name="connsiteX98" fmla="*/ 1690687 w 1931194"/>
              <a:gd name="connsiteY98" fmla="*/ 981075 h 1240631"/>
              <a:gd name="connsiteX99" fmla="*/ 1697831 w 1931194"/>
              <a:gd name="connsiteY99" fmla="*/ 976312 h 1240631"/>
              <a:gd name="connsiteX100" fmla="*/ 1712119 w 1931194"/>
              <a:gd name="connsiteY100" fmla="*/ 962025 h 1240631"/>
              <a:gd name="connsiteX101" fmla="*/ 1726406 w 1931194"/>
              <a:gd name="connsiteY101" fmla="*/ 952500 h 1240631"/>
              <a:gd name="connsiteX102" fmla="*/ 1731169 w 1931194"/>
              <a:gd name="connsiteY102" fmla="*/ 945356 h 1240631"/>
              <a:gd name="connsiteX103" fmla="*/ 1743075 w 1931194"/>
              <a:gd name="connsiteY103" fmla="*/ 931069 h 1240631"/>
              <a:gd name="connsiteX104" fmla="*/ 1752600 w 1931194"/>
              <a:gd name="connsiteY104" fmla="*/ 912019 h 1240631"/>
              <a:gd name="connsiteX105" fmla="*/ 1764506 w 1931194"/>
              <a:gd name="connsiteY105" fmla="*/ 895350 h 1240631"/>
              <a:gd name="connsiteX106" fmla="*/ 1769269 w 1931194"/>
              <a:gd name="connsiteY106" fmla="*/ 885825 h 1240631"/>
              <a:gd name="connsiteX107" fmla="*/ 1783556 w 1931194"/>
              <a:gd name="connsiteY107" fmla="*/ 864394 h 1240631"/>
              <a:gd name="connsiteX108" fmla="*/ 1788319 w 1931194"/>
              <a:gd name="connsiteY108" fmla="*/ 857250 h 1240631"/>
              <a:gd name="connsiteX109" fmla="*/ 1797844 w 1931194"/>
              <a:gd name="connsiteY109" fmla="*/ 840581 h 1240631"/>
              <a:gd name="connsiteX110" fmla="*/ 1802606 w 1931194"/>
              <a:gd name="connsiteY110" fmla="*/ 831056 h 1240631"/>
              <a:gd name="connsiteX111" fmla="*/ 1807369 w 1931194"/>
              <a:gd name="connsiteY111" fmla="*/ 823912 h 1240631"/>
              <a:gd name="connsiteX112" fmla="*/ 1816894 w 1931194"/>
              <a:gd name="connsiteY112" fmla="*/ 807244 h 1240631"/>
              <a:gd name="connsiteX113" fmla="*/ 1819275 w 1931194"/>
              <a:gd name="connsiteY113" fmla="*/ 800100 h 1240631"/>
              <a:gd name="connsiteX114" fmla="*/ 1833562 w 1931194"/>
              <a:gd name="connsiteY114" fmla="*/ 778669 h 1240631"/>
              <a:gd name="connsiteX115" fmla="*/ 1843087 w 1931194"/>
              <a:gd name="connsiteY115" fmla="*/ 764381 h 1240631"/>
              <a:gd name="connsiteX116" fmla="*/ 1850231 w 1931194"/>
              <a:gd name="connsiteY116" fmla="*/ 747712 h 1240631"/>
              <a:gd name="connsiteX117" fmla="*/ 1857375 w 1931194"/>
              <a:gd name="connsiteY117" fmla="*/ 738187 h 1240631"/>
              <a:gd name="connsiteX118" fmla="*/ 1866900 w 1931194"/>
              <a:gd name="connsiteY118" fmla="*/ 714375 h 1240631"/>
              <a:gd name="connsiteX119" fmla="*/ 1871662 w 1931194"/>
              <a:gd name="connsiteY119" fmla="*/ 707231 h 1240631"/>
              <a:gd name="connsiteX120" fmla="*/ 1876425 w 1931194"/>
              <a:gd name="connsiteY120" fmla="*/ 697706 h 1240631"/>
              <a:gd name="connsiteX121" fmla="*/ 1881187 w 1931194"/>
              <a:gd name="connsiteY121" fmla="*/ 690562 h 1240631"/>
              <a:gd name="connsiteX122" fmla="*/ 1888331 w 1931194"/>
              <a:gd name="connsiteY122" fmla="*/ 676275 h 1240631"/>
              <a:gd name="connsiteX123" fmla="*/ 1890712 w 1931194"/>
              <a:gd name="connsiteY123" fmla="*/ 666750 h 1240631"/>
              <a:gd name="connsiteX124" fmla="*/ 1893094 w 1931194"/>
              <a:gd name="connsiteY124" fmla="*/ 654844 h 1240631"/>
              <a:gd name="connsiteX125" fmla="*/ 1897856 w 1931194"/>
              <a:gd name="connsiteY125" fmla="*/ 640556 h 1240631"/>
              <a:gd name="connsiteX126" fmla="*/ 1902619 w 1931194"/>
              <a:gd name="connsiteY126" fmla="*/ 623887 h 1240631"/>
              <a:gd name="connsiteX127" fmla="*/ 1905000 w 1931194"/>
              <a:gd name="connsiteY127" fmla="*/ 614362 h 1240631"/>
              <a:gd name="connsiteX128" fmla="*/ 1909762 w 1931194"/>
              <a:gd name="connsiteY128" fmla="*/ 604837 h 1240631"/>
              <a:gd name="connsiteX129" fmla="*/ 1916906 w 1931194"/>
              <a:gd name="connsiteY129" fmla="*/ 573881 h 1240631"/>
              <a:gd name="connsiteX130" fmla="*/ 1919287 w 1931194"/>
              <a:gd name="connsiteY130" fmla="*/ 564356 h 1240631"/>
              <a:gd name="connsiteX131" fmla="*/ 1921669 w 1931194"/>
              <a:gd name="connsiteY131" fmla="*/ 550069 h 1240631"/>
              <a:gd name="connsiteX132" fmla="*/ 1924050 w 1931194"/>
              <a:gd name="connsiteY132" fmla="*/ 533400 h 1240631"/>
              <a:gd name="connsiteX133" fmla="*/ 1926431 w 1931194"/>
              <a:gd name="connsiteY133" fmla="*/ 526256 h 1240631"/>
              <a:gd name="connsiteX134" fmla="*/ 1928812 w 1931194"/>
              <a:gd name="connsiteY134" fmla="*/ 504825 h 1240631"/>
              <a:gd name="connsiteX135" fmla="*/ 1931194 w 1931194"/>
              <a:gd name="connsiteY135" fmla="*/ 490537 h 1240631"/>
              <a:gd name="connsiteX136" fmla="*/ 1928812 w 1931194"/>
              <a:gd name="connsiteY136" fmla="*/ 333375 h 1240631"/>
              <a:gd name="connsiteX137" fmla="*/ 1926431 w 1931194"/>
              <a:gd name="connsiteY137" fmla="*/ 314325 h 1240631"/>
              <a:gd name="connsiteX138" fmla="*/ 1919287 w 1931194"/>
              <a:gd name="connsiteY138" fmla="*/ 240506 h 1240631"/>
              <a:gd name="connsiteX139" fmla="*/ 1916906 w 1931194"/>
              <a:gd name="connsiteY139" fmla="*/ 233362 h 1240631"/>
              <a:gd name="connsiteX140" fmla="*/ 1914525 w 1931194"/>
              <a:gd name="connsiteY140" fmla="*/ 214312 h 1240631"/>
              <a:gd name="connsiteX141" fmla="*/ 1912144 w 1931194"/>
              <a:gd name="connsiteY141" fmla="*/ 190500 h 1240631"/>
              <a:gd name="connsiteX142" fmla="*/ 1907381 w 1931194"/>
              <a:gd name="connsiteY142" fmla="*/ 180975 h 1240631"/>
              <a:gd name="connsiteX143" fmla="*/ 1905000 w 1931194"/>
              <a:gd name="connsiteY143" fmla="*/ 173831 h 1240631"/>
              <a:gd name="connsiteX144" fmla="*/ 1897856 w 1931194"/>
              <a:gd name="connsiteY144" fmla="*/ 150019 h 1240631"/>
              <a:gd name="connsiteX145" fmla="*/ 1895475 w 1931194"/>
              <a:gd name="connsiteY145" fmla="*/ 142875 h 1240631"/>
              <a:gd name="connsiteX146" fmla="*/ 1893094 w 1931194"/>
              <a:gd name="connsiteY146" fmla="*/ 135731 h 1240631"/>
              <a:gd name="connsiteX147" fmla="*/ 1883569 w 1931194"/>
              <a:gd name="connsiteY147" fmla="*/ 119062 h 1240631"/>
              <a:gd name="connsiteX148" fmla="*/ 1878806 w 1931194"/>
              <a:gd name="connsiteY148" fmla="*/ 111919 h 1240631"/>
              <a:gd name="connsiteX149" fmla="*/ 1874044 w 1931194"/>
              <a:gd name="connsiteY149" fmla="*/ 97631 h 1240631"/>
              <a:gd name="connsiteX150" fmla="*/ 1871662 w 1931194"/>
              <a:gd name="connsiteY150" fmla="*/ 90487 h 1240631"/>
              <a:gd name="connsiteX151" fmla="*/ 1862137 w 1931194"/>
              <a:gd name="connsiteY151" fmla="*/ 73819 h 1240631"/>
              <a:gd name="connsiteX152" fmla="*/ 1859756 w 1931194"/>
              <a:gd name="connsiteY152" fmla="*/ 64294 h 1240631"/>
              <a:gd name="connsiteX153" fmla="*/ 1850231 w 1931194"/>
              <a:gd name="connsiteY153" fmla="*/ 50006 h 1240631"/>
              <a:gd name="connsiteX154" fmla="*/ 1840706 w 1931194"/>
              <a:gd name="connsiteY154" fmla="*/ 35719 h 1240631"/>
              <a:gd name="connsiteX155" fmla="*/ 1826419 w 1931194"/>
              <a:gd name="connsiteY155" fmla="*/ 11906 h 1240631"/>
              <a:gd name="connsiteX156" fmla="*/ 1812131 w 1931194"/>
              <a:gd name="connsiteY156" fmla="*/ 7144 h 1240631"/>
              <a:gd name="connsiteX157" fmla="*/ 1788319 w 1931194"/>
              <a:gd name="connsiteY157" fmla="*/ 2381 h 1240631"/>
              <a:gd name="connsiteX158" fmla="*/ 1778794 w 1931194"/>
              <a:gd name="connsiteY158" fmla="*/ 0 h 1240631"/>
              <a:gd name="connsiteX159" fmla="*/ 1797844 w 1931194"/>
              <a:gd name="connsiteY159" fmla="*/ 2381 h 1240631"/>
              <a:gd name="connsiteX160" fmla="*/ 1824037 w 1931194"/>
              <a:gd name="connsiteY160" fmla="*/ 7144 h 1240631"/>
              <a:gd name="connsiteX161" fmla="*/ 1831181 w 1931194"/>
              <a:gd name="connsiteY161" fmla="*/ 7144 h 1240631"/>
              <a:gd name="connsiteX0" fmla="*/ 0 w 1931194"/>
              <a:gd name="connsiteY0" fmla="*/ 966787 h 1240631"/>
              <a:gd name="connsiteX1" fmla="*/ 7144 w 1931194"/>
              <a:gd name="connsiteY1" fmla="*/ 978694 h 1240631"/>
              <a:gd name="connsiteX2" fmla="*/ 11906 w 1931194"/>
              <a:gd name="connsiteY2" fmla="*/ 985837 h 1240631"/>
              <a:gd name="connsiteX3" fmla="*/ 26194 w 1931194"/>
              <a:gd name="connsiteY3" fmla="*/ 995362 h 1240631"/>
              <a:gd name="connsiteX4" fmla="*/ 40481 w 1931194"/>
              <a:gd name="connsiteY4" fmla="*/ 1000125 h 1240631"/>
              <a:gd name="connsiteX5" fmla="*/ 54769 w 1931194"/>
              <a:gd name="connsiteY5" fmla="*/ 1009650 h 1240631"/>
              <a:gd name="connsiteX6" fmla="*/ 61912 w 1931194"/>
              <a:gd name="connsiteY6" fmla="*/ 1014412 h 1240631"/>
              <a:gd name="connsiteX7" fmla="*/ 69056 w 1931194"/>
              <a:gd name="connsiteY7" fmla="*/ 1016794 h 1240631"/>
              <a:gd name="connsiteX8" fmla="*/ 76200 w 1931194"/>
              <a:gd name="connsiteY8" fmla="*/ 1021556 h 1240631"/>
              <a:gd name="connsiteX9" fmla="*/ 85725 w 1931194"/>
              <a:gd name="connsiteY9" fmla="*/ 1023937 h 1240631"/>
              <a:gd name="connsiteX10" fmla="*/ 107156 w 1931194"/>
              <a:gd name="connsiteY10" fmla="*/ 1031081 h 1240631"/>
              <a:gd name="connsiteX11" fmla="*/ 114300 w 1931194"/>
              <a:gd name="connsiteY11" fmla="*/ 1033462 h 1240631"/>
              <a:gd name="connsiteX12" fmla="*/ 123825 w 1931194"/>
              <a:gd name="connsiteY12" fmla="*/ 1038225 h 1240631"/>
              <a:gd name="connsiteX13" fmla="*/ 130969 w 1931194"/>
              <a:gd name="connsiteY13" fmla="*/ 1042987 h 1240631"/>
              <a:gd name="connsiteX14" fmla="*/ 138112 w 1931194"/>
              <a:gd name="connsiteY14" fmla="*/ 1045369 h 1240631"/>
              <a:gd name="connsiteX15" fmla="*/ 154781 w 1931194"/>
              <a:gd name="connsiteY15" fmla="*/ 1054894 h 1240631"/>
              <a:gd name="connsiteX16" fmla="*/ 161925 w 1931194"/>
              <a:gd name="connsiteY16" fmla="*/ 1057275 h 1240631"/>
              <a:gd name="connsiteX17" fmla="*/ 169069 w 1931194"/>
              <a:gd name="connsiteY17" fmla="*/ 1062037 h 1240631"/>
              <a:gd name="connsiteX18" fmla="*/ 176212 w 1931194"/>
              <a:gd name="connsiteY18" fmla="*/ 1064419 h 1240631"/>
              <a:gd name="connsiteX19" fmla="*/ 192881 w 1931194"/>
              <a:gd name="connsiteY19" fmla="*/ 1071562 h 1240631"/>
              <a:gd name="connsiteX20" fmla="*/ 207169 w 1931194"/>
              <a:gd name="connsiteY20" fmla="*/ 1078706 h 1240631"/>
              <a:gd name="connsiteX21" fmla="*/ 216694 w 1931194"/>
              <a:gd name="connsiteY21" fmla="*/ 1083469 h 1240631"/>
              <a:gd name="connsiteX22" fmla="*/ 230981 w 1931194"/>
              <a:gd name="connsiteY22" fmla="*/ 1088231 h 1240631"/>
              <a:gd name="connsiteX23" fmla="*/ 245269 w 1931194"/>
              <a:gd name="connsiteY23" fmla="*/ 1097756 h 1240631"/>
              <a:gd name="connsiteX24" fmla="*/ 259556 w 1931194"/>
              <a:gd name="connsiteY24" fmla="*/ 1102519 h 1240631"/>
              <a:gd name="connsiteX25" fmla="*/ 269081 w 1931194"/>
              <a:gd name="connsiteY25" fmla="*/ 1107281 h 1240631"/>
              <a:gd name="connsiteX26" fmla="*/ 278606 w 1931194"/>
              <a:gd name="connsiteY26" fmla="*/ 1109662 h 1240631"/>
              <a:gd name="connsiteX27" fmla="*/ 300037 w 1931194"/>
              <a:gd name="connsiteY27" fmla="*/ 1116806 h 1240631"/>
              <a:gd name="connsiteX28" fmla="*/ 307181 w 1931194"/>
              <a:gd name="connsiteY28" fmla="*/ 1119187 h 1240631"/>
              <a:gd name="connsiteX29" fmla="*/ 321469 w 1931194"/>
              <a:gd name="connsiteY29" fmla="*/ 1126331 h 1240631"/>
              <a:gd name="connsiteX30" fmla="*/ 330994 w 1931194"/>
              <a:gd name="connsiteY30" fmla="*/ 1131094 h 1240631"/>
              <a:gd name="connsiteX31" fmla="*/ 342900 w 1931194"/>
              <a:gd name="connsiteY31" fmla="*/ 1133475 h 1240631"/>
              <a:gd name="connsiteX32" fmla="*/ 352425 w 1931194"/>
              <a:gd name="connsiteY32" fmla="*/ 1138237 h 1240631"/>
              <a:gd name="connsiteX33" fmla="*/ 366712 w 1931194"/>
              <a:gd name="connsiteY33" fmla="*/ 1143000 h 1240631"/>
              <a:gd name="connsiteX34" fmla="*/ 373856 w 1931194"/>
              <a:gd name="connsiteY34" fmla="*/ 1147762 h 1240631"/>
              <a:gd name="connsiteX35" fmla="*/ 392906 w 1931194"/>
              <a:gd name="connsiteY35" fmla="*/ 1152525 h 1240631"/>
              <a:gd name="connsiteX36" fmla="*/ 414337 w 1931194"/>
              <a:gd name="connsiteY36" fmla="*/ 1159669 h 1240631"/>
              <a:gd name="connsiteX37" fmla="*/ 421481 w 1931194"/>
              <a:gd name="connsiteY37" fmla="*/ 1162050 h 1240631"/>
              <a:gd name="connsiteX38" fmla="*/ 428625 w 1931194"/>
              <a:gd name="connsiteY38" fmla="*/ 1164431 h 1240631"/>
              <a:gd name="connsiteX39" fmla="*/ 445294 w 1931194"/>
              <a:gd name="connsiteY39" fmla="*/ 1169194 h 1240631"/>
              <a:gd name="connsiteX40" fmla="*/ 454819 w 1931194"/>
              <a:gd name="connsiteY40" fmla="*/ 1171575 h 1240631"/>
              <a:gd name="connsiteX41" fmla="*/ 461962 w 1931194"/>
              <a:gd name="connsiteY41" fmla="*/ 1176337 h 1240631"/>
              <a:gd name="connsiteX42" fmla="*/ 478631 w 1931194"/>
              <a:gd name="connsiteY42" fmla="*/ 1181100 h 1240631"/>
              <a:gd name="connsiteX43" fmla="*/ 485775 w 1931194"/>
              <a:gd name="connsiteY43" fmla="*/ 1183481 h 1240631"/>
              <a:gd name="connsiteX44" fmla="*/ 495300 w 1931194"/>
              <a:gd name="connsiteY44" fmla="*/ 1185862 h 1240631"/>
              <a:gd name="connsiteX45" fmla="*/ 502444 w 1931194"/>
              <a:gd name="connsiteY45" fmla="*/ 1188244 h 1240631"/>
              <a:gd name="connsiteX46" fmla="*/ 511969 w 1931194"/>
              <a:gd name="connsiteY46" fmla="*/ 1190625 h 1240631"/>
              <a:gd name="connsiteX47" fmla="*/ 528637 w 1931194"/>
              <a:gd name="connsiteY47" fmla="*/ 1195387 h 1240631"/>
              <a:gd name="connsiteX48" fmla="*/ 535781 w 1931194"/>
              <a:gd name="connsiteY48" fmla="*/ 1200150 h 1240631"/>
              <a:gd name="connsiteX49" fmla="*/ 559594 w 1931194"/>
              <a:gd name="connsiteY49" fmla="*/ 1204912 h 1240631"/>
              <a:gd name="connsiteX50" fmla="*/ 588169 w 1931194"/>
              <a:gd name="connsiteY50" fmla="*/ 1209675 h 1240631"/>
              <a:gd name="connsiteX51" fmla="*/ 611981 w 1931194"/>
              <a:gd name="connsiteY51" fmla="*/ 1214437 h 1240631"/>
              <a:gd name="connsiteX52" fmla="*/ 654844 w 1931194"/>
              <a:gd name="connsiteY52" fmla="*/ 1219200 h 1240631"/>
              <a:gd name="connsiteX53" fmla="*/ 681037 w 1931194"/>
              <a:gd name="connsiteY53" fmla="*/ 1223962 h 1240631"/>
              <a:gd name="connsiteX54" fmla="*/ 700087 w 1931194"/>
              <a:gd name="connsiteY54" fmla="*/ 1226344 h 1240631"/>
              <a:gd name="connsiteX55" fmla="*/ 716756 w 1931194"/>
              <a:gd name="connsiteY55" fmla="*/ 1228725 h 1240631"/>
              <a:gd name="connsiteX56" fmla="*/ 821531 w 1931194"/>
              <a:gd name="connsiteY56" fmla="*/ 1235869 h 1240631"/>
              <a:gd name="connsiteX57" fmla="*/ 847725 w 1931194"/>
              <a:gd name="connsiteY57" fmla="*/ 1238250 h 1240631"/>
              <a:gd name="connsiteX58" fmla="*/ 976312 w 1931194"/>
              <a:gd name="connsiteY58" fmla="*/ 1240631 h 1240631"/>
              <a:gd name="connsiteX59" fmla="*/ 1050131 w 1931194"/>
              <a:gd name="connsiteY59" fmla="*/ 1235869 h 1240631"/>
              <a:gd name="connsiteX60" fmla="*/ 1057275 w 1931194"/>
              <a:gd name="connsiteY60" fmla="*/ 1233487 h 1240631"/>
              <a:gd name="connsiteX61" fmla="*/ 1066800 w 1931194"/>
              <a:gd name="connsiteY61" fmla="*/ 1231106 h 1240631"/>
              <a:gd name="connsiteX62" fmla="*/ 1073944 w 1931194"/>
              <a:gd name="connsiteY62" fmla="*/ 1228725 h 1240631"/>
              <a:gd name="connsiteX63" fmla="*/ 1112044 w 1931194"/>
              <a:gd name="connsiteY63" fmla="*/ 1226344 h 1240631"/>
              <a:gd name="connsiteX64" fmla="*/ 1131094 w 1931194"/>
              <a:gd name="connsiteY64" fmla="*/ 1223962 h 1240631"/>
              <a:gd name="connsiteX65" fmla="*/ 1138237 w 1931194"/>
              <a:gd name="connsiteY65" fmla="*/ 1221581 h 1240631"/>
              <a:gd name="connsiteX66" fmla="*/ 1162050 w 1931194"/>
              <a:gd name="connsiteY66" fmla="*/ 1216819 h 1240631"/>
              <a:gd name="connsiteX67" fmla="*/ 1197769 w 1931194"/>
              <a:gd name="connsiteY67" fmla="*/ 1204912 h 1240631"/>
              <a:gd name="connsiteX68" fmla="*/ 1212056 w 1931194"/>
              <a:gd name="connsiteY68" fmla="*/ 1200150 h 1240631"/>
              <a:gd name="connsiteX69" fmla="*/ 1223962 w 1931194"/>
              <a:gd name="connsiteY69" fmla="*/ 1197769 h 1240631"/>
              <a:gd name="connsiteX70" fmla="*/ 1233487 w 1931194"/>
              <a:gd name="connsiteY70" fmla="*/ 1195387 h 1240631"/>
              <a:gd name="connsiteX71" fmla="*/ 1269206 w 1931194"/>
              <a:gd name="connsiteY71" fmla="*/ 1193006 h 1240631"/>
              <a:gd name="connsiteX72" fmla="*/ 1276350 w 1931194"/>
              <a:gd name="connsiteY72" fmla="*/ 1190625 h 1240631"/>
              <a:gd name="connsiteX73" fmla="*/ 1293019 w 1931194"/>
              <a:gd name="connsiteY73" fmla="*/ 1185862 h 1240631"/>
              <a:gd name="connsiteX74" fmla="*/ 1300162 w 1931194"/>
              <a:gd name="connsiteY74" fmla="*/ 1181100 h 1240631"/>
              <a:gd name="connsiteX75" fmla="*/ 1333500 w 1931194"/>
              <a:gd name="connsiteY75" fmla="*/ 1171575 h 1240631"/>
              <a:gd name="connsiteX76" fmla="*/ 1357312 w 1931194"/>
              <a:gd name="connsiteY76" fmla="*/ 1169194 h 1240631"/>
              <a:gd name="connsiteX77" fmla="*/ 1400175 w 1931194"/>
              <a:gd name="connsiteY77" fmla="*/ 1162050 h 1240631"/>
              <a:gd name="connsiteX78" fmla="*/ 1488281 w 1931194"/>
              <a:gd name="connsiteY78" fmla="*/ 1114425 h 1240631"/>
              <a:gd name="connsiteX79" fmla="*/ 1502569 w 1931194"/>
              <a:gd name="connsiteY79" fmla="*/ 1104900 h 1240631"/>
              <a:gd name="connsiteX80" fmla="*/ 1524000 w 1931194"/>
              <a:gd name="connsiteY80" fmla="*/ 1088231 h 1240631"/>
              <a:gd name="connsiteX81" fmla="*/ 1531144 w 1931194"/>
              <a:gd name="connsiteY81" fmla="*/ 1085850 h 1240631"/>
              <a:gd name="connsiteX82" fmla="*/ 1547812 w 1931194"/>
              <a:gd name="connsiteY82" fmla="*/ 1076325 h 1240631"/>
              <a:gd name="connsiteX83" fmla="*/ 1562100 w 1931194"/>
              <a:gd name="connsiteY83" fmla="*/ 1066800 h 1240631"/>
              <a:gd name="connsiteX84" fmla="*/ 1576387 w 1931194"/>
              <a:gd name="connsiteY84" fmla="*/ 1057275 h 1240631"/>
              <a:gd name="connsiteX85" fmla="*/ 1583531 w 1931194"/>
              <a:gd name="connsiteY85" fmla="*/ 1052512 h 1240631"/>
              <a:gd name="connsiteX86" fmla="*/ 1593056 w 1931194"/>
              <a:gd name="connsiteY86" fmla="*/ 1047750 h 1240631"/>
              <a:gd name="connsiteX87" fmla="*/ 1597819 w 1931194"/>
              <a:gd name="connsiteY87" fmla="*/ 1040606 h 1240631"/>
              <a:gd name="connsiteX88" fmla="*/ 1604962 w 1931194"/>
              <a:gd name="connsiteY88" fmla="*/ 1038225 h 1240631"/>
              <a:gd name="connsiteX89" fmla="*/ 1614487 w 1931194"/>
              <a:gd name="connsiteY89" fmla="*/ 1033462 h 1240631"/>
              <a:gd name="connsiteX90" fmla="*/ 1621631 w 1931194"/>
              <a:gd name="connsiteY90" fmla="*/ 1026319 h 1240631"/>
              <a:gd name="connsiteX91" fmla="*/ 1628775 w 1931194"/>
              <a:gd name="connsiteY91" fmla="*/ 1023937 h 1240631"/>
              <a:gd name="connsiteX92" fmla="*/ 1643062 w 1931194"/>
              <a:gd name="connsiteY92" fmla="*/ 1016794 h 1240631"/>
              <a:gd name="connsiteX93" fmla="*/ 1657350 w 1931194"/>
              <a:gd name="connsiteY93" fmla="*/ 1004887 h 1240631"/>
              <a:gd name="connsiteX94" fmla="*/ 1664494 w 1931194"/>
              <a:gd name="connsiteY94" fmla="*/ 1000125 h 1240631"/>
              <a:gd name="connsiteX95" fmla="*/ 1671637 w 1931194"/>
              <a:gd name="connsiteY95" fmla="*/ 992981 h 1240631"/>
              <a:gd name="connsiteX96" fmla="*/ 1681162 w 1931194"/>
              <a:gd name="connsiteY96" fmla="*/ 988219 h 1240631"/>
              <a:gd name="connsiteX97" fmla="*/ 1690687 w 1931194"/>
              <a:gd name="connsiteY97" fmla="*/ 981075 h 1240631"/>
              <a:gd name="connsiteX98" fmla="*/ 1697831 w 1931194"/>
              <a:gd name="connsiteY98" fmla="*/ 976312 h 1240631"/>
              <a:gd name="connsiteX99" fmla="*/ 1712119 w 1931194"/>
              <a:gd name="connsiteY99" fmla="*/ 962025 h 1240631"/>
              <a:gd name="connsiteX100" fmla="*/ 1726406 w 1931194"/>
              <a:gd name="connsiteY100" fmla="*/ 952500 h 1240631"/>
              <a:gd name="connsiteX101" fmla="*/ 1731169 w 1931194"/>
              <a:gd name="connsiteY101" fmla="*/ 945356 h 1240631"/>
              <a:gd name="connsiteX102" fmla="*/ 1743075 w 1931194"/>
              <a:gd name="connsiteY102" fmla="*/ 931069 h 1240631"/>
              <a:gd name="connsiteX103" fmla="*/ 1752600 w 1931194"/>
              <a:gd name="connsiteY103" fmla="*/ 912019 h 1240631"/>
              <a:gd name="connsiteX104" fmla="*/ 1764506 w 1931194"/>
              <a:gd name="connsiteY104" fmla="*/ 895350 h 1240631"/>
              <a:gd name="connsiteX105" fmla="*/ 1769269 w 1931194"/>
              <a:gd name="connsiteY105" fmla="*/ 885825 h 1240631"/>
              <a:gd name="connsiteX106" fmla="*/ 1783556 w 1931194"/>
              <a:gd name="connsiteY106" fmla="*/ 864394 h 1240631"/>
              <a:gd name="connsiteX107" fmla="*/ 1788319 w 1931194"/>
              <a:gd name="connsiteY107" fmla="*/ 857250 h 1240631"/>
              <a:gd name="connsiteX108" fmla="*/ 1797844 w 1931194"/>
              <a:gd name="connsiteY108" fmla="*/ 840581 h 1240631"/>
              <a:gd name="connsiteX109" fmla="*/ 1802606 w 1931194"/>
              <a:gd name="connsiteY109" fmla="*/ 831056 h 1240631"/>
              <a:gd name="connsiteX110" fmla="*/ 1807369 w 1931194"/>
              <a:gd name="connsiteY110" fmla="*/ 823912 h 1240631"/>
              <a:gd name="connsiteX111" fmla="*/ 1816894 w 1931194"/>
              <a:gd name="connsiteY111" fmla="*/ 807244 h 1240631"/>
              <a:gd name="connsiteX112" fmla="*/ 1819275 w 1931194"/>
              <a:gd name="connsiteY112" fmla="*/ 800100 h 1240631"/>
              <a:gd name="connsiteX113" fmla="*/ 1833562 w 1931194"/>
              <a:gd name="connsiteY113" fmla="*/ 778669 h 1240631"/>
              <a:gd name="connsiteX114" fmla="*/ 1843087 w 1931194"/>
              <a:gd name="connsiteY114" fmla="*/ 764381 h 1240631"/>
              <a:gd name="connsiteX115" fmla="*/ 1850231 w 1931194"/>
              <a:gd name="connsiteY115" fmla="*/ 747712 h 1240631"/>
              <a:gd name="connsiteX116" fmla="*/ 1857375 w 1931194"/>
              <a:gd name="connsiteY116" fmla="*/ 738187 h 1240631"/>
              <a:gd name="connsiteX117" fmla="*/ 1866900 w 1931194"/>
              <a:gd name="connsiteY117" fmla="*/ 714375 h 1240631"/>
              <a:gd name="connsiteX118" fmla="*/ 1871662 w 1931194"/>
              <a:gd name="connsiteY118" fmla="*/ 707231 h 1240631"/>
              <a:gd name="connsiteX119" fmla="*/ 1876425 w 1931194"/>
              <a:gd name="connsiteY119" fmla="*/ 697706 h 1240631"/>
              <a:gd name="connsiteX120" fmla="*/ 1881187 w 1931194"/>
              <a:gd name="connsiteY120" fmla="*/ 690562 h 1240631"/>
              <a:gd name="connsiteX121" fmla="*/ 1888331 w 1931194"/>
              <a:gd name="connsiteY121" fmla="*/ 676275 h 1240631"/>
              <a:gd name="connsiteX122" fmla="*/ 1890712 w 1931194"/>
              <a:gd name="connsiteY122" fmla="*/ 666750 h 1240631"/>
              <a:gd name="connsiteX123" fmla="*/ 1893094 w 1931194"/>
              <a:gd name="connsiteY123" fmla="*/ 654844 h 1240631"/>
              <a:gd name="connsiteX124" fmla="*/ 1897856 w 1931194"/>
              <a:gd name="connsiteY124" fmla="*/ 640556 h 1240631"/>
              <a:gd name="connsiteX125" fmla="*/ 1902619 w 1931194"/>
              <a:gd name="connsiteY125" fmla="*/ 623887 h 1240631"/>
              <a:gd name="connsiteX126" fmla="*/ 1905000 w 1931194"/>
              <a:gd name="connsiteY126" fmla="*/ 614362 h 1240631"/>
              <a:gd name="connsiteX127" fmla="*/ 1909762 w 1931194"/>
              <a:gd name="connsiteY127" fmla="*/ 604837 h 1240631"/>
              <a:gd name="connsiteX128" fmla="*/ 1916906 w 1931194"/>
              <a:gd name="connsiteY128" fmla="*/ 573881 h 1240631"/>
              <a:gd name="connsiteX129" fmla="*/ 1919287 w 1931194"/>
              <a:gd name="connsiteY129" fmla="*/ 564356 h 1240631"/>
              <a:gd name="connsiteX130" fmla="*/ 1921669 w 1931194"/>
              <a:gd name="connsiteY130" fmla="*/ 550069 h 1240631"/>
              <a:gd name="connsiteX131" fmla="*/ 1924050 w 1931194"/>
              <a:gd name="connsiteY131" fmla="*/ 533400 h 1240631"/>
              <a:gd name="connsiteX132" fmla="*/ 1926431 w 1931194"/>
              <a:gd name="connsiteY132" fmla="*/ 526256 h 1240631"/>
              <a:gd name="connsiteX133" fmla="*/ 1928812 w 1931194"/>
              <a:gd name="connsiteY133" fmla="*/ 504825 h 1240631"/>
              <a:gd name="connsiteX134" fmla="*/ 1931194 w 1931194"/>
              <a:gd name="connsiteY134" fmla="*/ 490537 h 1240631"/>
              <a:gd name="connsiteX135" fmla="*/ 1928812 w 1931194"/>
              <a:gd name="connsiteY135" fmla="*/ 333375 h 1240631"/>
              <a:gd name="connsiteX136" fmla="*/ 1926431 w 1931194"/>
              <a:gd name="connsiteY136" fmla="*/ 314325 h 1240631"/>
              <a:gd name="connsiteX137" fmla="*/ 1919287 w 1931194"/>
              <a:gd name="connsiteY137" fmla="*/ 240506 h 1240631"/>
              <a:gd name="connsiteX138" fmla="*/ 1916906 w 1931194"/>
              <a:gd name="connsiteY138" fmla="*/ 233362 h 1240631"/>
              <a:gd name="connsiteX139" fmla="*/ 1914525 w 1931194"/>
              <a:gd name="connsiteY139" fmla="*/ 214312 h 1240631"/>
              <a:gd name="connsiteX140" fmla="*/ 1912144 w 1931194"/>
              <a:gd name="connsiteY140" fmla="*/ 190500 h 1240631"/>
              <a:gd name="connsiteX141" fmla="*/ 1907381 w 1931194"/>
              <a:gd name="connsiteY141" fmla="*/ 180975 h 1240631"/>
              <a:gd name="connsiteX142" fmla="*/ 1905000 w 1931194"/>
              <a:gd name="connsiteY142" fmla="*/ 173831 h 1240631"/>
              <a:gd name="connsiteX143" fmla="*/ 1897856 w 1931194"/>
              <a:gd name="connsiteY143" fmla="*/ 150019 h 1240631"/>
              <a:gd name="connsiteX144" fmla="*/ 1895475 w 1931194"/>
              <a:gd name="connsiteY144" fmla="*/ 142875 h 1240631"/>
              <a:gd name="connsiteX145" fmla="*/ 1893094 w 1931194"/>
              <a:gd name="connsiteY145" fmla="*/ 135731 h 1240631"/>
              <a:gd name="connsiteX146" fmla="*/ 1883569 w 1931194"/>
              <a:gd name="connsiteY146" fmla="*/ 119062 h 1240631"/>
              <a:gd name="connsiteX147" fmla="*/ 1878806 w 1931194"/>
              <a:gd name="connsiteY147" fmla="*/ 111919 h 1240631"/>
              <a:gd name="connsiteX148" fmla="*/ 1874044 w 1931194"/>
              <a:gd name="connsiteY148" fmla="*/ 97631 h 1240631"/>
              <a:gd name="connsiteX149" fmla="*/ 1871662 w 1931194"/>
              <a:gd name="connsiteY149" fmla="*/ 90487 h 1240631"/>
              <a:gd name="connsiteX150" fmla="*/ 1862137 w 1931194"/>
              <a:gd name="connsiteY150" fmla="*/ 73819 h 1240631"/>
              <a:gd name="connsiteX151" fmla="*/ 1859756 w 1931194"/>
              <a:gd name="connsiteY151" fmla="*/ 64294 h 1240631"/>
              <a:gd name="connsiteX152" fmla="*/ 1850231 w 1931194"/>
              <a:gd name="connsiteY152" fmla="*/ 50006 h 1240631"/>
              <a:gd name="connsiteX153" fmla="*/ 1840706 w 1931194"/>
              <a:gd name="connsiteY153" fmla="*/ 35719 h 1240631"/>
              <a:gd name="connsiteX154" fmla="*/ 1826419 w 1931194"/>
              <a:gd name="connsiteY154" fmla="*/ 11906 h 1240631"/>
              <a:gd name="connsiteX155" fmla="*/ 1812131 w 1931194"/>
              <a:gd name="connsiteY155" fmla="*/ 7144 h 1240631"/>
              <a:gd name="connsiteX156" fmla="*/ 1788319 w 1931194"/>
              <a:gd name="connsiteY156" fmla="*/ 2381 h 1240631"/>
              <a:gd name="connsiteX157" fmla="*/ 1778794 w 1931194"/>
              <a:gd name="connsiteY157" fmla="*/ 0 h 1240631"/>
              <a:gd name="connsiteX158" fmla="*/ 1797844 w 1931194"/>
              <a:gd name="connsiteY158" fmla="*/ 2381 h 1240631"/>
              <a:gd name="connsiteX159" fmla="*/ 1824037 w 1931194"/>
              <a:gd name="connsiteY159" fmla="*/ 7144 h 1240631"/>
              <a:gd name="connsiteX160" fmla="*/ 1831181 w 1931194"/>
              <a:gd name="connsiteY160" fmla="*/ 7144 h 1240631"/>
              <a:gd name="connsiteX0" fmla="*/ 0 w 1931194"/>
              <a:gd name="connsiteY0" fmla="*/ 966787 h 1240631"/>
              <a:gd name="connsiteX1" fmla="*/ 7144 w 1931194"/>
              <a:gd name="connsiteY1" fmla="*/ 978694 h 1240631"/>
              <a:gd name="connsiteX2" fmla="*/ 11906 w 1931194"/>
              <a:gd name="connsiteY2" fmla="*/ 985837 h 1240631"/>
              <a:gd name="connsiteX3" fmla="*/ 26194 w 1931194"/>
              <a:gd name="connsiteY3" fmla="*/ 995362 h 1240631"/>
              <a:gd name="connsiteX4" fmla="*/ 40481 w 1931194"/>
              <a:gd name="connsiteY4" fmla="*/ 1000125 h 1240631"/>
              <a:gd name="connsiteX5" fmla="*/ 54769 w 1931194"/>
              <a:gd name="connsiteY5" fmla="*/ 1009650 h 1240631"/>
              <a:gd name="connsiteX6" fmla="*/ 61912 w 1931194"/>
              <a:gd name="connsiteY6" fmla="*/ 1014412 h 1240631"/>
              <a:gd name="connsiteX7" fmla="*/ 69056 w 1931194"/>
              <a:gd name="connsiteY7" fmla="*/ 1016794 h 1240631"/>
              <a:gd name="connsiteX8" fmla="*/ 76200 w 1931194"/>
              <a:gd name="connsiteY8" fmla="*/ 1021556 h 1240631"/>
              <a:gd name="connsiteX9" fmla="*/ 85725 w 1931194"/>
              <a:gd name="connsiteY9" fmla="*/ 1023937 h 1240631"/>
              <a:gd name="connsiteX10" fmla="*/ 107156 w 1931194"/>
              <a:gd name="connsiteY10" fmla="*/ 1031081 h 1240631"/>
              <a:gd name="connsiteX11" fmla="*/ 114300 w 1931194"/>
              <a:gd name="connsiteY11" fmla="*/ 1033462 h 1240631"/>
              <a:gd name="connsiteX12" fmla="*/ 123825 w 1931194"/>
              <a:gd name="connsiteY12" fmla="*/ 1038225 h 1240631"/>
              <a:gd name="connsiteX13" fmla="*/ 130969 w 1931194"/>
              <a:gd name="connsiteY13" fmla="*/ 1042987 h 1240631"/>
              <a:gd name="connsiteX14" fmla="*/ 138112 w 1931194"/>
              <a:gd name="connsiteY14" fmla="*/ 1045369 h 1240631"/>
              <a:gd name="connsiteX15" fmla="*/ 154781 w 1931194"/>
              <a:gd name="connsiteY15" fmla="*/ 1054894 h 1240631"/>
              <a:gd name="connsiteX16" fmla="*/ 161925 w 1931194"/>
              <a:gd name="connsiteY16" fmla="*/ 1057275 h 1240631"/>
              <a:gd name="connsiteX17" fmla="*/ 169069 w 1931194"/>
              <a:gd name="connsiteY17" fmla="*/ 1062037 h 1240631"/>
              <a:gd name="connsiteX18" fmla="*/ 176212 w 1931194"/>
              <a:gd name="connsiteY18" fmla="*/ 1064419 h 1240631"/>
              <a:gd name="connsiteX19" fmla="*/ 192881 w 1931194"/>
              <a:gd name="connsiteY19" fmla="*/ 1071562 h 1240631"/>
              <a:gd name="connsiteX20" fmla="*/ 207169 w 1931194"/>
              <a:gd name="connsiteY20" fmla="*/ 1078706 h 1240631"/>
              <a:gd name="connsiteX21" fmla="*/ 216694 w 1931194"/>
              <a:gd name="connsiteY21" fmla="*/ 1083469 h 1240631"/>
              <a:gd name="connsiteX22" fmla="*/ 230981 w 1931194"/>
              <a:gd name="connsiteY22" fmla="*/ 1088231 h 1240631"/>
              <a:gd name="connsiteX23" fmla="*/ 245269 w 1931194"/>
              <a:gd name="connsiteY23" fmla="*/ 1097756 h 1240631"/>
              <a:gd name="connsiteX24" fmla="*/ 259556 w 1931194"/>
              <a:gd name="connsiteY24" fmla="*/ 1102519 h 1240631"/>
              <a:gd name="connsiteX25" fmla="*/ 269081 w 1931194"/>
              <a:gd name="connsiteY25" fmla="*/ 1107281 h 1240631"/>
              <a:gd name="connsiteX26" fmla="*/ 278606 w 1931194"/>
              <a:gd name="connsiteY26" fmla="*/ 1109662 h 1240631"/>
              <a:gd name="connsiteX27" fmla="*/ 300037 w 1931194"/>
              <a:gd name="connsiteY27" fmla="*/ 1116806 h 1240631"/>
              <a:gd name="connsiteX28" fmla="*/ 307181 w 1931194"/>
              <a:gd name="connsiteY28" fmla="*/ 1119187 h 1240631"/>
              <a:gd name="connsiteX29" fmla="*/ 321469 w 1931194"/>
              <a:gd name="connsiteY29" fmla="*/ 1126331 h 1240631"/>
              <a:gd name="connsiteX30" fmla="*/ 330994 w 1931194"/>
              <a:gd name="connsiteY30" fmla="*/ 1131094 h 1240631"/>
              <a:gd name="connsiteX31" fmla="*/ 342900 w 1931194"/>
              <a:gd name="connsiteY31" fmla="*/ 1133475 h 1240631"/>
              <a:gd name="connsiteX32" fmla="*/ 352425 w 1931194"/>
              <a:gd name="connsiteY32" fmla="*/ 1138237 h 1240631"/>
              <a:gd name="connsiteX33" fmla="*/ 366712 w 1931194"/>
              <a:gd name="connsiteY33" fmla="*/ 1143000 h 1240631"/>
              <a:gd name="connsiteX34" fmla="*/ 373856 w 1931194"/>
              <a:gd name="connsiteY34" fmla="*/ 1147762 h 1240631"/>
              <a:gd name="connsiteX35" fmla="*/ 392906 w 1931194"/>
              <a:gd name="connsiteY35" fmla="*/ 1152525 h 1240631"/>
              <a:gd name="connsiteX36" fmla="*/ 414337 w 1931194"/>
              <a:gd name="connsiteY36" fmla="*/ 1159669 h 1240631"/>
              <a:gd name="connsiteX37" fmla="*/ 421481 w 1931194"/>
              <a:gd name="connsiteY37" fmla="*/ 1162050 h 1240631"/>
              <a:gd name="connsiteX38" fmla="*/ 428625 w 1931194"/>
              <a:gd name="connsiteY38" fmla="*/ 1164431 h 1240631"/>
              <a:gd name="connsiteX39" fmla="*/ 445294 w 1931194"/>
              <a:gd name="connsiteY39" fmla="*/ 1169194 h 1240631"/>
              <a:gd name="connsiteX40" fmla="*/ 454819 w 1931194"/>
              <a:gd name="connsiteY40" fmla="*/ 1171575 h 1240631"/>
              <a:gd name="connsiteX41" fmla="*/ 461962 w 1931194"/>
              <a:gd name="connsiteY41" fmla="*/ 1176337 h 1240631"/>
              <a:gd name="connsiteX42" fmla="*/ 478631 w 1931194"/>
              <a:gd name="connsiteY42" fmla="*/ 1181100 h 1240631"/>
              <a:gd name="connsiteX43" fmla="*/ 485775 w 1931194"/>
              <a:gd name="connsiteY43" fmla="*/ 1183481 h 1240631"/>
              <a:gd name="connsiteX44" fmla="*/ 495300 w 1931194"/>
              <a:gd name="connsiteY44" fmla="*/ 1185862 h 1240631"/>
              <a:gd name="connsiteX45" fmla="*/ 502444 w 1931194"/>
              <a:gd name="connsiteY45" fmla="*/ 1188244 h 1240631"/>
              <a:gd name="connsiteX46" fmla="*/ 511969 w 1931194"/>
              <a:gd name="connsiteY46" fmla="*/ 1190625 h 1240631"/>
              <a:gd name="connsiteX47" fmla="*/ 528637 w 1931194"/>
              <a:gd name="connsiteY47" fmla="*/ 1195387 h 1240631"/>
              <a:gd name="connsiteX48" fmla="*/ 535781 w 1931194"/>
              <a:gd name="connsiteY48" fmla="*/ 1200150 h 1240631"/>
              <a:gd name="connsiteX49" fmla="*/ 559594 w 1931194"/>
              <a:gd name="connsiteY49" fmla="*/ 1204912 h 1240631"/>
              <a:gd name="connsiteX50" fmla="*/ 588169 w 1931194"/>
              <a:gd name="connsiteY50" fmla="*/ 1209675 h 1240631"/>
              <a:gd name="connsiteX51" fmla="*/ 611981 w 1931194"/>
              <a:gd name="connsiteY51" fmla="*/ 1214437 h 1240631"/>
              <a:gd name="connsiteX52" fmla="*/ 654844 w 1931194"/>
              <a:gd name="connsiteY52" fmla="*/ 1219200 h 1240631"/>
              <a:gd name="connsiteX53" fmla="*/ 681037 w 1931194"/>
              <a:gd name="connsiteY53" fmla="*/ 1223962 h 1240631"/>
              <a:gd name="connsiteX54" fmla="*/ 700087 w 1931194"/>
              <a:gd name="connsiteY54" fmla="*/ 1226344 h 1240631"/>
              <a:gd name="connsiteX55" fmla="*/ 716756 w 1931194"/>
              <a:gd name="connsiteY55" fmla="*/ 1228725 h 1240631"/>
              <a:gd name="connsiteX56" fmla="*/ 821531 w 1931194"/>
              <a:gd name="connsiteY56" fmla="*/ 1235869 h 1240631"/>
              <a:gd name="connsiteX57" fmla="*/ 847725 w 1931194"/>
              <a:gd name="connsiteY57" fmla="*/ 1238250 h 1240631"/>
              <a:gd name="connsiteX58" fmla="*/ 976312 w 1931194"/>
              <a:gd name="connsiteY58" fmla="*/ 1240631 h 1240631"/>
              <a:gd name="connsiteX59" fmla="*/ 1050131 w 1931194"/>
              <a:gd name="connsiteY59" fmla="*/ 1235869 h 1240631"/>
              <a:gd name="connsiteX60" fmla="*/ 1057275 w 1931194"/>
              <a:gd name="connsiteY60" fmla="*/ 1233487 h 1240631"/>
              <a:gd name="connsiteX61" fmla="*/ 1066800 w 1931194"/>
              <a:gd name="connsiteY61" fmla="*/ 1231106 h 1240631"/>
              <a:gd name="connsiteX62" fmla="*/ 1073944 w 1931194"/>
              <a:gd name="connsiteY62" fmla="*/ 1228725 h 1240631"/>
              <a:gd name="connsiteX63" fmla="*/ 1112044 w 1931194"/>
              <a:gd name="connsiteY63" fmla="*/ 1226344 h 1240631"/>
              <a:gd name="connsiteX64" fmla="*/ 1131094 w 1931194"/>
              <a:gd name="connsiteY64" fmla="*/ 1223962 h 1240631"/>
              <a:gd name="connsiteX65" fmla="*/ 1138237 w 1931194"/>
              <a:gd name="connsiteY65" fmla="*/ 1221581 h 1240631"/>
              <a:gd name="connsiteX66" fmla="*/ 1162050 w 1931194"/>
              <a:gd name="connsiteY66" fmla="*/ 1216819 h 1240631"/>
              <a:gd name="connsiteX67" fmla="*/ 1197769 w 1931194"/>
              <a:gd name="connsiteY67" fmla="*/ 1204912 h 1240631"/>
              <a:gd name="connsiteX68" fmla="*/ 1212056 w 1931194"/>
              <a:gd name="connsiteY68" fmla="*/ 1200150 h 1240631"/>
              <a:gd name="connsiteX69" fmla="*/ 1223962 w 1931194"/>
              <a:gd name="connsiteY69" fmla="*/ 1197769 h 1240631"/>
              <a:gd name="connsiteX70" fmla="*/ 1233487 w 1931194"/>
              <a:gd name="connsiteY70" fmla="*/ 1195387 h 1240631"/>
              <a:gd name="connsiteX71" fmla="*/ 1269206 w 1931194"/>
              <a:gd name="connsiteY71" fmla="*/ 1193006 h 1240631"/>
              <a:gd name="connsiteX72" fmla="*/ 1276350 w 1931194"/>
              <a:gd name="connsiteY72" fmla="*/ 1190625 h 1240631"/>
              <a:gd name="connsiteX73" fmla="*/ 1293019 w 1931194"/>
              <a:gd name="connsiteY73" fmla="*/ 1185862 h 1240631"/>
              <a:gd name="connsiteX74" fmla="*/ 1300162 w 1931194"/>
              <a:gd name="connsiteY74" fmla="*/ 1181100 h 1240631"/>
              <a:gd name="connsiteX75" fmla="*/ 1333500 w 1931194"/>
              <a:gd name="connsiteY75" fmla="*/ 1171575 h 1240631"/>
              <a:gd name="connsiteX76" fmla="*/ 1357312 w 1931194"/>
              <a:gd name="connsiteY76" fmla="*/ 1169194 h 1240631"/>
              <a:gd name="connsiteX77" fmla="*/ 1488281 w 1931194"/>
              <a:gd name="connsiteY77" fmla="*/ 1114425 h 1240631"/>
              <a:gd name="connsiteX78" fmla="*/ 1502569 w 1931194"/>
              <a:gd name="connsiteY78" fmla="*/ 1104900 h 1240631"/>
              <a:gd name="connsiteX79" fmla="*/ 1524000 w 1931194"/>
              <a:gd name="connsiteY79" fmla="*/ 1088231 h 1240631"/>
              <a:gd name="connsiteX80" fmla="*/ 1531144 w 1931194"/>
              <a:gd name="connsiteY80" fmla="*/ 1085850 h 1240631"/>
              <a:gd name="connsiteX81" fmla="*/ 1547812 w 1931194"/>
              <a:gd name="connsiteY81" fmla="*/ 1076325 h 1240631"/>
              <a:gd name="connsiteX82" fmla="*/ 1562100 w 1931194"/>
              <a:gd name="connsiteY82" fmla="*/ 1066800 h 1240631"/>
              <a:gd name="connsiteX83" fmla="*/ 1576387 w 1931194"/>
              <a:gd name="connsiteY83" fmla="*/ 1057275 h 1240631"/>
              <a:gd name="connsiteX84" fmla="*/ 1583531 w 1931194"/>
              <a:gd name="connsiteY84" fmla="*/ 1052512 h 1240631"/>
              <a:gd name="connsiteX85" fmla="*/ 1593056 w 1931194"/>
              <a:gd name="connsiteY85" fmla="*/ 1047750 h 1240631"/>
              <a:gd name="connsiteX86" fmla="*/ 1597819 w 1931194"/>
              <a:gd name="connsiteY86" fmla="*/ 1040606 h 1240631"/>
              <a:gd name="connsiteX87" fmla="*/ 1604962 w 1931194"/>
              <a:gd name="connsiteY87" fmla="*/ 1038225 h 1240631"/>
              <a:gd name="connsiteX88" fmla="*/ 1614487 w 1931194"/>
              <a:gd name="connsiteY88" fmla="*/ 1033462 h 1240631"/>
              <a:gd name="connsiteX89" fmla="*/ 1621631 w 1931194"/>
              <a:gd name="connsiteY89" fmla="*/ 1026319 h 1240631"/>
              <a:gd name="connsiteX90" fmla="*/ 1628775 w 1931194"/>
              <a:gd name="connsiteY90" fmla="*/ 1023937 h 1240631"/>
              <a:gd name="connsiteX91" fmla="*/ 1643062 w 1931194"/>
              <a:gd name="connsiteY91" fmla="*/ 1016794 h 1240631"/>
              <a:gd name="connsiteX92" fmla="*/ 1657350 w 1931194"/>
              <a:gd name="connsiteY92" fmla="*/ 1004887 h 1240631"/>
              <a:gd name="connsiteX93" fmla="*/ 1664494 w 1931194"/>
              <a:gd name="connsiteY93" fmla="*/ 1000125 h 1240631"/>
              <a:gd name="connsiteX94" fmla="*/ 1671637 w 1931194"/>
              <a:gd name="connsiteY94" fmla="*/ 992981 h 1240631"/>
              <a:gd name="connsiteX95" fmla="*/ 1681162 w 1931194"/>
              <a:gd name="connsiteY95" fmla="*/ 988219 h 1240631"/>
              <a:gd name="connsiteX96" fmla="*/ 1690687 w 1931194"/>
              <a:gd name="connsiteY96" fmla="*/ 981075 h 1240631"/>
              <a:gd name="connsiteX97" fmla="*/ 1697831 w 1931194"/>
              <a:gd name="connsiteY97" fmla="*/ 976312 h 1240631"/>
              <a:gd name="connsiteX98" fmla="*/ 1712119 w 1931194"/>
              <a:gd name="connsiteY98" fmla="*/ 962025 h 1240631"/>
              <a:gd name="connsiteX99" fmla="*/ 1726406 w 1931194"/>
              <a:gd name="connsiteY99" fmla="*/ 952500 h 1240631"/>
              <a:gd name="connsiteX100" fmla="*/ 1731169 w 1931194"/>
              <a:gd name="connsiteY100" fmla="*/ 945356 h 1240631"/>
              <a:gd name="connsiteX101" fmla="*/ 1743075 w 1931194"/>
              <a:gd name="connsiteY101" fmla="*/ 931069 h 1240631"/>
              <a:gd name="connsiteX102" fmla="*/ 1752600 w 1931194"/>
              <a:gd name="connsiteY102" fmla="*/ 912019 h 1240631"/>
              <a:gd name="connsiteX103" fmla="*/ 1764506 w 1931194"/>
              <a:gd name="connsiteY103" fmla="*/ 895350 h 1240631"/>
              <a:gd name="connsiteX104" fmla="*/ 1769269 w 1931194"/>
              <a:gd name="connsiteY104" fmla="*/ 885825 h 1240631"/>
              <a:gd name="connsiteX105" fmla="*/ 1783556 w 1931194"/>
              <a:gd name="connsiteY105" fmla="*/ 864394 h 1240631"/>
              <a:gd name="connsiteX106" fmla="*/ 1788319 w 1931194"/>
              <a:gd name="connsiteY106" fmla="*/ 857250 h 1240631"/>
              <a:gd name="connsiteX107" fmla="*/ 1797844 w 1931194"/>
              <a:gd name="connsiteY107" fmla="*/ 840581 h 1240631"/>
              <a:gd name="connsiteX108" fmla="*/ 1802606 w 1931194"/>
              <a:gd name="connsiteY108" fmla="*/ 831056 h 1240631"/>
              <a:gd name="connsiteX109" fmla="*/ 1807369 w 1931194"/>
              <a:gd name="connsiteY109" fmla="*/ 823912 h 1240631"/>
              <a:gd name="connsiteX110" fmla="*/ 1816894 w 1931194"/>
              <a:gd name="connsiteY110" fmla="*/ 807244 h 1240631"/>
              <a:gd name="connsiteX111" fmla="*/ 1819275 w 1931194"/>
              <a:gd name="connsiteY111" fmla="*/ 800100 h 1240631"/>
              <a:gd name="connsiteX112" fmla="*/ 1833562 w 1931194"/>
              <a:gd name="connsiteY112" fmla="*/ 778669 h 1240631"/>
              <a:gd name="connsiteX113" fmla="*/ 1843087 w 1931194"/>
              <a:gd name="connsiteY113" fmla="*/ 764381 h 1240631"/>
              <a:gd name="connsiteX114" fmla="*/ 1850231 w 1931194"/>
              <a:gd name="connsiteY114" fmla="*/ 747712 h 1240631"/>
              <a:gd name="connsiteX115" fmla="*/ 1857375 w 1931194"/>
              <a:gd name="connsiteY115" fmla="*/ 738187 h 1240631"/>
              <a:gd name="connsiteX116" fmla="*/ 1866900 w 1931194"/>
              <a:gd name="connsiteY116" fmla="*/ 714375 h 1240631"/>
              <a:gd name="connsiteX117" fmla="*/ 1871662 w 1931194"/>
              <a:gd name="connsiteY117" fmla="*/ 707231 h 1240631"/>
              <a:gd name="connsiteX118" fmla="*/ 1876425 w 1931194"/>
              <a:gd name="connsiteY118" fmla="*/ 697706 h 1240631"/>
              <a:gd name="connsiteX119" fmla="*/ 1881187 w 1931194"/>
              <a:gd name="connsiteY119" fmla="*/ 690562 h 1240631"/>
              <a:gd name="connsiteX120" fmla="*/ 1888331 w 1931194"/>
              <a:gd name="connsiteY120" fmla="*/ 676275 h 1240631"/>
              <a:gd name="connsiteX121" fmla="*/ 1890712 w 1931194"/>
              <a:gd name="connsiteY121" fmla="*/ 666750 h 1240631"/>
              <a:gd name="connsiteX122" fmla="*/ 1893094 w 1931194"/>
              <a:gd name="connsiteY122" fmla="*/ 654844 h 1240631"/>
              <a:gd name="connsiteX123" fmla="*/ 1897856 w 1931194"/>
              <a:gd name="connsiteY123" fmla="*/ 640556 h 1240631"/>
              <a:gd name="connsiteX124" fmla="*/ 1902619 w 1931194"/>
              <a:gd name="connsiteY124" fmla="*/ 623887 h 1240631"/>
              <a:gd name="connsiteX125" fmla="*/ 1905000 w 1931194"/>
              <a:gd name="connsiteY125" fmla="*/ 614362 h 1240631"/>
              <a:gd name="connsiteX126" fmla="*/ 1909762 w 1931194"/>
              <a:gd name="connsiteY126" fmla="*/ 604837 h 1240631"/>
              <a:gd name="connsiteX127" fmla="*/ 1916906 w 1931194"/>
              <a:gd name="connsiteY127" fmla="*/ 573881 h 1240631"/>
              <a:gd name="connsiteX128" fmla="*/ 1919287 w 1931194"/>
              <a:gd name="connsiteY128" fmla="*/ 564356 h 1240631"/>
              <a:gd name="connsiteX129" fmla="*/ 1921669 w 1931194"/>
              <a:gd name="connsiteY129" fmla="*/ 550069 h 1240631"/>
              <a:gd name="connsiteX130" fmla="*/ 1924050 w 1931194"/>
              <a:gd name="connsiteY130" fmla="*/ 533400 h 1240631"/>
              <a:gd name="connsiteX131" fmla="*/ 1926431 w 1931194"/>
              <a:gd name="connsiteY131" fmla="*/ 526256 h 1240631"/>
              <a:gd name="connsiteX132" fmla="*/ 1928812 w 1931194"/>
              <a:gd name="connsiteY132" fmla="*/ 504825 h 1240631"/>
              <a:gd name="connsiteX133" fmla="*/ 1931194 w 1931194"/>
              <a:gd name="connsiteY133" fmla="*/ 490537 h 1240631"/>
              <a:gd name="connsiteX134" fmla="*/ 1928812 w 1931194"/>
              <a:gd name="connsiteY134" fmla="*/ 333375 h 1240631"/>
              <a:gd name="connsiteX135" fmla="*/ 1926431 w 1931194"/>
              <a:gd name="connsiteY135" fmla="*/ 314325 h 1240631"/>
              <a:gd name="connsiteX136" fmla="*/ 1919287 w 1931194"/>
              <a:gd name="connsiteY136" fmla="*/ 240506 h 1240631"/>
              <a:gd name="connsiteX137" fmla="*/ 1916906 w 1931194"/>
              <a:gd name="connsiteY137" fmla="*/ 233362 h 1240631"/>
              <a:gd name="connsiteX138" fmla="*/ 1914525 w 1931194"/>
              <a:gd name="connsiteY138" fmla="*/ 214312 h 1240631"/>
              <a:gd name="connsiteX139" fmla="*/ 1912144 w 1931194"/>
              <a:gd name="connsiteY139" fmla="*/ 190500 h 1240631"/>
              <a:gd name="connsiteX140" fmla="*/ 1907381 w 1931194"/>
              <a:gd name="connsiteY140" fmla="*/ 180975 h 1240631"/>
              <a:gd name="connsiteX141" fmla="*/ 1905000 w 1931194"/>
              <a:gd name="connsiteY141" fmla="*/ 173831 h 1240631"/>
              <a:gd name="connsiteX142" fmla="*/ 1897856 w 1931194"/>
              <a:gd name="connsiteY142" fmla="*/ 150019 h 1240631"/>
              <a:gd name="connsiteX143" fmla="*/ 1895475 w 1931194"/>
              <a:gd name="connsiteY143" fmla="*/ 142875 h 1240631"/>
              <a:gd name="connsiteX144" fmla="*/ 1893094 w 1931194"/>
              <a:gd name="connsiteY144" fmla="*/ 135731 h 1240631"/>
              <a:gd name="connsiteX145" fmla="*/ 1883569 w 1931194"/>
              <a:gd name="connsiteY145" fmla="*/ 119062 h 1240631"/>
              <a:gd name="connsiteX146" fmla="*/ 1878806 w 1931194"/>
              <a:gd name="connsiteY146" fmla="*/ 111919 h 1240631"/>
              <a:gd name="connsiteX147" fmla="*/ 1874044 w 1931194"/>
              <a:gd name="connsiteY147" fmla="*/ 97631 h 1240631"/>
              <a:gd name="connsiteX148" fmla="*/ 1871662 w 1931194"/>
              <a:gd name="connsiteY148" fmla="*/ 90487 h 1240631"/>
              <a:gd name="connsiteX149" fmla="*/ 1862137 w 1931194"/>
              <a:gd name="connsiteY149" fmla="*/ 73819 h 1240631"/>
              <a:gd name="connsiteX150" fmla="*/ 1859756 w 1931194"/>
              <a:gd name="connsiteY150" fmla="*/ 64294 h 1240631"/>
              <a:gd name="connsiteX151" fmla="*/ 1850231 w 1931194"/>
              <a:gd name="connsiteY151" fmla="*/ 50006 h 1240631"/>
              <a:gd name="connsiteX152" fmla="*/ 1840706 w 1931194"/>
              <a:gd name="connsiteY152" fmla="*/ 35719 h 1240631"/>
              <a:gd name="connsiteX153" fmla="*/ 1826419 w 1931194"/>
              <a:gd name="connsiteY153" fmla="*/ 11906 h 1240631"/>
              <a:gd name="connsiteX154" fmla="*/ 1812131 w 1931194"/>
              <a:gd name="connsiteY154" fmla="*/ 7144 h 1240631"/>
              <a:gd name="connsiteX155" fmla="*/ 1788319 w 1931194"/>
              <a:gd name="connsiteY155" fmla="*/ 2381 h 1240631"/>
              <a:gd name="connsiteX156" fmla="*/ 1778794 w 1931194"/>
              <a:gd name="connsiteY156" fmla="*/ 0 h 1240631"/>
              <a:gd name="connsiteX157" fmla="*/ 1797844 w 1931194"/>
              <a:gd name="connsiteY157" fmla="*/ 2381 h 1240631"/>
              <a:gd name="connsiteX158" fmla="*/ 1824037 w 1931194"/>
              <a:gd name="connsiteY158" fmla="*/ 7144 h 1240631"/>
              <a:gd name="connsiteX159" fmla="*/ 1831181 w 1931194"/>
              <a:gd name="connsiteY159" fmla="*/ 7144 h 1240631"/>
              <a:gd name="connsiteX0" fmla="*/ 0 w 1931194"/>
              <a:gd name="connsiteY0" fmla="*/ 966787 h 1240631"/>
              <a:gd name="connsiteX1" fmla="*/ 7144 w 1931194"/>
              <a:gd name="connsiteY1" fmla="*/ 978694 h 1240631"/>
              <a:gd name="connsiteX2" fmla="*/ 11906 w 1931194"/>
              <a:gd name="connsiteY2" fmla="*/ 985837 h 1240631"/>
              <a:gd name="connsiteX3" fmla="*/ 26194 w 1931194"/>
              <a:gd name="connsiteY3" fmla="*/ 995362 h 1240631"/>
              <a:gd name="connsiteX4" fmla="*/ 40481 w 1931194"/>
              <a:gd name="connsiteY4" fmla="*/ 1000125 h 1240631"/>
              <a:gd name="connsiteX5" fmla="*/ 54769 w 1931194"/>
              <a:gd name="connsiteY5" fmla="*/ 1009650 h 1240631"/>
              <a:gd name="connsiteX6" fmla="*/ 61912 w 1931194"/>
              <a:gd name="connsiteY6" fmla="*/ 1014412 h 1240631"/>
              <a:gd name="connsiteX7" fmla="*/ 69056 w 1931194"/>
              <a:gd name="connsiteY7" fmla="*/ 1016794 h 1240631"/>
              <a:gd name="connsiteX8" fmla="*/ 76200 w 1931194"/>
              <a:gd name="connsiteY8" fmla="*/ 1021556 h 1240631"/>
              <a:gd name="connsiteX9" fmla="*/ 85725 w 1931194"/>
              <a:gd name="connsiteY9" fmla="*/ 1023937 h 1240631"/>
              <a:gd name="connsiteX10" fmla="*/ 107156 w 1931194"/>
              <a:gd name="connsiteY10" fmla="*/ 1031081 h 1240631"/>
              <a:gd name="connsiteX11" fmla="*/ 114300 w 1931194"/>
              <a:gd name="connsiteY11" fmla="*/ 1033462 h 1240631"/>
              <a:gd name="connsiteX12" fmla="*/ 123825 w 1931194"/>
              <a:gd name="connsiteY12" fmla="*/ 1038225 h 1240631"/>
              <a:gd name="connsiteX13" fmla="*/ 130969 w 1931194"/>
              <a:gd name="connsiteY13" fmla="*/ 1042987 h 1240631"/>
              <a:gd name="connsiteX14" fmla="*/ 138112 w 1931194"/>
              <a:gd name="connsiteY14" fmla="*/ 1045369 h 1240631"/>
              <a:gd name="connsiteX15" fmla="*/ 154781 w 1931194"/>
              <a:gd name="connsiteY15" fmla="*/ 1054894 h 1240631"/>
              <a:gd name="connsiteX16" fmla="*/ 161925 w 1931194"/>
              <a:gd name="connsiteY16" fmla="*/ 1057275 h 1240631"/>
              <a:gd name="connsiteX17" fmla="*/ 169069 w 1931194"/>
              <a:gd name="connsiteY17" fmla="*/ 1062037 h 1240631"/>
              <a:gd name="connsiteX18" fmla="*/ 176212 w 1931194"/>
              <a:gd name="connsiteY18" fmla="*/ 1064419 h 1240631"/>
              <a:gd name="connsiteX19" fmla="*/ 192881 w 1931194"/>
              <a:gd name="connsiteY19" fmla="*/ 1071562 h 1240631"/>
              <a:gd name="connsiteX20" fmla="*/ 207169 w 1931194"/>
              <a:gd name="connsiteY20" fmla="*/ 1078706 h 1240631"/>
              <a:gd name="connsiteX21" fmla="*/ 216694 w 1931194"/>
              <a:gd name="connsiteY21" fmla="*/ 1083469 h 1240631"/>
              <a:gd name="connsiteX22" fmla="*/ 230981 w 1931194"/>
              <a:gd name="connsiteY22" fmla="*/ 1088231 h 1240631"/>
              <a:gd name="connsiteX23" fmla="*/ 245269 w 1931194"/>
              <a:gd name="connsiteY23" fmla="*/ 1097756 h 1240631"/>
              <a:gd name="connsiteX24" fmla="*/ 259556 w 1931194"/>
              <a:gd name="connsiteY24" fmla="*/ 1102519 h 1240631"/>
              <a:gd name="connsiteX25" fmla="*/ 269081 w 1931194"/>
              <a:gd name="connsiteY25" fmla="*/ 1107281 h 1240631"/>
              <a:gd name="connsiteX26" fmla="*/ 278606 w 1931194"/>
              <a:gd name="connsiteY26" fmla="*/ 1109662 h 1240631"/>
              <a:gd name="connsiteX27" fmla="*/ 300037 w 1931194"/>
              <a:gd name="connsiteY27" fmla="*/ 1116806 h 1240631"/>
              <a:gd name="connsiteX28" fmla="*/ 307181 w 1931194"/>
              <a:gd name="connsiteY28" fmla="*/ 1119187 h 1240631"/>
              <a:gd name="connsiteX29" fmla="*/ 321469 w 1931194"/>
              <a:gd name="connsiteY29" fmla="*/ 1126331 h 1240631"/>
              <a:gd name="connsiteX30" fmla="*/ 330994 w 1931194"/>
              <a:gd name="connsiteY30" fmla="*/ 1131094 h 1240631"/>
              <a:gd name="connsiteX31" fmla="*/ 342900 w 1931194"/>
              <a:gd name="connsiteY31" fmla="*/ 1133475 h 1240631"/>
              <a:gd name="connsiteX32" fmla="*/ 352425 w 1931194"/>
              <a:gd name="connsiteY32" fmla="*/ 1138237 h 1240631"/>
              <a:gd name="connsiteX33" fmla="*/ 366712 w 1931194"/>
              <a:gd name="connsiteY33" fmla="*/ 1143000 h 1240631"/>
              <a:gd name="connsiteX34" fmla="*/ 373856 w 1931194"/>
              <a:gd name="connsiteY34" fmla="*/ 1147762 h 1240631"/>
              <a:gd name="connsiteX35" fmla="*/ 392906 w 1931194"/>
              <a:gd name="connsiteY35" fmla="*/ 1152525 h 1240631"/>
              <a:gd name="connsiteX36" fmla="*/ 414337 w 1931194"/>
              <a:gd name="connsiteY36" fmla="*/ 1159669 h 1240631"/>
              <a:gd name="connsiteX37" fmla="*/ 421481 w 1931194"/>
              <a:gd name="connsiteY37" fmla="*/ 1162050 h 1240631"/>
              <a:gd name="connsiteX38" fmla="*/ 428625 w 1931194"/>
              <a:gd name="connsiteY38" fmla="*/ 1164431 h 1240631"/>
              <a:gd name="connsiteX39" fmla="*/ 445294 w 1931194"/>
              <a:gd name="connsiteY39" fmla="*/ 1169194 h 1240631"/>
              <a:gd name="connsiteX40" fmla="*/ 454819 w 1931194"/>
              <a:gd name="connsiteY40" fmla="*/ 1171575 h 1240631"/>
              <a:gd name="connsiteX41" fmla="*/ 461962 w 1931194"/>
              <a:gd name="connsiteY41" fmla="*/ 1176337 h 1240631"/>
              <a:gd name="connsiteX42" fmla="*/ 478631 w 1931194"/>
              <a:gd name="connsiteY42" fmla="*/ 1181100 h 1240631"/>
              <a:gd name="connsiteX43" fmla="*/ 485775 w 1931194"/>
              <a:gd name="connsiteY43" fmla="*/ 1183481 h 1240631"/>
              <a:gd name="connsiteX44" fmla="*/ 495300 w 1931194"/>
              <a:gd name="connsiteY44" fmla="*/ 1185862 h 1240631"/>
              <a:gd name="connsiteX45" fmla="*/ 502444 w 1931194"/>
              <a:gd name="connsiteY45" fmla="*/ 1188244 h 1240631"/>
              <a:gd name="connsiteX46" fmla="*/ 511969 w 1931194"/>
              <a:gd name="connsiteY46" fmla="*/ 1190625 h 1240631"/>
              <a:gd name="connsiteX47" fmla="*/ 528637 w 1931194"/>
              <a:gd name="connsiteY47" fmla="*/ 1195387 h 1240631"/>
              <a:gd name="connsiteX48" fmla="*/ 535781 w 1931194"/>
              <a:gd name="connsiteY48" fmla="*/ 1200150 h 1240631"/>
              <a:gd name="connsiteX49" fmla="*/ 559594 w 1931194"/>
              <a:gd name="connsiteY49" fmla="*/ 1204912 h 1240631"/>
              <a:gd name="connsiteX50" fmla="*/ 588169 w 1931194"/>
              <a:gd name="connsiteY50" fmla="*/ 1209675 h 1240631"/>
              <a:gd name="connsiteX51" fmla="*/ 611981 w 1931194"/>
              <a:gd name="connsiteY51" fmla="*/ 1214437 h 1240631"/>
              <a:gd name="connsiteX52" fmla="*/ 654844 w 1931194"/>
              <a:gd name="connsiteY52" fmla="*/ 1219200 h 1240631"/>
              <a:gd name="connsiteX53" fmla="*/ 681037 w 1931194"/>
              <a:gd name="connsiteY53" fmla="*/ 1223962 h 1240631"/>
              <a:gd name="connsiteX54" fmla="*/ 700087 w 1931194"/>
              <a:gd name="connsiteY54" fmla="*/ 1226344 h 1240631"/>
              <a:gd name="connsiteX55" fmla="*/ 716756 w 1931194"/>
              <a:gd name="connsiteY55" fmla="*/ 1228725 h 1240631"/>
              <a:gd name="connsiteX56" fmla="*/ 821531 w 1931194"/>
              <a:gd name="connsiteY56" fmla="*/ 1235869 h 1240631"/>
              <a:gd name="connsiteX57" fmla="*/ 847725 w 1931194"/>
              <a:gd name="connsiteY57" fmla="*/ 1238250 h 1240631"/>
              <a:gd name="connsiteX58" fmla="*/ 976312 w 1931194"/>
              <a:gd name="connsiteY58" fmla="*/ 1240631 h 1240631"/>
              <a:gd name="connsiteX59" fmla="*/ 1050131 w 1931194"/>
              <a:gd name="connsiteY59" fmla="*/ 1235869 h 1240631"/>
              <a:gd name="connsiteX60" fmla="*/ 1057275 w 1931194"/>
              <a:gd name="connsiteY60" fmla="*/ 1233487 h 1240631"/>
              <a:gd name="connsiteX61" fmla="*/ 1066800 w 1931194"/>
              <a:gd name="connsiteY61" fmla="*/ 1231106 h 1240631"/>
              <a:gd name="connsiteX62" fmla="*/ 1073944 w 1931194"/>
              <a:gd name="connsiteY62" fmla="*/ 1228725 h 1240631"/>
              <a:gd name="connsiteX63" fmla="*/ 1112044 w 1931194"/>
              <a:gd name="connsiteY63" fmla="*/ 1226344 h 1240631"/>
              <a:gd name="connsiteX64" fmla="*/ 1131094 w 1931194"/>
              <a:gd name="connsiteY64" fmla="*/ 1223962 h 1240631"/>
              <a:gd name="connsiteX65" fmla="*/ 1138237 w 1931194"/>
              <a:gd name="connsiteY65" fmla="*/ 1221581 h 1240631"/>
              <a:gd name="connsiteX66" fmla="*/ 1162050 w 1931194"/>
              <a:gd name="connsiteY66" fmla="*/ 1216819 h 1240631"/>
              <a:gd name="connsiteX67" fmla="*/ 1197769 w 1931194"/>
              <a:gd name="connsiteY67" fmla="*/ 1204912 h 1240631"/>
              <a:gd name="connsiteX68" fmla="*/ 1212056 w 1931194"/>
              <a:gd name="connsiteY68" fmla="*/ 1200150 h 1240631"/>
              <a:gd name="connsiteX69" fmla="*/ 1223962 w 1931194"/>
              <a:gd name="connsiteY69" fmla="*/ 1197769 h 1240631"/>
              <a:gd name="connsiteX70" fmla="*/ 1233487 w 1931194"/>
              <a:gd name="connsiteY70" fmla="*/ 1195387 h 1240631"/>
              <a:gd name="connsiteX71" fmla="*/ 1269206 w 1931194"/>
              <a:gd name="connsiteY71" fmla="*/ 1193006 h 1240631"/>
              <a:gd name="connsiteX72" fmla="*/ 1276350 w 1931194"/>
              <a:gd name="connsiteY72" fmla="*/ 1190625 h 1240631"/>
              <a:gd name="connsiteX73" fmla="*/ 1293019 w 1931194"/>
              <a:gd name="connsiteY73" fmla="*/ 1185862 h 1240631"/>
              <a:gd name="connsiteX74" fmla="*/ 1300162 w 1931194"/>
              <a:gd name="connsiteY74" fmla="*/ 1181100 h 1240631"/>
              <a:gd name="connsiteX75" fmla="*/ 1333500 w 1931194"/>
              <a:gd name="connsiteY75" fmla="*/ 1171575 h 1240631"/>
              <a:gd name="connsiteX76" fmla="*/ 1488281 w 1931194"/>
              <a:gd name="connsiteY76" fmla="*/ 1114425 h 1240631"/>
              <a:gd name="connsiteX77" fmla="*/ 1502569 w 1931194"/>
              <a:gd name="connsiteY77" fmla="*/ 1104900 h 1240631"/>
              <a:gd name="connsiteX78" fmla="*/ 1524000 w 1931194"/>
              <a:gd name="connsiteY78" fmla="*/ 1088231 h 1240631"/>
              <a:gd name="connsiteX79" fmla="*/ 1531144 w 1931194"/>
              <a:gd name="connsiteY79" fmla="*/ 1085850 h 1240631"/>
              <a:gd name="connsiteX80" fmla="*/ 1547812 w 1931194"/>
              <a:gd name="connsiteY80" fmla="*/ 1076325 h 1240631"/>
              <a:gd name="connsiteX81" fmla="*/ 1562100 w 1931194"/>
              <a:gd name="connsiteY81" fmla="*/ 1066800 h 1240631"/>
              <a:gd name="connsiteX82" fmla="*/ 1576387 w 1931194"/>
              <a:gd name="connsiteY82" fmla="*/ 1057275 h 1240631"/>
              <a:gd name="connsiteX83" fmla="*/ 1583531 w 1931194"/>
              <a:gd name="connsiteY83" fmla="*/ 1052512 h 1240631"/>
              <a:gd name="connsiteX84" fmla="*/ 1593056 w 1931194"/>
              <a:gd name="connsiteY84" fmla="*/ 1047750 h 1240631"/>
              <a:gd name="connsiteX85" fmla="*/ 1597819 w 1931194"/>
              <a:gd name="connsiteY85" fmla="*/ 1040606 h 1240631"/>
              <a:gd name="connsiteX86" fmla="*/ 1604962 w 1931194"/>
              <a:gd name="connsiteY86" fmla="*/ 1038225 h 1240631"/>
              <a:gd name="connsiteX87" fmla="*/ 1614487 w 1931194"/>
              <a:gd name="connsiteY87" fmla="*/ 1033462 h 1240631"/>
              <a:gd name="connsiteX88" fmla="*/ 1621631 w 1931194"/>
              <a:gd name="connsiteY88" fmla="*/ 1026319 h 1240631"/>
              <a:gd name="connsiteX89" fmla="*/ 1628775 w 1931194"/>
              <a:gd name="connsiteY89" fmla="*/ 1023937 h 1240631"/>
              <a:gd name="connsiteX90" fmla="*/ 1643062 w 1931194"/>
              <a:gd name="connsiteY90" fmla="*/ 1016794 h 1240631"/>
              <a:gd name="connsiteX91" fmla="*/ 1657350 w 1931194"/>
              <a:gd name="connsiteY91" fmla="*/ 1004887 h 1240631"/>
              <a:gd name="connsiteX92" fmla="*/ 1664494 w 1931194"/>
              <a:gd name="connsiteY92" fmla="*/ 1000125 h 1240631"/>
              <a:gd name="connsiteX93" fmla="*/ 1671637 w 1931194"/>
              <a:gd name="connsiteY93" fmla="*/ 992981 h 1240631"/>
              <a:gd name="connsiteX94" fmla="*/ 1681162 w 1931194"/>
              <a:gd name="connsiteY94" fmla="*/ 988219 h 1240631"/>
              <a:gd name="connsiteX95" fmla="*/ 1690687 w 1931194"/>
              <a:gd name="connsiteY95" fmla="*/ 981075 h 1240631"/>
              <a:gd name="connsiteX96" fmla="*/ 1697831 w 1931194"/>
              <a:gd name="connsiteY96" fmla="*/ 976312 h 1240631"/>
              <a:gd name="connsiteX97" fmla="*/ 1712119 w 1931194"/>
              <a:gd name="connsiteY97" fmla="*/ 962025 h 1240631"/>
              <a:gd name="connsiteX98" fmla="*/ 1726406 w 1931194"/>
              <a:gd name="connsiteY98" fmla="*/ 952500 h 1240631"/>
              <a:gd name="connsiteX99" fmla="*/ 1731169 w 1931194"/>
              <a:gd name="connsiteY99" fmla="*/ 945356 h 1240631"/>
              <a:gd name="connsiteX100" fmla="*/ 1743075 w 1931194"/>
              <a:gd name="connsiteY100" fmla="*/ 931069 h 1240631"/>
              <a:gd name="connsiteX101" fmla="*/ 1752600 w 1931194"/>
              <a:gd name="connsiteY101" fmla="*/ 912019 h 1240631"/>
              <a:gd name="connsiteX102" fmla="*/ 1764506 w 1931194"/>
              <a:gd name="connsiteY102" fmla="*/ 895350 h 1240631"/>
              <a:gd name="connsiteX103" fmla="*/ 1769269 w 1931194"/>
              <a:gd name="connsiteY103" fmla="*/ 885825 h 1240631"/>
              <a:gd name="connsiteX104" fmla="*/ 1783556 w 1931194"/>
              <a:gd name="connsiteY104" fmla="*/ 864394 h 1240631"/>
              <a:gd name="connsiteX105" fmla="*/ 1788319 w 1931194"/>
              <a:gd name="connsiteY105" fmla="*/ 857250 h 1240631"/>
              <a:gd name="connsiteX106" fmla="*/ 1797844 w 1931194"/>
              <a:gd name="connsiteY106" fmla="*/ 840581 h 1240631"/>
              <a:gd name="connsiteX107" fmla="*/ 1802606 w 1931194"/>
              <a:gd name="connsiteY107" fmla="*/ 831056 h 1240631"/>
              <a:gd name="connsiteX108" fmla="*/ 1807369 w 1931194"/>
              <a:gd name="connsiteY108" fmla="*/ 823912 h 1240631"/>
              <a:gd name="connsiteX109" fmla="*/ 1816894 w 1931194"/>
              <a:gd name="connsiteY109" fmla="*/ 807244 h 1240631"/>
              <a:gd name="connsiteX110" fmla="*/ 1819275 w 1931194"/>
              <a:gd name="connsiteY110" fmla="*/ 800100 h 1240631"/>
              <a:gd name="connsiteX111" fmla="*/ 1833562 w 1931194"/>
              <a:gd name="connsiteY111" fmla="*/ 778669 h 1240631"/>
              <a:gd name="connsiteX112" fmla="*/ 1843087 w 1931194"/>
              <a:gd name="connsiteY112" fmla="*/ 764381 h 1240631"/>
              <a:gd name="connsiteX113" fmla="*/ 1850231 w 1931194"/>
              <a:gd name="connsiteY113" fmla="*/ 747712 h 1240631"/>
              <a:gd name="connsiteX114" fmla="*/ 1857375 w 1931194"/>
              <a:gd name="connsiteY114" fmla="*/ 738187 h 1240631"/>
              <a:gd name="connsiteX115" fmla="*/ 1866900 w 1931194"/>
              <a:gd name="connsiteY115" fmla="*/ 714375 h 1240631"/>
              <a:gd name="connsiteX116" fmla="*/ 1871662 w 1931194"/>
              <a:gd name="connsiteY116" fmla="*/ 707231 h 1240631"/>
              <a:gd name="connsiteX117" fmla="*/ 1876425 w 1931194"/>
              <a:gd name="connsiteY117" fmla="*/ 697706 h 1240631"/>
              <a:gd name="connsiteX118" fmla="*/ 1881187 w 1931194"/>
              <a:gd name="connsiteY118" fmla="*/ 690562 h 1240631"/>
              <a:gd name="connsiteX119" fmla="*/ 1888331 w 1931194"/>
              <a:gd name="connsiteY119" fmla="*/ 676275 h 1240631"/>
              <a:gd name="connsiteX120" fmla="*/ 1890712 w 1931194"/>
              <a:gd name="connsiteY120" fmla="*/ 666750 h 1240631"/>
              <a:gd name="connsiteX121" fmla="*/ 1893094 w 1931194"/>
              <a:gd name="connsiteY121" fmla="*/ 654844 h 1240631"/>
              <a:gd name="connsiteX122" fmla="*/ 1897856 w 1931194"/>
              <a:gd name="connsiteY122" fmla="*/ 640556 h 1240631"/>
              <a:gd name="connsiteX123" fmla="*/ 1902619 w 1931194"/>
              <a:gd name="connsiteY123" fmla="*/ 623887 h 1240631"/>
              <a:gd name="connsiteX124" fmla="*/ 1905000 w 1931194"/>
              <a:gd name="connsiteY124" fmla="*/ 614362 h 1240631"/>
              <a:gd name="connsiteX125" fmla="*/ 1909762 w 1931194"/>
              <a:gd name="connsiteY125" fmla="*/ 604837 h 1240631"/>
              <a:gd name="connsiteX126" fmla="*/ 1916906 w 1931194"/>
              <a:gd name="connsiteY126" fmla="*/ 573881 h 1240631"/>
              <a:gd name="connsiteX127" fmla="*/ 1919287 w 1931194"/>
              <a:gd name="connsiteY127" fmla="*/ 564356 h 1240631"/>
              <a:gd name="connsiteX128" fmla="*/ 1921669 w 1931194"/>
              <a:gd name="connsiteY128" fmla="*/ 550069 h 1240631"/>
              <a:gd name="connsiteX129" fmla="*/ 1924050 w 1931194"/>
              <a:gd name="connsiteY129" fmla="*/ 533400 h 1240631"/>
              <a:gd name="connsiteX130" fmla="*/ 1926431 w 1931194"/>
              <a:gd name="connsiteY130" fmla="*/ 526256 h 1240631"/>
              <a:gd name="connsiteX131" fmla="*/ 1928812 w 1931194"/>
              <a:gd name="connsiteY131" fmla="*/ 504825 h 1240631"/>
              <a:gd name="connsiteX132" fmla="*/ 1931194 w 1931194"/>
              <a:gd name="connsiteY132" fmla="*/ 490537 h 1240631"/>
              <a:gd name="connsiteX133" fmla="*/ 1928812 w 1931194"/>
              <a:gd name="connsiteY133" fmla="*/ 333375 h 1240631"/>
              <a:gd name="connsiteX134" fmla="*/ 1926431 w 1931194"/>
              <a:gd name="connsiteY134" fmla="*/ 314325 h 1240631"/>
              <a:gd name="connsiteX135" fmla="*/ 1919287 w 1931194"/>
              <a:gd name="connsiteY135" fmla="*/ 240506 h 1240631"/>
              <a:gd name="connsiteX136" fmla="*/ 1916906 w 1931194"/>
              <a:gd name="connsiteY136" fmla="*/ 233362 h 1240631"/>
              <a:gd name="connsiteX137" fmla="*/ 1914525 w 1931194"/>
              <a:gd name="connsiteY137" fmla="*/ 214312 h 1240631"/>
              <a:gd name="connsiteX138" fmla="*/ 1912144 w 1931194"/>
              <a:gd name="connsiteY138" fmla="*/ 190500 h 1240631"/>
              <a:gd name="connsiteX139" fmla="*/ 1907381 w 1931194"/>
              <a:gd name="connsiteY139" fmla="*/ 180975 h 1240631"/>
              <a:gd name="connsiteX140" fmla="*/ 1905000 w 1931194"/>
              <a:gd name="connsiteY140" fmla="*/ 173831 h 1240631"/>
              <a:gd name="connsiteX141" fmla="*/ 1897856 w 1931194"/>
              <a:gd name="connsiteY141" fmla="*/ 150019 h 1240631"/>
              <a:gd name="connsiteX142" fmla="*/ 1895475 w 1931194"/>
              <a:gd name="connsiteY142" fmla="*/ 142875 h 1240631"/>
              <a:gd name="connsiteX143" fmla="*/ 1893094 w 1931194"/>
              <a:gd name="connsiteY143" fmla="*/ 135731 h 1240631"/>
              <a:gd name="connsiteX144" fmla="*/ 1883569 w 1931194"/>
              <a:gd name="connsiteY144" fmla="*/ 119062 h 1240631"/>
              <a:gd name="connsiteX145" fmla="*/ 1878806 w 1931194"/>
              <a:gd name="connsiteY145" fmla="*/ 111919 h 1240631"/>
              <a:gd name="connsiteX146" fmla="*/ 1874044 w 1931194"/>
              <a:gd name="connsiteY146" fmla="*/ 97631 h 1240631"/>
              <a:gd name="connsiteX147" fmla="*/ 1871662 w 1931194"/>
              <a:gd name="connsiteY147" fmla="*/ 90487 h 1240631"/>
              <a:gd name="connsiteX148" fmla="*/ 1862137 w 1931194"/>
              <a:gd name="connsiteY148" fmla="*/ 73819 h 1240631"/>
              <a:gd name="connsiteX149" fmla="*/ 1859756 w 1931194"/>
              <a:gd name="connsiteY149" fmla="*/ 64294 h 1240631"/>
              <a:gd name="connsiteX150" fmla="*/ 1850231 w 1931194"/>
              <a:gd name="connsiteY150" fmla="*/ 50006 h 1240631"/>
              <a:gd name="connsiteX151" fmla="*/ 1840706 w 1931194"/>
              <a:gd name="connsiteY151" fmla="*/ 35719 h 1240631"/>
              <a:gd name="connsiteX152" fmla="*/ 1826419 w 1931194"/>
              <a:gd name="connsiteY152" fmla="*/ 11906 h 1240631"/>
              <a:gd name="connsiteX153" fmla="*/ 1812131 w 1931194"/>
              <a:gd name="connsiteY153" fmla="*/ 7144 h 1240631"/>
              <a:gd name="connsiteX154" fmla="*/ 1788319 w 1931194"/>
              <a:gd name="connsiteY154" fmla="*/ 2381 h 1240631"/>
              <a:gd name="connsiteX155" fmla="*/ 1778794 w 1931194"/>
              <a:gd name="connsiteY155" fmla="*/ 0 h 1240631"/>
              <a:gd name="connsiteX156" fmla="*/ 1797844 w 1931194"/>
              <a:gd name="connsiteY156" fmla="*/ 2381 h 1240631"/>
              <a:gd name="connsiteX157" fmla="*/ 1824037 w 1931194"/>
              <a:gd name="connsiteY157" fmla="*/ 7144 h 1240631"/>
              <a:gd name="connsiteX158" fmla="*/ 1831181 w 1931194"/>
              <a:gd name="connsiteY158" fmla="*/ 7144 h 1240631"/>
              <a:gd name="connsiteX0" fmla="*/ 0 w 1931194"/>
              <a:gd name="connsiteY0" fmla="*/ 966787 h 1240631"/>
              <a:gd name="connsiteX1" fmla="*/ 7144 w 1931194"/>
              <a:gd name="connsiteY1" fmla="*/ 978694 h 1240631"/>
              <a:gd name="connsiteX2" fmla="*/ 11906 w 1931194"/>
              <a:gd name="connsiteY2" fmla="*/ 985837 h 1240631"/>
              <a:gd name="connsiteX3" fmla="*/ 26194 w 1931194"/>
              <a:gd name="connsiteY3" fmla="*/ 995362 h 1240631"/>
              <a:gd name="connsiteX4" fmla="*/ 40481 w 1931194"/>
              <a:gd name="connsiteY4" fmla="*/ 1000125 h 1240631"/>
              <a:gd name="connsiteX5" fmla="*/ 54769 w 1931194"/>
              <a:gd name="connsiteY5" fmla="*/ 1009650 h 1240631"/>
              <a:gd name="connsiteX6" fmla="*/ 61912 w 1931194"/>
              <a:gd name="connsiteY6" fmla="*/ 1014412 h 1240631"/>
              <a:gd name="connsiteX7" fmla="*/ 69056 w 1931194"/>
              <a:gd name="connsiteY7" fmla="*/ 1016794 h 1240631"/>
              <a:gd name="connsiteX8" fmla="*/ 76200 w 1931194"/>
              <a:gd name="connsiteY8" fmla="*/ 1021556 h 1240631"/>
              <a:gd name="connsiteX9" fmla="*/ 85725 w 1931194"/>
              <a:gd name="connsiteY9" fmla="*/ 1023937 h 1240631"/>
              <a:gd name="connsiteX10" fmla="*/ 107156 w 1931194"/>
              <a:gd name="connsiteY10" fmla="*/ 1031081 h 1240631"/>
              <a:gd name="connsiteX11" fmla="*/ 114300 w 1931194"/>
              <a:gd name="connsiteY11" fmla="*/ 1033462 h 1240631"/>
              <a:gd name="connsiteX12" fmla="*/ 123825 w 1931194"/>
              <a:gd name="connsiteY12" fmla="*/ 1038225 h 1240631"/>
              <a:gd name="connsiteX13" fmla="*/ 130969 w 1931194"/>
              <a:gd name="connsiteY13" fmla="*/ 1042987 h 1240631"/>
              <a:gd name="connsiteX14" fmla="*/ 138112 w 1931194"/>
              <a:gd name="connsiteY14" fmla="*/ 1045369 h 1240631"/>
              <a:gd name="connsiteX15" fmla="*/ 154781 w 1931194"/>
              <a:gd name="connsiteY15" fmla="*/ 1054894 h 1240631"/>
              <a:gd name="connsiteX16" fmla="*/ 161925 w 1931194"/>
              <a:gd name="connsiteY16" fmla="*/ 1057275 h 1240631"/>
              <a:gd name="connsiteX17" fmla="*/ 169069 w 1931194"/>
              <a:gd name="connsiteY17" fmla="*/ 1062037 h 1240631"/>
              <a:gd name="connsiteX18" fmla="*/ 176212 w 1931194"/>
              <a:gd name="connsiteY18" fmla="*/ 1064419 h 1240631"/>
              <a:gd name="connsiteX19" fmla="*/ 192881 w 1931194"/>
              <a:gd name="connsiteY19" fmla="*/ 1071562 h 1240631"/>
              <a:gd name="connsiteX20" fmla="*/ 207169 w 1931194"/>
              <a:gd name="connsiteY20" fmla="*/ 1078706 h 1240631"/>
              <a:gd name="connsiteX21" fmla="*/ 216694 w 1931194"/>
              <a:gd name="connsiteY21" fmla="*/ 1083469 h 1240631"/>
              <a:gd name="connsiteX22" fmla="*/ 230981 w 1931194"/>
              <a:gd name="connsiteY22" fmla="*/ 1088231 h 1240631"/>
              <a:gd name="connsiteX23" fmla="*/ 245269 w 1931194"/>
              <a:gd name="connsiteY23" fmla="*/ 1097756 h 1240631"/>
              <a:gd name="connsiteX24" fmla="*/ 259556 w 1931194"/>
              <a:gd name="connsiteY24" fmla="*/ 1102519 h 1240631"/>
              <a:gd name="connsiteX25" fmla="*/ 269081 w 1931194"/>
              <a:gd name="connsiteY25" fmla="*/ 1107281 h 1240631"/>
              <a:gd name="connsiteX26" fmla="*/ 278606 w 1931194"/>
              <a:gd name="connsiteY26" fmla="*/ 1109662 h 1240631"/>
              <a:gd name="connsiteX27" fmla="*/ 300037 w 1931194"/>
              <a:gd name="connsiteY27" fmla="*/ 1116806 h 1240631"/>
              <a:gd name="connsiteX28" fmla="*/ 307181 w 1931194"/>
              <a:gd name="connsiteY28" fmla="*/ 1119187 h 1240631"/>
              <a:gd name="connsiteX29" fmla="*/ 321469 w 1931194"/>
              <a:gd name="connsiteY29" fmla="*/ 1126331 h 1240631"/>
              <a:gd name="connsiteX30" fmla="*/ 330994 w 1931194"/>
              <a:gd name="connsiteY30" fmla="*/ 1131094 h 1240631"/>
              <a:gd name="connsiteX31" fmla="*/ 342900 w 1931194"/>
              <a:gd name="connsiteY31" fmla="*/ 1133475 h 1240631"/>
              <a:gd name="connsiteX32" fmla="*/ 352425 w 1931194"/>
              <a:gd name="connsiteY32" fmla="*/ 1138237 h 1240631"/>
              <a:gd name="connsiteX33" fmla="*/ 366712 w 1931194"/>
              <a:gd name="connsiteY33" fmla="*/ 1143000 h 1240631"/>
              <a:gd name="connsiteX34" fmla="*/ 373856 w 1931194"/>
              <a:gd name="connsiteY34" fmla="*/ 1147762 h 1240631"/>
              <a:gd name="connsiteX35" fmla="*/ 392906 w 1931194"/>
              <a:gd name="connsiteY35" fmla="*/ 1152525 h 1240631"/>
              <a:gd name="connsiteX36" fmla="*/ 414337 w 1931194"/>
              <a:gd name="connsiteY36" fmla="*/ 1159669 h 1240631"/>
              <a:gd name="connsiteX37" fmla="*/ 421481 w 1931194"/>
              <a:gd name="connsiteY37" fmla="*/ 1162050 h 1240631"/>
              <a:gd name="connsiteX38" fmla="*/ 428625 w 1931194"/>
              <a:gd name="connsiteY38" fmla="*/ 1164431 h 1240631"/>
              <a:gd name="connsiteX39" fmla="*/ 445294 w 1931194"/>
              <a:gd name="connsiteY39" fmla="*/ 1169194 h 1240631"/>
              <a:gd name="connsiteX40" fmla="*/ 454819 w 1931194"/>
              <a:gd name="connsiteY40" fmla="*/ 1171575 h 1240631"/>
              <a:gd name="connsiteX41" fmla="*/ 461962 w 1931194"/>
              <a:gd name="connsiteY41" fmla="*/ 1176337 h 1240631"/>
              <a:gd name="connsiteX42" fmla="*/ 478631 w 1931194"/>
              <a:gd name="connsiteY42" fmla="*/ 1181100 h 1240631"/>
              <a:gd name="connsiteX43" fmla="*/ 485775 w 1931194"/>
              <a:gd name="connsiteY43" fmla="*/ 1183481 h 1240631"/>
              <a:gd name="connsiteX44" fmla="*/ 495300 w 1931194"/>
              <a:gd name="connsiteY44" fmla="*/ 1185862 h 1240631"/>
              <a:gd name="connsiteX45" fmla="*/ 502444 w 1931194"/>
              <a:gd name="connsiteY45" fmla="*/ 1188244 h 1240631"/>
              <a:gd name="connsiteX46" fmla="*/ 511969 w 1931194"/>
              <a:gd name="connsiteY46" fmla="*/ 1190625 h 1240631"/>
              <a:gd name="connsiteX47" fmla="*/ 528637 w 1931194"/>
              <a:gd name="connsiteY47" fmla="*/ 1195387 h 1240631"/>
              <a:gd name="connsiteX48" fmla="*/ 535781 w 1931194"/>
              <a:gd name="connsiteY48" fmla="*/ 1200150 h 1240631"/>
              <a:gd name="connsiteX49" fmla="*/ 559594 w 1931194"/>
              <a:gd name="connsiteY49" fmla="*/ 1204912 h 1240631"/>
              <a:gd name="connsiteX50" fmla="*/ 588169 w 1931194"/>
              <a:gd name="connsiteY50" fmla="*/ 1209675 h 1240631"/>
              <a:gd name="connsiteX51" fmla="*/ 611981 w 1931194"/>
              <a:gd name="connsiteY51" fmla="*/ 1214437 h 1240631"/>
              <a:gd name="connsiteX52" fmla="*/ 654844 w 1931194"/>
              <a:gd name="connsiteY52" fmla="*/ 1219200 h 1240631"/>
              <a:gd name="connsiteX53" fmla="*/ 681037 w 1931194"/>
              <a:gd name="connsiteY53" fmla="*/ 1223962 h 1240631"/>
              <a:gd name="connsiteX54" fmla="*/ 700087 w 1931194"/>
              <a:gd name="connsiteY54" fmla="*/ 1226344 h 1240631"/>
              <a:gd name="connsiteX55" fmla="*/ 716756 w 1931194"/>
              <a:gd name="connsiteY55" fmla="*/ 1228725 h 1240631"/>
              <a:gd name="connsiteX56" fmla="*/ 821531 w 1931194"/>
              <a:gd name="connsiteY56" fmla="*/ 1235869 h 1240631"/>
              <a:gd name="connsiteX57" fmla="*/ 847725 w 1931194"/>
              <a:gd name="connsiteY57" fmla="*/ 1238250 h 1240631"/>
              <a:gd name="connsiteX58" fmla="*/ 976312 w 1931194"/>
              <a:gd name="connsiteY58" fmla="*/ 1240631 h 1240631"/>
              <a:gd name="connsiteX59" fmla="*/ 1050131 w 1931194"/>
              <a:gd name="connsiteY59" fmla="*/ 1235869 h 1240631"/>
              <a:gd name="connsiteX60" fmla="*/ 1057275 w 1931194"/>
              <a:gd name="connsiteY60" fmla="*/ 1233487 h 1240631"/>
              <a:gd name="connsiteX61" fmla="*/ 1066800 w 1931194"/>
              <a:gd name="connsiteY61" fmla="*/ 1231106 h 1240631"/>
              <a:gd name="connsiteX62" fmla="*/ 1073944 w 1931194"/>
              <a:gd name="connsiteY62" fmla="*/ 1228725 h 1240631"/>
              <a:gd name="connsiteX63" fmla="*/ 1112044 w 1931194"/>
              <a:gd name="connsiteY63" fmla="*/ 1226344 h 1240631"/>
              <a:gd name="connsiteX64" fmla="*/ 1131094 w 1931194"/>
              <a:gd name="connsiteY64" fmla="*/ 1223962 h 1240631"/>
              <a:gd name="connsiteX65" fmla="*/ 1138237 w 1931194"/>
              <a:gd name="connsiteY65" fmla="*/ 1221581 h 1240631"/>
              <a:gd name="connsiteX66" fmla="*/ 1162050 w 1931194"/>
              <a:gd name="connsiteY66" fmla="*/ 1216819 h 1240631"/>
              <a:gd name="connsiteX67" fmla="*/ 1197769 w 1931194"/>
              <a:gd name="connsiteY67" fmla="*/ 1204912 h 1240631"/>
              <a:gd name="connsiteX68" fmla="*/ 1212056 w 1931194"/>
              <a:gd name="connsiteY68" fmla="*/ 1200150 h 1240631"/>
              <a:gd name="connsiteX69" fmla="*/ 1223962 w 1931194"/>
              <a:gd name="connsiteY69" fmla="*/ 1197769 h 1240631"/>
              <a:gd name="connsiteX70" fmla="*/ 1233487 w 1931194"/>
              <a:gd name="connsiteY70" fmla="*/ 1195387 h 1240631"/>
              <a:gd name="connsiteX71" fmla="*/ 1269206 w 1931194"/>
              <a:gd name="connsiteY71" fmla="*/ 1193006 h 1240631"/>
              <a:gd name="connsiteX72" fmla="*/ 1276350 w 1931194"/>
              <a:gd name="connsiteY72" fmla="*/ 1190625 h 1240631"/>
              <a:gd name="connsiteX73" fmla="*/ 1293019 w 1931194"/>
              <a:gd name="connsiteY73" fmla="*/ 1185862 h 1240631"/>
              <a:gd name="connsiteX74" fmla="*/ 1300162 w 1931194"/>
              <a:gd name="connsiteY74" fmla="*/ 1181100 h 1240631"/>
              <a:gd name="connsiteX75" fmla="*/ 1333500 w 1931194"/>
              <a:gd name="connsiteY75" fmla="*/ 1171575 h 1240631"/>
              <a:gd name="connsiteX76" fmla="*/ 1488281 w 1931194"/>
              <a:gd name="connsiteY76" fmla="*/ 1114425 h 1240631"/>
              <a:gd name="connsiteX77" fmla="*/ 1524000 w 1931194"/>
              <a:gd name="connsiteY77" fmla="*/ 1088231 h 1240631"/>
              <a:gd name="connsiteX78" fmla="*/ 1531144 w 1931194"/>
              <a:gd name="connsiteY78" fmla="*/ 1085850 h 1240631"/>
              <a:gd name="connsiteX79" fmla="*/ 1547812 w 1931194"/>
              <a:gd name="connsiteY79" fmla="*/ 1076325 h 1240631"/>
              <a:gd name="connsiteX80" fmla="*/ 1562100 w 1931194"/>
              <a:gd name="connsiteY80" fmla="*/ 1066800 h 1240631"/>
              <a:gd name="connsiteX81" fmla="*/ 1576387 w 1931194"/>
              <a:gd name="connsiteY81" fmla="*/ 1057275 h 1240631"/>
              <a:gd name="connsiteX82" fmla="*/ 1583531 w 1931194"/>
              <a:gd name="connsiteY82" fmla="*/ 1052512 h 1240631"/>
              <a:gd name="connsiteX83" fmla="*/ 1593056 w 1931194"/>
              <a:gd name="connsiteY83" fmla="*/ 1047750 h 1240631"/>
              <a:gd name="connsiteX84" fmla="*/ 1597819 w 1931194"/>
              <a:gd name="connsiteY84" fmla="*/ 1040606 h 1240631"/>
              <a:gd name="connsiteX85" fmla="*/ 1604962 w 1931194"/>
              <a:gd name="connsiteY85" fmla="*/ 1038225 h 1240631"/>
              <a:gd name="connsiteX86" fmla="*/ 1614487 w 1931194"/>
              <a:gd name="connsiteY86" fmla="*/ 1033462 h 1240631"/>
              <a:gd name="connsiteX87" fmla="*/ 1621631 w 1931194"/>
              <a:gd name="connsiteY87" fmla="*/ 1026319 h 1240631"/>
              <a:gd name="connsiteX88" fmla="*/ 1628775 w 1931194"/>
              <a:gd name="connsiteY88" fmla="*/ 1023937 h 1240631"/>
              <a:gd name="connsiteX89" fmla="*/ 1643062 w 1931194"/>
              <a:gd name="connsiteY89" fmla="*/ 1016794 h 1240631"/>
              <a:gd name="connsiteX90" fmla="*/ 1657350 w 1931194"/>
              <a:gd name="connsiteY90" fmla="*/ 1004887 h 1240631"/>
              <a:gd name="connsiteX91" fmla="*/ 1664494 w 1931194"/>
              <a:gd name="connsiteY91" fmla="*/ 1000125 h 1240631"/>
              <a:gd name="connsiteX92" fmla="*/ 1671637 w 1931194"/>
              <a:gd name="connsiteY92" fmla="*/ 992981 h 1240631"/>
              <a:gd name="connsiteX93" fmla="*/ 1681162 w 1931194"/>
              <a:gd name="connsiteY93" fmla="*/ 988219 h 1240631"/>
              <a:gd name="connsiteX94" fmla="*/ 1690687 w 1931194"/>
              <a:gd name="connsiteY94" fmla="*/ 981075 h 1240631"/>
              <a:gd name="connsiteX95" fmla="*/ 1697831 w 1931194"/>
              <a:gd name="connsiteY95" fmla="*/ 976312 h 1240631"/>
              <a:gd name="connsiteX96" fmla="*/ 1712119 w 1931194"/>
              <a:gd name="connsiteY96" fmla="*/ 962025 h 1240631"/>
              <a:gd name="connsiteX97" fmla="*/ 1726406 w 1931194"/>
              <a:gd name="connsiteY97" fmla="*/ 952500 h 1240631"/>
              <a:gd name="connsiteX98" fmla="*/ 1731169 w 1931194"/>
              <a:gd name="connsiteY98" fmla="*/ 945356 h 1240631"/>
              <a:gd name="connsiteX99" fmla="*/ 1743075 w 1931194"/>
              <a:gd name="connsiteY99" fmla="*/ 931069 h 1240631"/>
              <a:gd name="connsiteX100" fmla="*/ 1752600 w 1931194"/>
              <a:gd name="connsiteY100" fmla="*/ 912019 h 1240631"/>
              <a:gd name="connsiteX101" fmla="*/ 1764506 w 1931194"/>
              <a:gd name="connsiteY101" fmla="*/ 895350 h 1240631"/>
              <a:gd name="connsiteX102" fmla="*/ 1769269 w 1931194"/>
              <a:gd name="connsiteY102" fmla="*/ 885825 h 1240631"/>
              <a:gd name="connsiteX103" fmla="*/ 1783556 w 1931194"/>
              <a:gd name="connsiteY103" fmla="*/ 864394 h 1240631"/>
              <a:gd name="connsiteX104" fmla="*/ 1788319 w 1931194"/>
              <a:gd name="connsiteY104" fmla="*/ 857250 h 1240631"/>
              <a:gd name="connsiteX105" fmla="*/ 1797844 w 1931194"/>
              <a:gd name="connsiteY105" fmla="*/ 840581 h 1240631"/>
              <a:gd name="connsiteX106" fmla="*/ 1802606 w 1931194"/>
              <a:gd name="connsiteY106" fmla="*/ 831056 h 1240631"/>
              <a:gd name="connsiteX107" fmla="*/ 1807369 w 1931194"/>
              <a:gd name="connsiteY107" fmla="*/ 823912 h 1240631"/>
              <a:gd name="connsiteX108" fmla="*/ 1816894 w 1931194"/>
              <a:gd name="connsiteY108" fmla="*/ 807244 h 1240631"/>
              <a:gd name="connsiteX109" fmla="*/ 1819275 w 1931194"/>
              <a:gd name="connsiteY109" fmla="*/ 800100 h 1240631"/>
              <a:gd name="connsiteX110" fmla="*/ 1833562 w 1931194"/>
              <a:gd name="connsiteY110" fmla="*/ 778669 h 1240631"/>
              <a:gd name="connsiteX111" fmla="*/ 1843087 w 1931194"/>
              <a:gd name="connsiteY111" fmla="*/ 764381 h 1240631"/>
              <a:gd name="connsiteX112" fmla="*/ 1850231 w 1931194"/>
              <a:gd name="connsiteY112" fmla="*/ 747712 h 1240631"/>
              <a:gd name="connsiteX113" fmla="*/ 1857375 w 1931194"/>
              <a:gd name="connsiteY113" fmla="*/ 738187 h 1240631"/>
              <a:gd name="connsiteX114" fmla="*/ 1866900 w 1931194"/>
              <a:gd name="connsiteY114" fmla="*/ 714375 h 1240631"/>
              <a:gd name="connsiteX115" fmla="*/ 1871662 w 1931194"/>
              <a:gd name="connsiteY115" fmla="*/ 707231 h 1240631"/>
              <a:gd name="connsiteX116" fmla="*/ 1876425 w 1931194"/>
              <a:gd name="connsiteY116" fmla="*/ 697706 h 1240631"/>
              <a:gd name="connsiteX117" fmla="*/ 1881187 w 1931194"/>
              <a:gd name="connsiteY117" fmla="*/ 690562 h 1240631"/>
              <a:gd name="connsiteX118" fmla="*/ 1888331 w 1931194"/>
              <a:gd name="connsiteY118" fmla="*/ 676275 h 1240631"/>
              <a:gd name="connsiteX119" fmla="*/ 1890712 w 1931194"/>
              <a:gd name="connsiteY119" fmla="*/ 666750 h 1240631"/>
              <a:gd name="connsiteX120" fmla="*/ 1893094 w 1931194"/>
              <a:gd name="connsiteY120" fmla="*/ 654844 h 1240631"/>
              <a:gd name="connsiteX121" fmla="*/ 1897856 w 1931194"/>
              <a:gd name="connsiteY121" fmla="*/ 640556 h 1240631"/>
              <a:gd name="connsiteX122" fmla="*/ 1902619 w 1931194"/>
              <a:gd name="connsiteY122" fmla="*/ 623887 h 1240631"/>
              <a:gd name="connsiteX123" fmla="*/ 1905000 w 1931194"/>
              <a:gd name="connsiteY123" fmla="*/ 614362 h 1240631"/>
              <a:gd name="connsiteX124" fmla="*/ 1909762 w 1931194"/>
              <a:gd name="connsiteY124" fmla="*/ 604837 h 1240631"/>
              <a:gd name="connsiteX125" fmla="*/ 1916906 w 1931194"/>
              <a:gd name="connsiteY125" fmla="*/ 573881 h 1240631"/>
              <a:gd name="connsiteX126" fmla="*/ 1919287 w 1931194"/>
              <a:gd name="connsiteY126" fmla="*/ 564356 h 1240631"/>
              <a:gd name="connsiteX127" fmla="*/ 1921669 w 1931194"/>
              <a:gd name="connsiteY127" fmla="*/ 550069 h 1240631"/>
              <a:gd name="connsiteX128" fmla="*/ 1924050 w 1931194"/>
              <a:gd name="connsiteY128" fmla="*/ 533400 h 1240631"/>
              <a:gd name="connsiteX129" fmla="*/ 1926431 w 1931194"/>
              <a:gd name="connsiteY129" fmla="*/ 526256 h 1240631"/>
              <a:gd name="connsiteX130" fmla="*/ 1928812 w 1931194"/>
              <a:gd name="connsiteY130" fmla="*/ 504825 h 1240631"/>
              <a:gd name="connsiteX131" fmla="*/ 1931194 w 1931194"/>
              <a:gd name="connsiteY131" fmla="*/ 490537 h 1240631"/>
              <a:gd name="connsiteX132" fmla="*/ 1928812 w 1931194"/>
              <a:gd name="connsiteY132" fmla="*/ 333375 h 1240631"/>
              <a:gd name="connsiteX133" fmla="*/ 1926431 w 1931194"/>
              <a:gd name="connsiteY133" fmla="*/ 314325 h 1240631"/>
              <a:gd name="connsiteX134" fmla="*/ 1919287 w 1931194"/>
              <a:gd name="connsiteY134" fmla="*/ 240506 h 1240631"/>
              <a:gd name="connsiteX135" fmla="*/ 1916906 w 1931194"/>
              <a:gd name="connsiteY135" fmla="*/ 233362 h 1240631"/>
              <a:gd name="connsiteX136" fmla="*/ 1914525 w 1931194"/>
              <a:gd name="connsiteY136" fmla="*/ 214312 h 1240631"/>
              <a:gd name="connsiteX137" fmla="*/ 1912144 w 1931194"/>
              <a:gd name="connsiteY137" fmla="*/ 190500 h 1240631"/>
              <a:gd name="connsiteX138" fmla="*/ 1907381 w 1931194"/>
              <a:gd name="connsiteY138" fmla="*/ 180975 h 1240631"/>
              <a:gd name="connsiteX139" fmla="*/ 1905000 w 1931194"/>
              <a:gd name="connsiteY139" fmla="*/ 173831 h 1240631"/>
              <a:gd name="connsiteX140" fmla="*/ 1897856 w 1931194"/>
              <a:gd name="connsiteY140" fmla="*/ 150019 h 1240631"/>
              <a:gd name="connsiteX141" fmla="*/ 1895475 w 1931194"/>
              <a:gd name="connsiteY141" fmla="*/ 142875 h 1240631"/>
              <a:gd name="connsiteX142" fmla="*/ 1893094 w 1931194"/>
              <a:gd name="connsiteY142" fmla="*/ 135731 h 1240631"/>
              <a:gd name="connsiteX143" fmla="*/ 1883569 w 1931194"/>
              <a:gd name="connsiteY143" fmla="*/ 119062 h 1240631"/>
              <a:gd name="connsiteX144" fmla="*/ 1878806 w 1931194"/>
              <a:gd name="connsiteY144" fmla="*/ 111919 h 1240631"/>
              <a:gd name="connsiteX145" fmla="*/ 1874044 w 1931194"/>
              <a:gd name="connsiteY145" fmla="*/ 97631 h 1240631"/>
              <a:gd name="connsiteX146" fmla="*/ 1871662 w 1931194"/>
              <a:gd name="connsiteY146" fmla="*/ 90487 h 1240631"/>
              <a:gd name="connsiteX147" fmla="*/ 1862137 w 1931194"/>
              <a:gd name="connsiteY147" fmla="*/ 73819 h 1240631"/>
              <a:gd name="connsiteX148" fmla="*/ 1859756 w 1931194"/>
              <a:gd name="connsiteY148" fmla="*/ 64294 h 1240631"/>
              <a:gd name="connsiteX149" fmla="*/ 1850231 w 1931194"/>
              <a:gd name="connsiteY149" fmla="*/ 50006 h 1240631"/>
              <a:gd name="connsiteX150" fmla="*/ 1840706 w 1931194"/>
              <a:gd name="connsiteY150" fmla="*/ 35719 h 1240631"/>
              <a:gd name="connsiteX151" fmla="*/ 1826419 w 1931194"/>
              <a:gd name="connsiteY151" fmla="*/ 11906 h 1240631"/>
              <a:gd name="connsiteX152" fmla="*/ 1812131 w 1931194"/>
              <a:gd name="connsiteY152" fmla="*/ 7144 h 1240631"/>
              <a:gd name="connsiteX153" fmla="*/ 1788319 w 1931194"/>
              <a:gd name="connsiteY153" fmla="*/ 2381 h 1240631"/>
              <a:gd name="connsiteX154" fmla="*/ 1778794 w 1931194"/>
              <a:gd name="connsiteY154" fmla="*/ 0 h 1240631"/>
              <a:gd name="connsiteX155" fmla="*/ 1797844 w 1931194"/>
              <a:gd name="connsiteY155" fmla="*/ 2381 h 1240631"/>
              <a:gd name="connsiteX156" fmla="*/ 1824037 w 1931194"/>
              <a:gd name="connsiteY156" fmla="*/ 7144 h 1240631"/>
              <a:gd name="connsiteX157" fmla="*/ 1831181 w 1931194"/>
              <a:gd name="connsiteY157" fmla="*/ 7144 h 1240631"/>
              <a:gd name="connsiteX0" fmla="*/ 0 w 1931194"/>
              <a:gd name="connsiteY0" fmla="*/ 966787 h 1240631"/>
              <a:gd name="connsiteX1" fmla="*/ 7144 w 1931194"/>
              <a:gd name="connsiteY1" fmla="*/ 978694 h 1240631"/>
              <a:gd name="connsiteX2" fmla="*/ 11906 w 1931194"/>
              <a:gd name="connsiteY2" fmla="*/ 985837 h 1240631"/>
              <a:gd name="connsiteX3" fmla="*/ 26194 w 1931194"/>
              <a:gd name="connsiteY3" fmla="*/ 995362 h 1240631"/>
              <a:gd name="connsiteX4" fmla="*/ 40481 w 1931194"/>
              <a:gd name="connsiteY4" fmla="*/ 1000125 h 1240631"/>
              <a:gd name="connsiteX5" fmla="*/ 54769 w 1931194"/>
              <a:gd name="connsiteY5" fmla="*/ 1009650 h 1240631"/>
              <a:gd name="connsiteX6" fmla="*/ 61912 w 1931194"/>
              <a:gd name="connsiteY6" fmla="*/ 1014412 h 1240631"/>
              <a:gd name="connsiteX7" fmla="*/ 69056 w 1931194"/>
              <a:gd name="connsiteY7" fmla="*/ 1016794 h 1240631"/>
              <a:gd name="connsiteX8" fmla="*/ 76200 w 1931194"/>
              <a:gd name="connsiteY8" fmla="*/ 1021556 h 1240631"/>
              <a:gd name="connsiteX9" fmla="*/ 85725 w 1931194"/>
              <a:gd name="connsiteY9" fmla="*/ 1023937 h 1240631"/>
              <a:gd name="connsiteX10" fmla="*/ 107156 w 1931194"/>
              <a:gd name="connsiteY10" fmla="*/ 1031081 h 1240631"/>
              <a:gd name="connsiteX11" fmla="*/ 114300 w 1931194"/>
              <a:gd name="connsiteY11" fmla="*/ 1033462 h 1240631"/>
              <a:gd name="connsiteX12" fmla="*/ 123825 w 1931194"/>
              <a:gd name="connsiteY12" fmla="*/ 1038225 h 1240631"/>
              <a:gd name="connsiteX13" fmla="*/ 130969 w 1931194"/>
              <a:gd name="connsiteY13" fmla="*/ 1042987 h 1240631"/>
              <a:gd name="connsiteX14" fmla="*/ 138112 w 1931194"/>
              <a:gd name="connsiteY14" fmla="*/ 1045369 h 1240631"/>
              <a:gd name="connsiteX15" fmla="*/ 154781 w 1931194"/>
              <a:gd name="connsiteY15" fmla="*/ 1054894 h 1240631"/>
              <a:gd name="connsiteX16" fmla="*/ 161925 w 1931194"/>
              <a:gd name="connsiteY16" fmla="*/ 1057275 h 1240631"/>
              <a:gd name="connsiteX17" fmla="*/ 169069 w 1931194"/>
              <a:gd name="connsiteY17" fmla="*/ 1062037 h 1240631"/>
              <a:gd name="connsiteX18" fmla="*/ 176212 w 1931194"/>
              <a:gd name="connsiteY18" fmla="*/ 1064419 h 1240631"/>
              <a:gd name="connsiteX19" fmla="*/ 192881 w 1931194"/>
              <a:gd name="connsiteY19" fmla="*/ 1071562 h 1240631"/>
              <a:gd name="connsiteX20" fmla="*/ 207169 w 1931194"/>
              <a:gd name="connsiteY20" fmla="*/ 1078706 h 1240631"/>
              <a:gd name="connsiteX21" fmla="*/ 216694 w 1931194"/>
              <a:gd name="connsiteY21" fmla="*/ 1083469 h 1240631"/>
              <a:gd name="connsiteX22" fmla="*/ 230981 w 1931194"/>
              <a:gd name="connsiteY22" fmla="*/ 1088231 h 1240631"/>
              <a:gd name="connsiteX23" fmla="*/ 245269 w 1931194"/>
              <a:gd name="connsiteY23" fmla="*/ 1097756 h 1240631"/>
              <a:gd name="connsiteX24" fmla="*/ 259556 w 1931194"/>
              <a:gd name="connsiteY24" fmla="*/ 1102519 h 1240631"/>
              <a:gd name="connsiteX25" fmla="*/ 269081 w 1931194"/>
              <a:gd name="connsiteY25" fmla="*/ 1107281 h 1240631"/>
              <a:gd name="connsiteX26" fmla="*/ 278606 w 1931194"/>
              <a:gd name="connsiteY26" fmla="*/ 1109662 h 1240631"/>
              <a:gd name="connsiteX27" fmla="*/ 300037 w 1931194"/>
              <a:gd name="connsiteY27" fmla="*/ 1116806 h 1240631"/>
              <a:gd name="connsiteX28" fmla="*/ 307181 w 1931194"/>
              <a:gd name="connsiteY28" fmla="*/ 1119187 h 1240631"/>
              <a:gd name="connsiteX29" fmla="*/ 321469 w 1931194"/>
              <a:gd name="connsiteY29" fmla="*/ 1126331 h 1240631"/>
              <a:gd name="connsiteX30" fmla="*/ 330994 w 1931194"/>
              <a:gd name="connsiteY30" fmla="*/ 1131094 h 1240631"/>
              <a:gd name="connsiteX31" fmla="*/ 342900 w 1931194"/>
              <a:gd name="connsiteY31" fmla="*/ 1133475 h 1240631"/>
              <a:gd name="connsiteX32" fmla="*/ 352425 w 1931194"/>
              <a:gd name="connsiteY32" fmla="*/ 1138237 h 1240631"/>
              <a:gd name="connsiteX33" fmla="*/ 366712 w 1931194"/>
              <a:gd name="connsiteY33" fmla="*/ 1143000 h 1240631"/>
              <a:gd name="connsiteX34" fmla="*/ 373856 w 1931194"/>
              <a:gd name="connsiteY34" fmla="*/ 1147762 h 1240631"/>
              <a:gd name="connsiteX35" fmla="*/ 392906 w 1931194"/>
              <a:gd name="connsiteY35" fmla="*/ 1152525 h 1240631"/>
              <a:gd name="connsiteX36" fmla="*/ 414337 w 1931194"/>
              <a:gd name="connsiteY36" fmla="*/ 1159669 h 1240631"/>
              <a:gd name="connsiteX37" fmla="*/ 421481 w 1931194"/>
              <a:gd name="connsiteY37" fmla="*/ 1162050 h 1240631"/>
              <a:gd name="connsiteX38" fmla="*/ 428625 w 1931194"/>
              <a:gd name="connsiteY38" fmla="*/ 1164431 h 1240631"/>
              <a:gd name="connsiteX39" fmla="*/ 445294 w 1931194"/>
              <a:gd name="connsiteY39" fmla="*/ 1169194 h 1240631"/>
              <a:gd name="connsiteX40" fmla="*/ 454819 w 1931194"/>
              <a:gd name="connsiteY40" fmla="*/ 1171575 h 1240631"/>
              <a:gd name="connsiteX41" fmla="*/ 461962 w 1931194"/>
              <a:gd name="connsiteY41" fmla="*/ 1176337 h 1240631"/>
              <a:gd name="connsiteX42" fmla="*/ 478631 w 1931194"/>
              <a:gd name="connsiteY42" fmla="*/ 1181100 h 1240631"/>
              <a:gd name="connsiteX43" fmla="*/ 485775 w 1931194"/>
              <a:gd name="connsiteY43" fmla="*/ 1183481 h 1240631"/>
              <a:gd name="connsiteX44" fmla="*/ 495300 w 1931194"/>
              <a:gd name="connsiteY44" fmla="*/ 1185862 h 1240631"/>
              <a:gd name="connsiteX45" fmla="*/ 502444 w 1931194"/>
              <a:gd name="connsiteY45" fmla="*/ 1188244 h 1240631"/>
              <a:gd name="connsiteX46" fmla="*/ 511969 w 1931194"/>
              <a:gd name="connsiteY46" fmla="*/ 1190625 h 1240631"/>
              <a:gd name="connsiteX47" fmla="*/ 528637 w 1931194"/>
              <a:gd name="connsiteY47" fmla="*/ 1195387 h 1240631"/>
              <a:gd name="connsiteX48" fmla="*/ 535781 w 1931194"/>
              <a:gd name="connsiteY48" fmla="*/ 1200150 h 1240631"/>
              <a:gd name="connsiteX49" fmla="*/ 559594 w 1931194"/>
              <a:gd name="connsiteY49" fmla="*/ 1204912 h 1240631"/>
              <a:gd name="connsiteX50" fmla="*/ 588169 w 1931194"/>
              <a:gd name="connsiteY50" fmla="*/ 1209675 h 1240631"/>
              <a:gd name="connsiteX51" fmla="*/ 611981 w 1931194"/>
              <a:gd name="connsiteY51" fmla="*/ 1214437 h 1240631"/>
              <a:gd name="connsiteX52" fmla="*/ 654844 w 1931194"/>
              <a:gd name="connsiteY52" fmla="*/ 1219200 h 1240631"/>
              <a:gd name="connsiteX53" fmla="*/ 681037 w 1931194"/>
              <a:gd name="connsiteY53" fmla="*/ 1223962 h 1240631"/>
              <a:gd name="connsiteX54" fmla="*/ 700087 w 1931194"/>
              <a:gd name="connsiteY54" fmla="*/ 1226344 h 1240631"/>
              <a:gd name="connsiteX55" fmla="*/ 716756 w 1931194"/>
              <a:gd name="connsiteY55" fmla="*/ 1228725 h 1240631"/>
              <a:gd name="connsiteX56" fmla="*/ 821531 w 1931194"/>
              <a:gd name="connsiteY56" fmla="*/ 1235869 h 1240631"/>
              <a:gd name="connsiteX57" fmla="*/ 847725 w 1931194"/>
              <a:gd name="connsiteY57" fmla="*/ 1238250 h 1240631"/>
              <a:gd name="connsiteX58" fmla="*/ 976312 w 1931194"/>
              <a:gd name="connsiteY58" fmla="*/ 1240631 h 1240631"/>
              <a:gd name="connsiteX59" fmla="*/ 1050131 w 1931194"/>
              <a:gd name="connsiteY59" fmla="*/ 1235869 h 1240631"/>
              <a:gd name="connsiteX60" fmla="*/ 1057275 w 1931194"/>
              <a:gd name="connsiteY60" fmla="*/ 1233487 h 1240631"/>
              <a:gd name="connsiteX61" fmla="*/ 1066800 w 1931194"/>
              <a:gd name="connsiteY61" fmla="*/ 1231106 h 1240631"/>
              <a:gd name="connsiteX62" fmla="*/ 1073944 w 1931194"/>
              <a:gd name="connsiteY62" fmla="*/ 1228725 h 1240631"/>
              <a:gd name="connsiteX63" fmla="*/ 1112044 w 1931194"/>
              <a:gd name="connsiteY63" fmla="*/ 1226344 h 1240631"/>
              <a:gd name="connsiteX64" fmla="*/ 1131094 w 1931194"/>
              <a:gd name="connsiteY64" fmla="*/ 1223962 h 1240631"/>
              <a:gd name="connsiteX65" fmla="*/ 1138237 w 1931194"/>
              <a:gd name="connsiteY65" fmla="*/ 1221581 h 1240631"/>
              <a:gd name="connsiteX66" fmla="*/ 1162050 w 1931194"/>
              <a:gd name="connsiteY66" fmla="*/ 1216819 h 1240631"/>
              <a:gd name="connsiteX67" fmla="*/ 1197769 w 1931194"/>
              <a:gd name="connsiteY67" fmla="*/ 1204912 h 1240631"/>
              <a:gd name="connsiteX68" fmla="*/ 1212056 w 1931194"/>
              <a:gd name="connsiteY68" fmla="*/ 1200150 h 1240631"/>
              <a:gd name="connsiteX69" fmla="*/ 1223962 w 1931194"/>
              <a:gd name="connsiteY69" fmla="*/ 1197769 h 1240631"/>
              <a:gd name="connsiteX70" fmla="*/ 1233487 w 1931194"/>
              <a:gd name="connsiteY70" fmla="*/ 1195387 h 1240631"/>
              <a:gd name="connsiteX71" fmla="*/ 1269206 w 1931194"/>
              <a:gd name="connsiteY71" fmla="*/ 1193006 h 1240631"/>
              <a:gd name="connsiteX72" fmla="*/ 1276350 w 1931194"/>
              <a:gd name="connsiteY72" fmla="*/ 1190625 h 1240631"/>
              <a:gd name="connsiteX73" fmla="*/ 1293019 w 1931194"/>
              <a:gd name="connsiteY73" fmla="*/ 1185862 h 1240631"/>
              <a:gd name="connsiteX74" fmla="*/ 1300162 w 1931194"/>
              <a:gd name="connsiteY74" fmla="*/ 1181100 h 1240631"/>
              <a:gd name="connsiteX75" fmla="*/ 1333500 w 1931194"/>
              <a:gd name="connsiteY75" fmla="*/ 1171575 h 1240631"/>
              <a:gd name="connsiteX76" fmla="*/ 1524000 w 1931194"/>
              <a:gd name="connsiteY76" fmla="*/ 1088231 h 1240631"/>
              <a:gd name="connsiteX77" fmla="*/ 1531144 w 1931194"/>
              <a:gd name="connsiteY77" fmla="*/ 1085850 h 1240631"/>
              <a:gd name="connsiteX78" fmla="*/ 1547812 w 1931194"/>
              <a:gd name="connsiteY78" fmla="*/ 1076325 h 1240631"/>
              <a:gd name="connsiteX79" fmla="*/ 1562100 w 1931194"/>
              <a:gd name="connsiteY79" fmla="*/ 1066800 h 1240631"/>
              <a:gd name="connsiteX80" fmla="*/ 1576387 w 1931194"/>
              <a:gd name="connsiteY80" fmla="*/ 1057275 h 1240631"/>
              <a:gd name="connsiteX81" fmla="*/ 1583531 w 1931194"/>
              <a:gd name="connsiteY81" fmla="*/ 1052512 h 1240631"/>
              <a:gd name="connsiteX82" fmla="*/ 1593056 w 1931194"/>
              <a:gd name="connsiteY82" fmla="*/ 1047750 h 1240631"/>
              <a:gd name="connsiteX83" fmla="*/ 1597819 w 1931194"/>
              <a:gd name="connsiteY83" fmla="*/ 1040606 h 1240631"/>
              <a:gd name="connsiteX84" fmla="*/ 1604962 w 1931194"/>
              <a:gd name="connsiteY84" fmla="*/ 1038225 h 1240631"/>
              <a:gd name="connsiteX85" fmla="*/ 1614487 w 1931194"/>
              <a:gd name="connsiteY85" fmla="*/ 1033462 h 1240631"/>
              <a:gd name="connsiteX86" fmla="*/ 1621631 w 1931194"/>
              <a:gd name="connsiteY86" fmla="*/ 1026319 h 1240631"/>
              <a:gd name="connsiteX87" fmla="*/ 1628775 w 1931194"/>
              <a:gd name="connsiteY87" fmla="*/ 1023937 h 1240631"/>
              <a:gd name="connsiteX88" fmla="*/ 1643062 w 1931194"/>
              <a:gd name="connsiteY88" fmla="*/ 1016794 h 1240631"/>
              <a:gd name="connsiteX89" fmla="*/ 1657350 w 1931194"/>
              <a:gd name="connsiteY89" fmla="*/ 1004887 h 1240631"/>
              <a:gd name="connsiteX90" fmla="*/ 1664494 w 1931194"/>
              <a:gd name="connsiteY90" fmla="*/ 1000125 h 1240631"/>
              <a:gd name="connsiteX91" fmla="*/ 1671637 w 1931194"/>
              <a:gd name="connsiteY91" fmla="*/ 992981 h 1240631"/>
              <a:gd name="connsiteX92" fmla="*/ 1681162 w 1931194"/>
              <a:gd name="connsiteY92" fmla="*/ 988219 h 1240631"/>
              <a:gd name="connsiteX93" fmla="*/ 1690687 w 1931194"/>
              <a:gd name="connsiteY93" fmla="*/ 981075 h 1240631"/>
              <a:gd name="connsiteX94" fmla="*/ 1697831 w 1931194"/>
              <a:gd name="connsiteY94" fmla="*/ 976312 h 1240631"/>
              <a:gd name="connsiteX95" fmla="*/ 1712119 w 1931194"/>
              <a:gd name="connsiteY95" fmla="*/ 962025 h 1240631"/>
              <a:gd name="connsiteX96" fmla="*/ 1726406 w 1931194"/>
              <a:gd name="connsiteY96" fmla="*/ 952500 h 1240631"/>
              <a:gd name="connsiteX97" fmla="*/ 1731169 w 1931194"/>
              <a:gd name="connsiteY97" fmla="*/ 945356 h 1240631"/>
              <a:gd name="connsiteX98" fmla="*/ 1743075 w 1931194"/>
              <a:gd name="connsiteY98" fmla="*/ 931069 h 1240631"/>
              <a:gd name="connsiteX99" fmla="*/ 1752600 w 1931194"/>
              <a:gd name="connsiteY99" fmla="*/ 912019 h 1240631"/>
              <a:gd name="connsiteX100" fmla="*/ 1764506 w 1931194"/>
              <a:gd name="connsiteY100" fmla="*/ 895350 h 1240631"/>
              <a:gd name="connsiteX101" fmla="*/ 1769269 w 1931194"/>
              <a:gd name="connsiteY101" fmla="*/ 885825 h 1240631"/>
              <a:gd name="connsiteX102" fmla="*/ 1783556 w 1931194"/>
              <a:gd name="connsiteY102" fmla="*/ 864394 h 1240631"/>
              <a:gd name="connsiteX103" fmla="*/ 1788319 w 1931194"/>
              <a:gd name="connsiteY103" fmla="*/ 857250 h 1240631"/>
              <a:gd name="connsiteX104" fmla="*/ 1797844 w 1931194"/>
              <a:gd name="connsiteY104" fmla="*/ 840581 h 1240631"/>
              <a:gd name="connsiteX105" fmla="*/ 1802606 w 1931194"/>
              <a:gd name="connsiteY105" fmla="*/ 831056 h 1240631"/>
              <a:gd name="connsiteX106" fmla="*/ 1807369 w 1931194"/>
              <a:gd name="connsiteY106" fmla="*/ 823912 h 1240631"/>
              <a:gd name="connsiteX107" fmla="*/ 1816894 w 1931194"/>
              <a:gd name="connsiteY107" fmla="*/ 807244 h 1240631"/>
              <a:gd name="connsiteX108" fmla="*/ 1819275 w 1931194"/>
              <a:gd name="connsiteY108" fmla="*/ 800100 h 1240631"/>
              <a:gd name="connsiteX109" fmla="*/ 1833562 w 1931194"/>
              <a:gd name="connsiteY109" fmla="*/ 778669 h 1240631"/>
              <a:gd name="connsiteX110" fmla="*/ 1843087 w 1931194"/>
              <a:gd name="connsiteY110" fmla="*/ 764381 h 1240631"/>
              <a:gd name="connsiteX111" fmla="*/ 1850231 w 1931194"/>
              <a:gd name="connsiteY111" fmla="*/ 747712 h 1240631"/>
              <a:gd name="connsiteX112" fmla="*/ 1857375 w 1931194"/>
              <a:gd name="connsiteY112" fmla="*/ 738187 h 1240631"/>
              <a:gd name="connsiteX113" fmla="*/ 1866900 w 1931194"/>
              <a:gd name="connsiteY113" fmla="*/ 714375 h 1240631"/>
              <a:gd name="connsiteX114" fmla="*/ 1871662 w 1931194"/>
              <a:gd name="connsiteY114" fmla="*/ 707231 h 1240631"/>
              <a:gd name="connsiteX115" fmla="*/ 1876425 w 1931194"/>
              <a:gd name="connsiteY115" fmla="*/ 697706 h 1240631"/>
              <a:gd name="connsiteX116" fmla="*/ 1881187 w 1931194"/>
              <a:gd name="connsiteY116" fmla="*/ 690562 h 1240631"/>
              <a:gd name="connsiteX117" fmla="*/ 1888331 w 1931194"/>
              <a:gd name="connsiteY117" fmla="*/ 676275 h 1240631"/>
              <a:gd name="connsiteX118" fmla="*/ 1890712 w 1931194"/>
              <a:gd name="connsiteY118" fmla="*/ 666750 h 1240631"/>
              <a:gd name="connsiteX119" fmla="*/ 1893094 w 1931194"/>
              <a:gd name="connsiteY119" fmla="*/ 654844 h 1240631"/>
              <a:gd name="connsiteX120" fmla="*/ 1897856 w 1931194"/>
              <a:gd name="connsiteY120" fmla="*/ 640556 h 1240631"/>
              <a:gd name="connsiteX121" fmla="*/ 1902619 w 1931194"/>
              <a:gd name="connsiteY121" fmla="*/ 623887 h 1240631"/>
              <a:gd name="connsiteX122" fmla="*/ 1905000 w 1931194"/>
              <a:gd name="connsiteY122" fmla="*/ 614362 h 1240631"/>
              <a:gd name="connsiteX123" fmla="*/ 1909762 w 1931194"/>
              <a:gd name="connsiteY123" fmla="*/ 604837 h 1240631"/>
              <a:gd name="connsiteX124" fmla="*/ 1916906 w 1931194"/>
              <a:gd name="connsiteY124" fmla="*/ 573881 h 1240631"/>
              <a:gd name="connsiteX125" fmla="*/ 1919287 w 1931194"/>
              <a:gd name="connsiteY125" fmla="*/ 564356 h 1240631"/>
              <a:gd name="connsiteX126" fmla="*/ 1921669 w 1931194"/>
              <a:gd name="connsiteY126" fmla="*/ 550069 h 1240631"/>
              <a:gd name="connsiteX127" fmla="*/ 1924050 w 1931194"/>
              <a:gd name="connsiteY127" fmla="*/ 533400 h 1240631"/>
              <a:gd name="connsiteX128" fmla="*/ 1926431 w 1931194"/>
              <a:gd name="connsiteY128" fmla="*/ 526256 h 1240631"/>
              <a:gd name="connsiteX129" fmla="*/ 1928812 w 1931194"/>
              <a:gd name="connsiteY129" fmla="*/ 504825 h 1240631"/>
              <a:gd name="connsiteX130" fmla="*/ 1931194 w 1931194"/>
              <a:gd name="connsiteY130" fmla="*/ 490537 h 1240631"/>
              <a:gd name="connsiteX131" fmla="*/ 1928812 w 1931194"/>
              <a:gd name="connsiteY131" fmla="*/ 333375 h 1240631"/>
              <a:gd name="connsiteX132" fmla="*/ 1926431 w 1931194"/>
              <a:gd name="connsiteY132" fmla="*/ 314325 h 1240631"/>
              <a:gd name="connsiteX133" fmla="*/ 1919287 w 1931194"/>
              <a:gd name="connsiteY133" fmla="*/ 240506 h 1240631"/>
              <a:gd name="connsiteX134" fmla="*/ 1916906 w 1931194"/>
              <a:gd name="connsiteY134" fmla="*/ 233362 h 1240631"/>
              <a:gd name="connsiteX135" fmla="*/ 1914525 w 1931194"/>
              <a:gd name="connsiteY135" fmla="*/ 214312 h 1240631"/>
              <a:gd name="connsiteX136" fmla="*/ 1912144 w 1931194"/>
              <a:gd name="connsiteY136" fmla="*/ 190500 h 1240631"/>
              <a:gd name="connsiteX137" fmla="*/ 1907381 w 1931194"/>
              <a:gd name="connsiteY137" fmla="*/ 180975 h 1240631"/>
              <a:gd name="connsiteX138" fmla="*/ 1905000 w 1931194"/>
              <a:gd name="connsiteY138" fmla="*/ 173831 h 1240631"/>
              <a:gd name="connsiteX139" fmla="*/ 1897856 w 1931194"/>
              <a:gd name="connsiteY139" fmla="*/ 150019 h 1240631"/>
              <a:gd name="connsiteX140" fmla="*/ 1895475 w 1931194"/>
              <a:gd name="connsiteY140" fmla="*/ 142875 h 1240631"/>
              <a:gd name="connsiteX141" fmla="*/ 1893094 w 1931194"/>
              <a:gd name="connsiteY141" fmla="*/ 135731 h 1240631"/>
              <a:gd name="connsiteX142" fmla="*/ 1883569 w 1931194"/>
              <a:gd name="connsiteY142" fmla="*/ 119062 h 1240631"/>
              <a:gd name="connsiteX143" fmla="*/ 1878806 w 1931194"/>
              <a:gd name="connsiteY143" fmla="*/ 111919 h 1240631"/>
              <a:gd name="connsiteX144" fmla="*/ 1874044 w 1931194"/>
              <a:gd name="connsiteY144" fmla="*/ 97631 h 1240631"/>
              <a:gd name="connsiteX145" fmla="*/ 1871662 w 1931194"/>
              <a:gd name="connsiteY145" fmla="*/ 90487 h 1240631"/>
              <a:gd name="connsiteX146" fmla="*/ 1862137 w 1931194"/>
              <a:gd name="connsiteY146" fmla="*/ 73819 h 1240631"/>
              <a:gd name="connsiteX147" fmla="*/ 1859756 w 1931194"/>
              <a:gd name="connsiteY147" fmla="*/ 64294 h 1240631"/>
              <a:gd name="connsiteX148" fmla="*/ 1850231 w 1931194"/>
              <a:gd name="connsiteY148" fmla="*/ 50006 h 1240631"/>
              <a:gd name="connsiteX149" fmla="*/ 1840706 w 1931194"/>
              <a:gd name="connsiteY149" fmla="*/ 35719 h 1240631"/>
              <a:gd name="connsiteX150" fmla="*/ 1826419 w 1931194"/>
              <a:gd name="connsiteY150" fmla="*/ 11906 h 1240631"/>
              <a:gd name="connsiteX151" fmla="*/ 1812131 w 1931194"/>
              <a:gd name="connsiteY151" fmla="*/ 7144 h 1240631"/>
              <a:gd name="connsiteX152" fmla="*/ 1788319 w 1931194"/>
              <a:gd name="connsiteY152" fmla="*/ 2381 h 1240631"/>
              <a:gd name="connsiteX153" fmla="*/ 1778794 w 1931194"/>
              <a:gd name="connsiteY153" fmla="*/ 0 h 1240631"/>
              <a:gd name="connsiteX154" fmla="*/ 1797844 w 1931194"/>
              <a:gd name="connsiteY154" fmla="*/ 2381 h 1240631"/>
              <a:gd name="connsiteX155" fmla="*/ 1824037 w 1931194"/>
              <a:gd name="connsiteY155" fmla="*/ 7144 h 1240631"/>
              <a:gd name="connsiteX156" fmla="*/ 1831181 w 1931194"/>
              <a:gd name="connsiteY156" fmla="*/ 7144 h 1240631"/>
              <a:gd name="connsiteX0" fmla="*/ 0 w 1931194"/>
              <a:gd name="connsiteY0" fmla="*/ 966787 h 1240631"/>
              <a:gd name="connsiteX1" fmla="*/ 7144 w 1931194"/>
              <a:gd name="connsiteY1" fmla="*/ 978694 h 1240631"/>
              <a:gd name="connsiteX2" fmla="*/ 11906 w 1931194"/>
              <a:gd name="connsiteY2" fmla="*/ 985837 h 1240631"/>
              <a:gd name="connsiteX3" fmla="*/ 26194 w 1931194"/>
              <a:gd name="connsiteY3" fmla="*/ 995362 h 1240631"/>
              <a:gd name="connsiteX4" fmla="*/ 40481 w 1931194"/>
              <a:gd name="connsiteY4" fmla="*/ 1000125 h 1240631"/>
              <a:gd name="connsiteX5" fmla="*/ 54769 w 1931194"/>
              <a:gd name="connsiteY5" fmla="*/ 1009650 h 1240631"/>
              <a:gd name="connsiteX6" fmla="*/ 61912 w 1931194"/>
              <a:gd name="connsiteY6" fmla="*/ 1014412 h 1240631"/>
              <a:gd name="connsiteX7" fmla="*/ 69056 w 1931194"/>
              <a:gd name="connsiteY7" fmla="*/ 1016794 h 1240631"/>
              <a:gd name="connsiteX8" fmla="*/ 76200 w 1931194"/>
              <a:gd name="connsiteY8" fmla="*/ 1021556 h 1240631"/>
              <a:gd name="connsiteX9" fmla="*/ 85725 w 1931194"/>
              <a:gd name="connsiteY9" fmla="*/ 1023937 h 1240631"/>
              <a:gd name="connsiteX10" fmla="*/ 107156 w 1931194"/>
              <a:gd name="connsiteY10" fmla="*/ 1031081 h 1240631"/>
              <a:gd name="connsiteX11" fmla="*/ 114300 w 1931194"/>
              <a:gd name="connsiteY11" fmla="*/ 1033462 h 1240631"/>
              <a:gd name="connsiteX12" fmla="*/ 123825 w 1931194"/>
              <a:gd name="connsiteY12" fmla="*/ 1038225 h 1240631"/>
              <a:gd name="connsiteX13" fmla="*/ 130969 w 1931194"/>
              <a:gd name="connsiteY13" fmla="*/ 1042987 h 1240631"/>
              <a:gd name="connsiteX14" fmla="*/ 138112 w 1931194"/>
              <a:gd name="connsiteY14" fmla="*/ 1045369 h 1240631"/>
              <a:gd name="connsiteX15" fmla="*/ 154781 w 1931194"/>
              <a:gd name="connsiteY15" fmla="*/ 1054894 h 1240631"/>
              <a:gd name="connsiteX16" fmla="*/ 161925 w 1931194"/>
              <a:gd name="connsiteY16" fmla="*/ 1057275 h 1240631"/>
              <a:gd name="connsiteX17" fmla="*/ 169069 w 1931194"/>
              <a:gd name="connsiteY17" fmla="*/ 1062037 h 1240631"/>
              <a:gd name="connsiteX18" fmla="*/ 176212 w 1931194"/>
              <a:gd name="connsiteY18" fmla="*/ 1064419 h 1240631"/>
              <a:gd name="connsiteX19" fmla="*/ 192881 w 1931194"/>
              <a:gd name="connsiteY19" fmla="*/ 1071562 h 1240631"/>
              <a:gd name="connsiteX20" fmla="*/ 207169 w 1931194"/>
              <a:gd name="connsiteY20" fmla="*/ 1078706 h 1240631"/>
              <a:gd name="connsiteX21" fmla="*/ 216694 w 1931194"/>
              <a:gd name="connsiteY21" fmla="*/ 1083469 h 1240631"/>
              <a:gd name="connsiteX22" fmla="*/ 230981 w 1931194"/>
              <a:gd name="connsiteY22" fmla="*/ 1088231 h 1240631"/>
              <a:gd name="connsiteX23" fmla="*/ 245269 w 1931194"/>
              <a:gd name="connsiteY23" fmla="*/ 1097756 h 1240631"/>
              <a:gd name="connsiteX24" fmla="*/ 259556 w 1931194"/>
              <a:gd name="connsiteY24" fmla="*/ 1102519 h 1240631"/>
              <a:gd name="connsiteX25" fmla="*/ 269081 w 1931194"/>
              <a:gd name="connsiteY25" fmla="*/ 1107281 h 1240631"/>
              <a:gd name="connsiteX26" fmla="*/ 278606 w 1931194"/>
              <a:gd name="connsiteY26" fmla="*/ 1109662 h 1240631"/>
              <a:gd name="connsiteX27" fmla="*/ 300037 w 1931194"/>
              <a:gd name="connsiteY27" fmla="*/ 1116806 h 1240631"/>
              <a:gd name="connsiteX28" fmla="*/ 307181 w 1931194"/>
              <a:gd name="connsiteY28" fmla="*/ 1119187 h 1240631"/>
              <a:gd name="connsiteX29" fmla="*/ 321469 w 1931194"/>
              <a:gd name="connsiteY29" fmla="*/ 1126331 h 1240631"/>
              <a:gd name="connsiteX30" fmla="*/ 330994 w 1931194"/>
              <a:gd name="connsiteY30" fmla="*/ 1131094 h 1240631"/>
              <a:gd name="connsiteX31" fmla="*/ 342900 w 1931194"/>
              <a:gd name="connsiteY31" fmla="*/ 1133475 h 1240631"/>
              <a:gd name="connsiteX32" fmla="*/ 352425 w 1931194"/>
              <a:gd name="connsiteY32" fmla="*/ 1138237 h 1240631"/>
              <a:gd name="connsiteX33" fmla="*/ 366712 w 1931194"/>
              <a:gd name="connsiteY33" fmla="*/ 1143000 h 1240631"/>
              <a:gd name="connsiteX34" fmla="*/ 373856 w 1931194"/>
              <a:gd name="connsiteY34" fmla="*/ 1147762 h 1240631"/>
              <a:gd name="connsiteX35" fmla="*/ 392906 w 1931194"/>
              <a:gd name="connsiteY35" fmla="*/ 1152525 h 1240631"/>
              <a:gd name="connsiteX36" fmla="*/ 414337 w 1931194"/>
              <a:gd name="connsiteY36" fmla="*/ 1159669 h 1240631"/>
              <a:gd name="connsiteX37" fmla="*/ 421481 w 1931194"/>
              <a:gd name="connsiteY37" fmla="*/ 1162050 h 1240631"/>
              <a:gd name="connsiteX38" fmla="*/ 428625 w 1931194"/>
              <a:gd name="connsiteY38" fmla="*/ 1164431 h 1240631"/>
              <a:gd name="connsiteX39" fmla="*/ 445294 w 1931194"/>
              <a:gd name="connsiteY39" fmla="*/ 1169194 h 1240631"/>
              <a:gd name="connsiteX40" fmla="*/ 454819 w 1931194"/>
              <a:gd name="connsiteY40" fmla="*/ 1171575 h 1240631"/>
              <a:gd name="connsiteX41" fmla="*/ 461962 w 1931194"/>
              <a:gd name="connsiteY41" fmla="*/ 1176337 h 1240631"/>
              <a:gd name="connsiteX42" fmla="*/ 478631 w 1931194"/>
              <a:gd name="connsiteY42" fmla="*/ 1181100 h 1240631"/>
              <a:gd name="connsiteX43" fmla="*/ 485775 w 1931194"/>
              <a:gd name="connsiteY43" fmla="*/ 1183481 h 1240631"/>
              <a:gd name="connsiteX44" fmla="*/ 495300 w 1931194"/>
              <a:gd name="connsiteY44" fmla="*/ 1185862 h 1240631"/>
              <a:gd name="connsiteX45" fmla="*/ 502444 w 1931194"/>
              <a:gd name="connsiteY45" fmla="*/ 1188244 h 1240631"/>
              <a:gd name="connsiteX46" fmla="*/ 511969 w 1931194"/>
              <a:gd name="connsiteY46" fmla="*/ 1190625 h 1240631"/>
              <a:gd name="connsiteX47" fmla="*/ 528637 w 1931194"/>
              <a:gd name="connsiteY47" fmla="*/ 1195387 h 1240631"/>
              <a:gd name="connsiteX48" fmla="*/ 535781 w 1931194"/>
              <a:gd name="connsiteY48" fmla="*/ 1200150 h 1240631"/>
              <a:gd name="connsiteX49" fmla="*/ 559594 w 1931194"/>
              <a:gd name="connsiteY49" fmla="*/ 1204912 h 1240631"/>
              <a:gd name="connsiteX50" fmla="*/ 588169 w 1931194"/>
              <a:gd name="connsiteY50" fmla="*/ 1209675 h 1240631"/>
              <a:gd name="connsiteX51" fmla="*/ 611981 w 1931194"/>
              <a:gd name="connsiteY51" fmla="*/ 1214437 h 1240631"/>
              <a:gd name="connsiteX52" fmla="*/ 654844 w 1931194"/>
              <a:gd name="connsiteY52" fmla="*/ 1219200 h 1240631"/>
              <a:gd name="connsiteX53" fmla="*/ 681037 w 1931194"/>
              <a:gd name="connsiteY53" fmla="*/ 1223962 h 1240631"/>
              <a:gd name="connsiteX54" fmla="*/ 700087 w 1931194"/>
              <a:gd name="connsiteY54" fmla="*/ 1226344 h 1240631"/>
              <a:gd name="connsiteX55" fmla="*/ 716756 w 1931194"/>
              <a:gd name="connsiteY55" fmla="*/ 1228725 h 1240631"/>
              <a:gd name="connsiteX56" fmla="*/ 821531 w 1931194"/>
              <a:gd name="connsiteY56" fmla="*/ 1235869 h 1240631"/>
              <a:gd name="connsiteX57" fmla="*/ 847725 w 1931194"/>
              <a:gd name="connsiteY57" fmla="*/ 1238250 h 1240631"/>
              <a:gd name="connsiteX58" fmla="*/ 976312 w 1931194"/>
              <a:gd name="connsiteY58" fmla="*/ 1240631 h 1240631"/>
              <a:gd name="connsiteX59" fmla="*/ 1050131 w 1931194"/>
              <a:gd name="connsiteY59" fmla="*/ 1235869 h 1240631"/>
              <a:gd name="connsiteX60" fmla="*/ 1057275 w 1931194"/>
              <a:gd name="connsiteY60" fmla="*/ 1233487 h 1240631"/>
              <a:gd name="connsiteX61" fmla="*/ 1066800 w 1931194"/>
              <a:gd name="connsiteY61" fmla="*/ 1231106 h 1240631"/>
              <a:gd name="connsiteX62" fmla="*/ 1073944 w 1931194"/>
              <a:gd name="connsiteY62" fmla="*/ 1228725 h 1240631"/>
              <a:gd name="connsiteX63" fmla="*/ 1112044 w 1931194"/>
              <a:gd name="connsiteY63" fmla="*/ 1226344 h 1240631"/>
              <a:gd name="connsiteX64" fmla="*/ 1131094 w 1931194"/>
              <a:gd name="connsiteY64" fmla="*/ 1223962 h 1240631"/>
              <a:gd name="connsiteX65" fmla="*/ 1138237 w 1931194"/>
              <a:gd name="connsiteY65" fmla="*/ 1221581 h 1240631"/>
              <a:gd name="connsiteX66" fmla="*/ 1162050 w 1931194"/>
              <a:gd name="connsiteY66" fmla="*/ 1216819 h 1240631"/>
              <a:gd name="connsiteX67" fmla="*/ 1197769 w 1931194"/>
              <a:gd name="connsiteY67" fmla="*/ 1204912 h 1240631"/>
              <a:gd name="connsiteX68" fmla="*/ 1212056 w 1931194"/>
              <a:gd name="connsiteY68" fmla="*/ 1200150 h 1240631"/>
              <a:gd name="connsiteX69" fmla="*/ 1223962 w 1931194"/>
              <a:gd name="connsiteY69" fmla="*/ 1197769 h 1240631"/>
              <a:gd name="connsiteX70" fmla="*/ 1233487 w 1931194"/>
              <a:gd name="connsiteY70" fmla="*/ 1195387 h 1240631"/>
              <a:gd name="connsiteX71" fmla="*/ 1269206 w 1931194"/>
              <a:gd name="connsiteY71" fmla="*/ 1193006 h 1240631"/>
              <a:gd name="connsiteX72" fmla="*/ 1276350 w 1931194"/>
              <a:gd name="connsiteY72" fmla="*/ 1190625 h 1240631"/>
              <a:gd name="connsiteX73" fmla="*/ 1293019 w 1931194"/>
              <a:gd name="connsiteY73" fmla="*/ 1185862 h 1240631"/>
              <a:gd name="connsiteX74" fmla="*/ 1300162 w 1931194"/>
              <a:gd name="connsiteY74" fmla="*/ 1181100 h 1240631"/>
              <a:gd name="connsiteX75" fmla="*/ 1333500 w 1931194"/>
              <a:gd name="connsiteY75" fmla="*/ 1171575 h 1240631"/>
              <a:gd name="connsiteX76" fmla="*/ 1524000 w 1931194"/>
              <a:gd name="connsiteY76" fmla="*/ 1088231 h 1240631"/>
              <a:gd name="connsiteX77" fmla="*/ 1531144 w 1931194"/>
              <a:gd name="connsiteY77" fmla="*/ 1085850 h 1240631"/>
              <a:gd name="connsiteX78" fmla="*/ 1562100 w 1931194"/>
              <a:gd name="connsiteY78" fmla="*/ 1066800 h 1240631"/>
              <a:gd name="connsiteX79" fmla="*/ 1576387 w 1931194"/>
              <a:gd name="connsiteY79" fmla="*/ 1057275 h 1240631"/>
              <a:gd name="connsiteX80" fmla="*/ 1583531 w 1931194"/>
              <a:gd name="connsiteY80" fmla="*/ 1052512 h 1240631"/>
              <a:gd name="connsiteX81" fmla="*/ 1593056 w 1931194"/>
              <a:gd name="connsiteY81" fmla="*/ 1047750 h 1240631"/>
              <a:gd name="connsiteX82" fmla="*/ 1597819 w 1931194"/>
              <a:gd name="connsiteY82" fmla="*/ 1040606 h 1240631"/>
              <a:gd name="connsiteX83" fmla="*/ 1604962 w 1931194"/>
              <a:gd name="connsiteY83" fmla="*/ 1038225 h 1240631"/>
              <a:gd name="connsiteX84" fmla="*/ 1614487 w 1931194"/>
              <a:gd name="connsiteY84" fmla="*/ 1033462 h 1240631"/>
              <a:gd name="connsiteX85" fmla="*/ 1621631 w 1931194"/>
              <a:gd name="connsiteY85" fmla="*/ 1026319 h 1240631"/>
              <a:gd name="connsiteX86" fmla="*/ 1628775 w 1931194"/>
              <a:gd name="connsiteY86" fmla="*/ 1023937 h 1240631"/>
              <a:gd name="connsiteX87" fmla="*/ 1643062 w 1931194"/>
              <a:gd name="connsiteY87" fmla="*/ 1016794 h 1240631"/>
              <a:gd name="connsiteX88" fmla="*/ 1657350 w 1931194"/>
              <a:gd name="connsiteY88" fmla="*/ 1004887 h 1240631"/>
              <a:gd name="connsiteX89" fmla="*/ 1664494 w 1931194"/>
              <a:gd name="connsiteY89" fmla="*/ 1000125 h 1240631"/>
              <a:gd name="connsiteX90" fmla="*/ 1671637 w 1931194"/>
              <a:gd name="connsiteY90" fmla="*/ 992981 h 1240631"/>
              <a:gd name="connsiteX91" fmla="*/ 1681162 w 1931194"/>
              <a:gd name="connsiteY91" fmla="*/ 988219 h 1240631"/>
              <a:gd name="connsiteX92" fmla="*/ 1690687 w 1931194"/>
              <a:gd name="connsiteY92" fmla="*/ 981075 h 1240631"/>
              <a:gd name="connsiteX93" fmla="*/ 1697831 w 1931194"/>
              <a:gd name="connsiteY93" fmla="*/ 976312 h 1240631"/>
              <a:gd name="connsiteX94" fmla="*/ 1712119 w 1931194"/>
              <a:gd name="connsiteY94" fmla="*/ 962025 h 1240631"/>
              <a:gd name="connsiteX95" fmla="*/ 1726406 w 1931194"/>
              <a:gd name="connsiteY95" fmla="*/ 952500 h 1240631"/>
              <a:gd name="connsiteX96" fmla="*/ 1731169 w 1931194"/>
              <a:gd name="connsiteY96" fmla="*/ 945356 h 1240631"/>
              <a:gd name="connsiteX97" fmla="*/ 1743075 w 1931194"/>
              <a:gd name="connsiteY97" fmla="*/ 931069 h 1240631"/>
              <a:gd name="connsiteX98" fmla="*/ 1752600 w 1931194"/>
              <a:gd name="connsiteY98" fmla="*/ 912019 h 1240631"/>
              <a:gd name="connsiteX99" fmla="*/ 1764506 w 1931194"/>
              <a:gd name="connsiteY99" fmla="*/ 895350 h 1240631"/>
              <a:gd name="connsiteX100" fmla="*/ 1769269 w 1931194"/>
              <a:gd name="connsiteY100" fmla="*/ 885825 h 1240631"/>
              <a:gd name="connsiteX101" fmla="*/ 1783556 w 1931194"/>
              <a:gd name="connsiteY101" fmla="*/ 864394 h 1240631"/>
              <a:gd name="connsiteX102" fmla="*/ 1788319 w 1931194"/>
              <a:gd name="connsiteY102" fmla="*/ 857250 h 1240631"/>
              <a:gd name="connsiteX103" fmla="*/ 1797844 w 1931194"/>
              <a:gd name="connsiteY103" fmla="*/ 840581 h 1240631"/>
              <a:gd name="connsiteX104" fmla="*/ 1802606 w 1931194"/>
              <a:gd name="connsiteY104" fmla="*/ 831056 h 1240631"/>
              <a:gd name="connsiteX105" fmla="*/ 1807369 w 1931194"/>
              <a:gd name="connsiteY105" fmla="*/ 823912 h 1240631"/>
              <a:gd name="connsiteX106" fmla="*/ 1816894 w 1931194"/>
              <a:gd name="connsiteY106" fmla="*/ 807244 h 1240631"/>
              <a:gd name="connsiteX107" fmla="*/ 1819275 w 1931194"/>
              <a:gd name="connsiteY107" fmla="*/ 800100 h 1240631"/>
              <a:gd name="connsiteX108" fmla="*/ 1833562 w 1931194"/>
              <a:gd name="connsiteY108" fmla="*/ 778669 h 1240631"/>
              <a:gd name="connsiteX109" fmla="*/ 1843087 w 1931194"/>
              <a:gd name="connsiteY109" fmla="*/ 764381 h 1240631"/>
              <a:gd name="connsiteX110" fmla="*/ 1850231 w 1931194"/>
              <a:gd name="connsiteY110" fmla="*/ 747712 h 1240631"/>
              <a:gd name="connsiteX111" fmla="*/ 1857375 w 1931194"/>
              <a:gd name="connsiteY111" fmla="*/ 738187 h 1240631"/>
              <a:gd name="connsiteX112" fmla="*/ 1866900 w 1931194"/>
              <a:gd name="connsiteY112" fmla="*/ 714375 h 1240631"/>
              <a:gd name="connsiteX113" fmla="*/ 1871662 w 1931194"/>
              <a:gd name="connsiteY113" fmla="*/ 707231 h 1240631"/>
              <a:gd name="connsiteX114" fmla="*/ 1876425 w 1931194"/>
              <a:gd name="connsiteY114" fmla="*/ 697706 h 1240631"/>
              <a:gd name="connsiteX115" fmla="*/ 1881187 w 1931194"/>
              <a:gd name="connsiteY115" fmla="*/ 690562 h 1240631"/>
              <a:gd name="connsiteX116" fmla="*/ 1888331 w 1931194"/>
              <a:gd name="connsiteY116" fmla="*/ 676275 h 1240631"/>
              <a:gd name="connsiteX117" fmla="*/ 1890712 w 1931194"/>
              <a:gd name="connsiteY117" fmla="*/ 666750 h 1240631"/>
              <a:gd name="connsiteX118" fmla="*/ 1893094 w 1931194"/>
              <a:gd name="connsiteY118" fmla="*/ 654844 h 1240631"/>
              <a:gd name="connsiteX119" fmla="*/ 1897856 w 1931194"/>
              <a:gd name="connsiteY119" fmla="*/ 640556 h 1240631"/>
              <a:gd name="connsiteX120" fmla="*/ 1902619 w 1931194"/>
              <a:gd name="connsiteY120" fmla="*/ 623887 h 1240631"/>
              <a:gd name="connsiteX121" fmla="*/ 1905000 w 1931194"/>
              <a:gd name="connsiteY121" fmla="*/ 614362 h 1240631"/>
              <a:gd name="connsiteX122" fmla="*/ 1909762 w 1931194"/>
              <a:gd name="connsiteY122" fmla="*/ 604837 h 1240631"/>
              <a:gd name="connsiteX123" fmla="*/ 1916906 w 1931194"/>
              <a:gd name="connsiteY123" fmla="*/ 573881 h 1240631"/>
              <a:gd name="connsiteX124" fmla="*/ 1919287 w 1931194"/>
              <a:gd name="connsiteY124" fmla="*/ 564356 h 1240631"/>
              <a:gd name="connsiteX125" fmla="*/ 1921669 w 1931194"/>
              <a:gd name="connsiteY125" fmla="*/ 550069 h 1240631"/>
              <a:gd name="connsiteX126" fmla="*/ 1924050 w 1931194"/>
              <a:gd name="connsiteY126" fmla="*/ 533400 h 1240631"/>
              <a:gd name="connsiteX127" fmla="*/ 1926431 w 1931194"/>
              <a:gd name="connsiteY127" fmla="*/ 526256 h 1240631"/>
              <a:gd name="connsiteX128" fmla="*/ 1928812 w 1931194"/>
              <a:gd name="connsiteY128" fmla="*/ 504825 h 1240631"/>
              <a:gd name="connsiteX129" fmla="*/ 1931194 w 1931194"/>
              <a:gd name="connsiteY129" fmla="*/ 490537 h 1240631"/>
              <a:gd name="connsiteX130" fmla="*/ 1928812 w 1931194"/>
              <a:gd name="connsiteY130" fmla="*/ 333375 h 1240631"/>
              <a:gd name="connsiteX131" fmla="*/ 1926431 w 1931194"/>
              <a:gd name="connsiteY131" fmla="*/ 314325 h 1240631"/>
              <a:gd name="connsiteX132" fmla="*/ 1919287 w 1931194"/>
              <a:gd name="connsiteY132" fmla="*/ 240506 h 1240631"/>
              <a:gd name="connsiteX133" fmla="*/ 1916906 w 1931194"/>
              <a:gd name="connsiteY133" fmla="*/ 233362 h 1240631"/>
              <a:gd name="connsiteX134" fmla="*/ 1914525 w 1931194"/>
              <a:gd name="connsiteY134" fmla="*/ 214312 h 1240631"/>
              <a:gd name="connsiteX135" fmla="*/ 1912144 w 1931194"/>
              <a:gd name="connsiteY135" fmla="*/ 190500 h 1240631"/>
              <a:gd name="connsiteX136" fmla="*/ 1907381 w 1931194"/>
              <a:gd name="connsiteY136" fmla="*/ 180975 h 1240631"/>
              <a:gd name="connsiteX137" fmla="*/ 1905000 w 1931194"/>
              <a:gd name="connsiteY137" fmla="*/ 173831 h 1240631"/>
              <a:gd name="connsiteX138" fmla="*/ 1897856 w 1931194"/>
              <a:gd name="connsiteY138" fmla="*/ 150019 h 1240631"/>
              <a:gd name="connsiteX139" fmla="*/ 1895475 w 1931194"/>
              <a:gd name="connsiteY139" fmla="*/ 142875 h 1240631"/>
              <a:gd name="connsiteX140" fmla="*/ 1893094 w 1931194"/>
              <a:gd name="connsiteY140" fmla="*/ 135731 h 1240631"/>
              <a:gd name="connsiteX141" fmla="*/ 1883569 w 1931194"/>
              <a:gd name="connsiteY141" fmla="*/ 119062 h 1240631"/>
              <a:gd name="connsiteX142" fmla="*/ 1878806 w 1931194"/>
              <a:gd name="connsiteY142" fmla="*/ 111919 h 1240631"/>
              <a:gd name="connsiteX143" fmla="*/ 1874044 w 1931194"/>
              <a:gd name="connsiteY143" fmla="*/ 97631 h 1240631"/>
              <a:gd name="connsiteX144" fmla="*/ 1871662 w 1931194"/>
              <a:gd name="connsiteY144" fmla="*/ 90487 h 1240631"/>
              <a:gd name="connsiteX145" fmla="*/ 1862137 w 1931194"/>
              <a:gd name="connsiteY145" fmla="*/ 73819 h 1240631"/>
              <a:gd name="connsiteX146" fmla="*/ 1859756 w 1931194"/>
              <a:gd name="connsiteY146" fmla="*/ 64294 h 1240631"/>
              <a:gd name="connsiteX147" fmla="*/ 1850231 w 1931194"/>
              <a:gd name="connsiteY147" fmla="*/ 50006 h 1240631"/>
              <a:gd name="connsiteX148" fmla="*/ 1840706 w 1931194"/>
              <a:gd name="connsiteY148" fmla="*/ 35719 h 1240631"/>
              <a:gd name="connsiteX149" fmla="*/ 1826419 w 1931194"/>
              <a:gd name="connsiteY149" fmla="*/ 11906 h 1240631"/>
              <a:gd name="connsiteX150" fmla="*/ 1812131 w 1931194"/>
              <a:gd name="connsiteY150" fmla="*/ 7144 h 1240631"/>
              <a:gd name="connsiteX151" fmla="*/ 1788319 w 1931194"/>
              <a:gd name="connsiteY151" fmla="*/ 2381 h 1240631"/>
              <a:gd name="connsiteX152" fmla="*/ 1778794 w 1931194"/>
              <a:gd name="connsiteY152" fmla="*/ 0 h 1240631"/>
              <a:gd name="connsiteX153" fmla="*/ 1797844 w 1931194"/>
              <a:gd name="connsiteY153" fmla="*/ 2381 h 1240631"/>
              <a:gd name="connsiteX154" fmla="*/ 1824037 w 1931194"/>
              <a:gd name="connsiteY154" fmla="*/ 7144 h 1240631"/>
              <a:gd name="connsiteX155" fmla="*/ 1831181 w 1931194"/>
              <a:gd name="connsiteY155" fmla="*/ 7144 h 1240631"/>
              <a:gd name="connsiteX0" fmla="*/ 0 w 1931194"/>
              <a:gd name="connsiteY0" fmla="*/ 966787 h 1240631"/>
              <a:gd name="connsiteX1" fmla="*/ 7144 w 1931194"/>
              <a:gd name="connsiteY1" fmla="*/ 978694 h 1240631"/>
              <a:gd name="connsiteX2" fmla="*/ 11906 w 1931194"/>
              <a:gd name="connsiteY2" fmla="*/ 985837 h 1240631"/>
              <a:gd name="connsiteX3" fmla="*/ 26194 w 1931194"/>
              <a:gd name="connsiteY3" fmla="*/ 995362 h 1240631"/>
              <a:gd name="connsiteX4" fmla="*/ 40481 w 1931194"/>
              <a:gd name="connsiteY4" fmla="*/ 1000125 h 1240631"/>
              <a:gd name="connsiteX5" fmla="*/ 54769 w 1931194"/>
              <a:gd name="connsiteY5" fmla="*/ 1009650 h 1240631"/>
              <a:gd name="connsiteX6" fmla="*/ 61912 w 1931194"/>
              <a:gd name="connsiteY6" fmla="*/ 1014412 h 1240631"/>
              <a:gd name="connsiteX7" fmla="*/ 69056 w 1931194"/>
              <a:gd name="connsiteY7" fmla="*/ 1016794 h 1240631"/>
              <a:gd name="connsiteX8" fmla="*/ 76200 w 1931194"/>
              <a:gd name="connsiteY8" fmla="*/ 1021556 h 1240631"/>
              <a:gd name="connsiteX9" fmla="*/ 85725 w 1931194"/>
              <a:gd name="connsiteY9" fmla="*/ 1023937 h 1240631"/>
              <a:gd name="connsiteX10" fmla="*/ 107156 w 1931194"/>
              <a:gd name="connsiteY10" fmla="*/ 1031081 h 1240631"/>
              <a:gd name="connsiteX11" fmla="*/ 114300 w 1931194"/>
              <a:gd name="connsiteY11" fmla="*/ 1033462 h 1240631"/>
              <a:gd name="connsiteX12" fmla="*/ 123825 w 1931194"/>
              <a:gd name="connsiteY12" fmla="*/ 1038225 h 1240631"/>
              <a:gd name="connsiteX13" fmla="*/ 130969 w 1931194"/>
              <a:gd name="connsiteY13" fmla="*/ 1042987 h 1240631"/>
              <a:gd name="connsiteX14" fmla="*/ 138112 w 1931194"/>
              <a:gd name="connsiteY14" fmla="*/ 1045369 h 1240631"/>
              <a:gd name="connsiteX15" fmla="*/ 154781 w 1931194"/>
              <a:gd name="connsiteY15" fmla="*/ 1054894 h 1240631"/>
              <a:gd name="connsiteX16" fmla="*/ 161925 w 1931194"/>
              <a:gd name="connsiteY16" fmla="*/ 1057275 h 1240631"/>
              <a:gd name="connsiteX17" fmla="*/ 169069 w 1931194"/>
              <a:gd name="connsiteY17" fmla="*/ 1062037 h 1240631"/>
              <a:gd name="connsiteX18" fmla="*/ 176212 w 1931194"/>
              <a:gd name="connsiteY18" fmla="*/ 1064419 h 1240631"/>
              <a:gd name="connsiteX19" fmla="*/ 192881 w 1931194"/>
              <a:gd name="connsiteY19" fmla="*/ 1071562 h 1240631"/>
              <a:gd name="connsiteX20" fmla="*/ 207169 w 1931194"/>
              <a:gd name="connsiteY20" fmla="*/ 1078706 h 1240631"/>
              <a:gd name="connsiteX21" fmla="*/ 216694 w 1931194"/>
              <a:gd name="connsiteY21" fmla="*/ 1083469 h 1240631"/>
              <a:gd name="connsiteX22" fmla="*/ 230981 w 1931194"/>
              <a:gd name="connsiteY22" fmla="*/ 1088231 h 1240631"/>
              <a:gd name="connsiteX23" fmla="*/ 245269 w 1931194"/>
              <a:gd name="connsiteY23" fmla="*/ 1097756 h 1240631"/>
              <a:gd name="connsiteX24" fmla="*/ 259556 w 1931194"/>
              <a:gd name="connsiteY24" fmla="*/ 1102519 h 1240631"/>
              <a:gd name="connsiteX25" fmla="*/ 269081 w 1931194"/>
              <a:gd name="connsiteY25" fmla="*/ 1107281 h 1240631"/>
              <a:gd name="connsiteX26" fmla="*/ 278606 w 1931194"/>
              <a:gd name="connsiteY26" fmla="*/ 1109662 h 1240631"/>
              <a:gd name="connsiteX27" fmla="*/ 300037 w 1931194"/>
              <a:gd name="connsiteY27" fmla="*/ 1116806 h 1240631"/>
              <a:gd name="connsiteX28" fmla="*/ 307181 w 1931194"/>
              <a:gd name="connsiteY28" fmla="*/ 1119187 h 1240631"/>
              <a:gd name="connsiteX29" fmla="*/ 321469 w 1931194"/>
              <a:gd name="connsiteY29" fmla="*/ 1126331 h 1240631"/>
              <a:gd name="connsiteX30" fmla="*/ 330994 w 1931194"/>
              <a:gd name="connsiteY30" fmla="*/ 1131094 h 1240631"/>
              <a:gd name="connsiteX31" fmla="*/ 342900 w 1931194"/>
              <a:gd name="connsiteY31" fmla="*/ 1133475 h 1240631"/>
              <a:gd name="connsiteX32" fmla="*/ 352425 w 1931194"/>
              <a:gd name="connsiteY32" fmla="*/ 1138237 h 1240631"/>
              <a:gd name="connsiteX33" fmla="*/ 366712 w 1931194"/>
              <a:gd name="connsiteY33" fmla="*/ 1143000 h 1240631"/>
              <a:gd name="connsiteX34" fmla="*/ 373856 w 1931194"/>
              <a:gd name="connsiteY34" fmla="*/ 1147762 h 1240631"/>
              <a:gd name="connsiteX35" fmla="*/ 392906 w 1931194"/>
              <a:gd name="connsiteY35" fmla="*/ 1152525 h 1240631"/>
              <a:gd name="connsiteX36" fmla="*/ 414337 w 1931194"/>
              <a:gd name="connsiteY36" fmla="*/ 1159669 h 1240631"/>
              <a:gd name="connsiteX37" fmla="*/ 421481 w 1931194"/>
              <a:gd name="connsiteY37" fmla="*/ 1162050 h 1240631"/>
              <a:gd name="connsiteX38" fmla="*/ 428625 w 1931194"/>
              <a:gd name="connsiteY38" fmla="*/ 1164431 h 1240631"/>
              <a:gd name="connsiteX39" fmla="*/ 445294 w 1931194"/>
              <a:gd name="connsiteY39" fmla="*/ 1169194 h 1240631"/>
              <a:gd name="connsiteX40" fmla="*/ 454819 w 1931194"/>
              <a:gd name="connsiteY40" fmla="*/ 1171575 h 1240631"/>
              <a:gd name="connsiteX41" fmla="*/ 461962 w 1931194"/>
              <a:gd name="connsiteY41" fmla="*/ 1176337 h 1240631"/>
              <a:gd name="connsiteX42" fmla="*/ 478631 w 1931194"/>
              <a:gd name="connsiteY42" fmla="*/ 1181100 h 1240631"/>
              <a:gd name="connsiteX43" fmla="*/ 485775 w 1931194"/>
              <a:gd name="connsiteY43" fmla="*/ 1183481 h 1240631"/>
              <a:gd name="connsiteX44" fmla="*/ 495300 w 1931194"/>
              <a:gd name="connsiteY44" fmla="*/ 1185862 h 1240631"/>
              <a:gd name="connsiteX45" fmla="*/ 502444 w 1931194"/>
              <a:gd name="connsiteY45" fmla="*/ 1188244 h 1240631"/>
              <a:gd name="connsiteX46" fmla="*/ 511969 w 1931194"/>
              <a:gd name="connsiteY46" fmla="*/ 1190625 h 1240631"/>
              <a:gd name="connsiteX47" fmla="*/ 528637 w 1931194"/>
              <a:gd name="connsiteY47" fmla="*/ 1195387 h 1240631"/>
              <a:gd name="connsiteX48" fmla="*/ 535781 w 1931194"/>
              <a:gd name="connsiteY48" fmla="*/ 1200150 h 1240631"/>
              <a:gd name="connsiteX49" fmla="*/ 559594 w 1931194"/>
              <a:gd name="connsiteY49" fmla="*/ 1204912 h 1240631"/>
              <a:gd name="connsiteX50" fmla="*/ 588169 w 1931194"/>
              <a:gd name="connsiteY50" fmla="*/ 1209675 h 1240631"/>
              <a:gd name="connsiteX51" fmla="*/ 611981 w 1931194"/>
              <a:gd name="connsiteY51" fmla="*/ 1214437 h 1240631"/>
              <a:gd name="connsiteX52" fmla="*/ 654844 w 1931194"/>
              <a:gd name="connsiteY52" fmla="*/ 1219200 h 1240631"/>
              <a:gd name="connsiteX53" fmla="*/ 681037 w 1931194"/>
              <a:gd name="connsiteY53" fmla="*/ 1223962 h 1240631"/>
              <a:gd name="connsiteX54" fmla="*/ 700087 w 1931194"/>
              <a:gd name="connsiteY54" fmla="*/ 1226344 h 1240631"/>
              <a:gd name="connsiteX55" fmla="*/ 716756 w 1931194"/>
              <a:gd name="connsiteY55" fmla="*/ 1228725 h 1240631"/>
              <a:gd name="connsiteX56" fmla="*/ 821531 w 1931194"/>
              <a:gd name="connsiteY56" fmla="*/ 1235869 h 1240631"/>
              <a:gd name="connsiteX57" fmla="*/ 847725 w 1931194"/>
              <a:gd name="connsiteY57" fmla="*/ 1238250 h 1240631"/>
              <a:gd name="connsiteX58" fmla="*/ 976312 w 1931194"/>
              <a:gd name="connsiteY58" fmla="*/ 1240631 h 1240631"/>
              <a:gd name="connsiteX59" fmla="*/ 1050131 w 1931194"/>
              <a:gd name="connsiteY59" fmla="*/ 1235869 h 1240631"/>
              <a:gd name="connsiteX60" fmla="*/ 1057275 w 1931194"/>
              <a:gd name="connsiteY60" fmla="*/ 1233487 h 1240631"/>
              <a:gd name="connsiteX61" fmla="*/ 1066800 w 1931194"/>
              <a:gd name="connsiteY61" fmla="*/ 1231106 h 1240631"/>
              <a:gd name="connsiteX62" fmla="*/ 1073944 w 1931194"/>
              <a:gd name="connsiteY62" fmla="*/ 1228725 h 1240631"/>
              <a:gd name="connsiteX63" fmla="*/ 1112044 w 1931194"/>
              <a:gd name="connsiteY63" fmla="*/ 1226344 h 1240631"/>
              <a:gd name="connsiteX64" fmla="*/ 1131094 w 1931194"/>
              <a:gd name="connsiteY64" fmla="*/ 1223962 h 1240631"/>
              <a:gd name="connsiteX65" fmla="*/ 1138237 w 1931194"/>
              <a:gd name="connsiteY65" fmla="*/ 1221581 h 1240631"/>
              <a:gd name="connsiteX66" fmla="*/ 1162050 w 1931194"/>
              <a:gd name="connsiteY66" fmla="*/ 1216819 h 1240631"/>
              <a:gd name="connsiteX67" fmla="*/ 1197769 w 1931194"/>
              <a:gd name="connsiteY67" fmla="*/ 1204912 h 1240631"/>
              <a:gd name="connsiteX68" fmla="*/ 1212056 w 1931194"/>
              <a:gd name="connsiteY68" fmla="*/ 1200150 h 1240631"/>
              <a:gd name="connsiteX69" fmla="*/ 1223962 w 1931194"/>
              <a:gd name="connsiteY69" fmla="*/ 1197769 h 1240631"/>
              <a:gd name="connsiteX70" fmla="*/ 1233487 w 1931194"/>
              <a:gd name="connsiteY70" fmla="*/ 1195387 h 1240631"/>
              <a:gd name="connsiteX71" fmla="*/ 1269206 w 1931194"/>
              <a:gd name="connsiteY71" fmla="*/ 1193006 h 1240631"/>
              <a:gd name="connsiteX72" fmla="*/ 1276350 w 1931194"/>
              <a:gd name="connsiteY72" fmla="*/ 1190625 h 1240631"/>
              <a:gd name="connsiteX73" fmla="*/ 1293019 w 1931194"/>
              <a:gd name="connsiteY73" fmla="*/ 1185862 h 1240631"/>
              <a:gd name="connsiteX74" fmla="*/ 1300162 w 1931194"/>
              <a:gd name="connsiteY74" fmla="*/ 1181100 h 1240631"/>
              <a:gd name="connsiteX75" fmla="*/ 1333500 w 1931194"/>
              <a:gd name="connsiteY75" fmla="*/ 1171575 h 1240631"/>
              <a:gd name="connsiteX76" fmla="*/ 1524000 w 1931194"/>
              <a:gd name="connsiteY76" fmla="*/ 1088231 h 1240631"/>
              <a:gd name="connsiteX77" fmla="*/ 1531144 w 1931194"/>
              <a:gd name="connsiteY77" fmla="*/ 1085850 h 1240631"/>
              <a:gd name="connsiteX78" fmla="*/ 1562100 w 1931194"/>
              <a:gd name="connsiteY78" fmla="*/ 1066800 h 1240631"/>
              <a:gd name="connsiteX79" fmla="*/ 1576387 w 1931194"/>
              <a:gd name="connsiteY79" fmla="*/ 1057275 h 1240631"/>
              <a:gd name="connsiteX80" fmla="*/ 1593056 w 1931194"/>
              <a:gd name="connsiteY80" fmla="*/ 1047750 h 1240631"/>
              <a:gd name="connsiteX81" fmla="*/ 1597819 w 1931194"/>
              <a:gd name="connsiteY81" fmla="*/ 1040606 h 1240631"/>
              <a:gd name="connsiteX82" fmla="*/ 1604962 w 1931194"/>
              <a:gd name="connsiteY82" fmla="*/ 1038225 h 1240631"/>
              <a:gd name="connsiteX83" fmla="*/ 1614487 w 1931194"/>
              <a:gd name="connsiteY83" fmla="*/ 1033462 h 1240631"/>
              <a:gd name="connsiteX84" fmla="*/ 1621631 w 1931194"/>
              <a:gd name="connsiteY84" fmla="*/ 1026319 h 1240631"/>
              <a:gd name="connsiteX85" fmla="*/ 1628775 w 1931194"/>
              <a:gd name="connsiteY85" fmla="*/ 1023937 h 1240631"/>
              <a:gd name="connsiteX86" fmla="*/ 1643062 w 1931194"/>
              <a:gd name="connsiteY86" fmla="*/ 1016794 h 1240631"/>
              <a:gd name="connsiteX87" fmla="*/ 1657350 w 1931194"/>
              <a:gd name="connsiteY87" fmla="*/ 1004887 h 1240631"/>
              <a:gd name="connsiteX88" fmla="*/ 1664494 w 1931194"/>
              <a:gd name="connsiteY88" fmla="*/ 1000125 h 1240631"/>
              <a:gd name="connsiteX89" fmla="*/ 1671637 w 1931194"/>
              <a:gd name="connsiteY89" fmla="*/ 992981 h 1240631"/>
              <a:gd name="connsiteX90" fmla="*/ 1681162 w 1931194"/>
              <a:gd name="connsiteY90" fmla="*/ 988219 h 1240631"/>
              <a:gd name="connsiteX91" fmla="*/ 1690687 w 1931194"/>
              <a:gd name="connsiteY91" fmla="*/ 981075 h 1240631"/>
              <a:gd name="connsiteX92" fmla="*/ 1697831 w 1931194"/>
              <a:gd name="connsiteY92" fmla="*/ 976312 h 1240631"/>
              <a:gd name="connsiteX93" fmla="*/ 1712119 w 1931194"/>
              <a:gd name="connsiteY93" fmla="*/ 962025 h 1240631"/>
              <a:gd name="connsiteX94" fmla="*/ 1726406 w 1931194"/>
              <a:gd name="connsiteY94" fmla="*/ 952500 h 1240631"/>
              <a:gd name="connsiteX95" fmla="*/ 1731169 w 1931194"/>
              <a:gd name="connsiteY95" fmla="*/ 945356 h 1240631"/>
              <a:gd name="connsiteX96" fmla="*/ 1743075 w 1931194"/>
              <a:gd name="connsiteY96" fmla="*/ 931069 h 1240631"/>
              <a:gd name="connsiteX97" fmla="*/ 1752600 w 1931194"/>
              <a:gd name="connsiteY97" fmla="*/ 912019 h 1240631"/>
              <a:gd name="connsiteX98" fmla="*/ 1764506 w 1931194"/>
              <a:gd name="connsiteY98" fmla="*/ 895350 h 1240631"/>
              <a:gd name="connsiteX99" fmla="*/ 1769269 w 1931194"/>
              <a:gd name="connsiteY99" fmla="*/ 885825 h 1240631"/>
              <a:gd name="connsiteX100" fmla="*/ 1783556 w 1931194"/>
              <a:gd name="connsiteY100" fmla="*/ 864394 h 1240631"/>
              <a:gd name="connsiteX101" fmla="*/ 1788319 w 1931194"/>
              <a:gd name="connsiteY101" fmla="*/ 857250 h 1240631"/>
              <a:gd name="connsiteX102" fmla="*/ 1797844 w 1931194"/>
              <a:gd name="connsiteY102" fmla="*/ 840581 h 1240631"/>
              <a:gd name="connsiteX103" fmla="*/ 1802606 w 1931194"/>
              <a:gd name="connsiteY103" fmla="*/ 831056 h 1240631"/>
              <a:gd name="connsiteX104" fmla="*/ 1807369 w 1931194"/>
              <a:gd name="connsiteY104" fmla="*/ 823912 h 1240631"/>
              <a:gd name="connsiteX105" fmla="*/ 1816894 w 1931194"/>
              <a:gd name="connsiteY105" fmla="*/ 807244 h 1240631"/>
              <a:gd name="connsiteX106" fmla="*/ 1819275 w 1931194"/>
              <a:gd name="connsiteY106" fmla="*/ 800100 h 1240631"/>
              <a:gd name="connsiteX107" fmla="*/ 1833562 w 1931194"/>
              <a:gd name="connsiteY107" fmla="*/ 778669 h 1240631"/>
              <a:gd name="connsiteX108" fmla="*/ 1843087 w 1931194"/>
              <a:gd name="connsiteY108" fmla="*/ 764381 h 1240631"/>
              <a:gd name="connsiteX109" fmla="*/ 1850231 w 1931194"/>
              <a:gd name="connsiteY109" fmla="*/ 747712 h 1240631"/>
              <a:gd name="connsiteX110" fmla="*/ 1857375 w 1931194"/>
              <a:gd name="connsiteY110" fmla="*/ 738187 h 1240631"/>
              <a:gd name="connsiteX111" fmla="*/ 1866900 w 1931194"/>
              <a:gd name="connsiteY111" fmla="*/ 714375 h 1240631"/>
              <a:gd name="connsiteX112" fmla="*/ 1871662 w 1931194"/>
              <a:gd name="connsiteY112" fmla="*/ 707231 h 1240631"/>
              <a:gd name="connsiteX113" fmla="*/ 1876425 w 1931194"/>
              <a:gd name="connsiteY113" fmla="*/ 697706 h 1240631"/>
              <a:gd name="connsiteX114" fmla="*/ 1881187 w 1931194"/>
              <a:gd name="connsiteY114" fmla="*/ 690562 h 1240631"/>
              <a:gd name="connsiteX115" fmla="*/ 1888331 w 1931194"/>
              <a:gd name="connsiteY115" fmla="*/ 676275 h 1240631"/>
              <a:gd name="connsiteX116" fmla="*/ 1890712 w 1931194"/>
              <a:gd name="connsiteY116" fmla="*/ 666750 h 1240631"/>
              <a:gd name="connsiteX117" fmla="*/ 1893094 w 1931194"/>
              <a:gd name="connsiteY117" fmla="*/ 654844 h 1240631"/>
              <a:gd name="connsiteX118" fmla="*/ 1897856 w 1931194"/>
              <a:gd name="connsiteY118" fmla="*/ 640556 h 1240631"/>
              <a:gd name="connsiteX119" fmla="*/ 1902619 w 1931194"/>
              <a:gd name="connsiteY119" fmla="*/ 623887 h 1240631"/>
              <a:gd name="connsiteX120" fmla="*/ 1905000 w 1931194"/>
              <a:gd name="connsiteY120" fmla="*/ 614362 h 1240631"/>
              <a:gd name="connsiteX121" fmla="*/ 1909762 w 1931194"/>
              <a:gd name="connsiteY121" fmla="*/ 604837 h 1240631"/>
              <a:gd name="connsiteX122" fmla="*/ 1916906 w 1931194"/>
              <a:gd name="connsiteY122" fmla="*/ 573881 h 1240631"/>
              <a:gd name="connsiteX123" fmla="*/ 1919287 w 1931194"/>
              <a:gd name="connsiteY123" fmla="*/ 564356 h 1240631"/>
              <a:gd name="connsiteX124" fmla="*/ 1921669 w 1931194"/>
              <a:gd name="connsiteY124" fmla="*/ 550069 h 1240631"/>
              <a:gd name="connsiteX125" fmla="*/ 1924050 w 1931194"/>
              <a:gd name="connsiteY125" fmla="*/ 533400 h 1240631"/>
              <a:gd name="connsiteX126" fmla="*/ 1926431 w 1931194"/>
              <a:gd name="connsiteY126" fmla="*/ 526256 h 1240631"/>
              <a:gd name="connsiteX127" fmla="*/ 1928812 w 1931194"/>
              <a:gd name="connsiteY127" fmla="*/ 504825 h 1240631"/>
              <a:gd name="connsiteX128" fmla="*/ 1931194 w 1931194"/>
              <a:gd name="connsiteY128" fmla="*/ 490537 h 1240631"/>
              <a:gd name="connsiteX129" fmla="*/ 1928812 w 1931194"/>
              <a:gd name="connsiteY129" fmla="*/ 333375 h 1240631"/>
              <a:gd name="connsiteX130" fmla="*/ 1926431 w 1931194"/>
              <a:gd name="connsiteY130" fmla="*/ 314325 h 1240631"/>
              <a:gd name="connsiteX131" fmla="*/ 1919287 w 1931194"/>
              <a:gd name="connsiteY131" fmla="*/ 240506 h 1240631"/>
              <a:gd name="connsiteX132" fmla="*/ 1916906 w 1931194"/>
              <a:gd name="connsiteY132" fmla="*/ 233362 h 1240631"/>
              <a:gd name="connsiteX133" fmla="*/ 1914525 w 1931194"/>
              <a:gd name="connsiteY133" fmla="*/ 214312 h 1240631"/>
              <a:gd name="connsiteX134" fmla="*/ 1912144 w 1931194"/>
              <a:gd name="connsiteY134" fmla="*/ 190500 h 1240631"/>
              <a:gd name="connsiteX135" fmla="*/ 1907381 w 1931194"/>
              <a:gd name="connsiteY135" fmla="*/ 180975 h 1240631"/>
              <a:gd name="connsiteX136" fmla="*/ 1905000 w 1931194"/>
              <a:gd name="connsiteY136" fmla="*/ 173831 h 1240631"/>
              <a:gd name="connsiteX137" fmla="*/ 1897856 w 1931194"/>
              <a:gd name="connsiteY137" fmla="*/ 150019 h 1240631"/>
              <a:gd name="connsiteX138" fmla="*/ 1895475 w 1931194"/>
              <a:gd name="connsiteY138" fmla="*/ 142875 h 1240631"/>
              <a:gd name="connsiteX139" fmla="*/ 1893094 w 1931194"/>
              <a:gd name="connsiteY139" fmla="*/ 135731 h 1240631"/>
              <a:gd name="connsiteX140" fmla="*/ 1883569 w 1931194"/>
              <a:gd name="connsiteY140" fmla="*/ 119062 h 1240631"/>
              <a:gd name="connsiteX141" fmla="*/ 1878806 w 1931194"/>
              <a:gd name="connsiteY141" fmla="*/ 111919 h 1240631"/>
              <a:gd name="connsiteX142" fmla="*/ 1874044 w 1931194"/>
              <a:gd name="connsiteY142" fmla="*/ 97631 h 1240631"/>
              <a:gd name="connsiteX143" fmla="*/ 1871662 w 1931194"/>
              <a:gd name="connsiteY143" fmla="*/ 90487 h 1240631"/>
              <a:gd name="connsiteX144" fmla="*/ 1862137 w 1931194"/>
              <a:gd name="connsiteY144" fmla="*/ 73819 h 1240631"/>
              <a:gd name="connsiteX145" fmla="*/ 1859756 w 1931194"/>
              <a:gd name="connsiteY145" fmla="*/ 64294 h 1240631"/>
              <a:gd name="connsiteX146" fmla="*/ 1850231 w 1931194"/>
              <a:gd name="connsiteY146" fmla="*/ 50006 h 1240631"/>
              <a:gd name="connsiteX147" fmla="*/ 1840706 w 1931194"/>
              <a:gd name="connsiteY147" fmla="*/ 35719 h 1240631"/>
              <a:gd name="connsiteX148" fmla="*/ 1826419 w 1931194"/>
              <a:gd name="connsiteY148" fmla="*/ 11906 h 1240631"/>
              <a:gd name="connsiteX149" fmla="*/ 1812131 w 1931194"/>
              <a:gd name="connsiteY149" fmla="*/ 7144 h 1240631"/>
              <a:gd name="connsiteX150" fmla="*/ 1788319 w 1931194"/>
              <a:gd name="connsiteY150" fmla="*/ 2381 h 1240631"/>
              <a:gd name="connsiteX151" fmla="*/ 1778794 w 1931194"/>
              <a:gd name="connsiteY151" fmla="*/ 0 h 1240631"/>
              <a:gd name="connsiteX152" fmla="*/ 1797844 w 1931194"/>
              <a:gd name="connsiteY152" fmla="*/ 2381 h 1240631"/>
              <a:gd name="connsiteX153" fmla="*/ 1824037 w 1931194"/>
              <a:gd name="connsiteY153" fmla="*/ 7144 h 1240631"/>
              <a:gd name="connsiteX154" fmla="*/ 1831181 w 1931194"/>
              <a:gd name="connsiteY154" fmla="*/ 7144 h 1240631"/>
              <a:gd name="connsiteX0" fmla="*/ 0 w 1931194"/>
              <a:gd name="connsiteY0" fmla="*/ 966787 h 1240631"/>
              <a:gd name="connsiteX1" fmla="*/ 7144 w 1931194"/>
              <a:gd name="connsiteY1" fmla="*/ 978694 h 1240631"/>
              <a:gd name="connsiteX2" fmla="*/ 11906 w 1931194"/>
              <a:gd name="connsiteY2" fmla="*/ 985837 h 1240631"/>
              <a:gd name="connsiteX3" fmla="*/ 26194 w 1931194"/>
              <a:gd name="connsiteY3" fmla="*/ 995362 h 1240631"/>
              <a:gd name="connsiteX4" fmla="*/ 40481 w 1931194"/>
              <a:gd name="connsiteY4" fmla="*/ 1000125 h 1240631"/>
              <a:gd name="connsiteX5" fmla="*/ 54769 w 1931194"/>
              <a:gd name="connsiteY5" fmla="*/ 1009650 h 1240631"/>
              <a:gd name="connsiteX6" fmla="*/ 61912 w 1931194"/>
              <a:gd name="connsiteY6" fmla="*/ 1014412 h 1240631"/>
              <a:gd name="connsiteX7" fmla="*/ 69056 w 1931194"/>
              <a:gd name="connsiteY7" fmla="*/ 1016794 h 1240631"/>
              <a:gd name="connsiteX8" fmla="*/ 76200 w 1931194"/>
              <a:gd name="connsiteY8" fmla="*/ 1021556 h 1240631"/>
              <a:gd name="connsiteX9" fmla="*/ 85725 w 1931194"/>
              <a:gd name="connsiteY9" fmla="*/ 1023937 h 1240631"/>
              <a:gd name="connsiteX10" fmla="*/ 107156 w 1931194"/>
              <a:gd name="connsiteY10" fmla="*/ 1031081 h 1240631"/>
              <a:gd name="connsiteX11" fmla="*/ 114300 w 1931194"/>
              <a:gd name="connsiteY11" fmla="*/ 1033462 h 1240631"/>
              <a:gd name="connsiteX12" fmla="*/ 123825 w 1931194"/>
              <a:gd name="connsiteY12" fmla="*/ 1038225 h 1240631"/>
              <a:gd name="connsiteX13" fmla="*/ 130969 w 1931194"/>
              <a:gd name="connsiteY13" fmla="*/ 1042987 h 1240631"/>
              <a:gd name="connsiteX14" fmla="*/ 138112 w 1931194"/>
              <a:gd name="connsiteY14" fmla="*/ 1045369 h 1240631"/>
              <a:gd name="connsiteX15" fmla="*/ 154781 w 1931194"/>
              <a:gd name="connsiteY15" fmla="*/ 1054894 h 1240631"/>
              <a:gd name="connsiteX16" fmla="*/ 161925 w 1931194"/>
              <a:gd name="connsiteY16" fmla="*/ 1057275 h 1240631"/>
              <a:gd name="connsiteX17" fmla="*/ 169069 w 1931194"/>
              <a:gd name="connsiteY17" fmla="*/ 1062037 h 1240631"/>
              <a:gd name="connsiteX18" fmla="*/ 176212 w 1931194"/>
              <a:gd name="connsiteY18" fmla="*/ 1064419 h 1240631"/>
              <a:gd name="connsiteX19" fmla="*/ 192881 w 1931194"/>
              <a:gd name="connsiteY19" fmla="*/ 1071562 h 1240631"/>
              <a:gd name="connsiteX20" fmla="*/ 207169 w 1931194"/>
              <a:gd name="connsiteY20" fmla="*/ 1078706 h 1240631"/>
              <a:gd name="connsiteX21" fmla="*/ 216694 w 1931194"/>
              <a:gd name="connsiteY21" fmla="*/ 1083469 h 1240631"/>
              <a:gd name="connsiteX22" fmla="*/ 230981 w 1931194"/>
              <a:gd name="connsiteY22" fmla="*/ 1088231 h 1240631"/>
              <a:gd name="connsiteX23" fmla="*/ 245269 w 1931194"/>
              <a:gd name="connsiteY23" fmla="*/ 1097756 h 1240631"/>
              <a:gd name="connsiteX24" fmla="*/ 259556 w 1931194"/>
              <a:gd name="connsiteY24" fmla="*/ 1102519 h 1240631"/>
              <a:gd name="connsiteX25" fmla="*/ 269081 w 1931194"/>
              <a:gd name="connsiteY25" fmla="*/ 1107281 h 1240631"/>
              <a:gd name="connsiteX26" fmla="*/ 278606 w 1931194"/>
              <a:gd name="connsiteY26" fmla="*/ 1109662 h 1240631"/>
              <a:gd name="connsiteX27" fmla="*/ 300037 w 1931194"/>
              <a:gd name="connsiteY27" fmla="*/ 1116806 h 1240631"/>
              <a:gd name="connsiteX28" fmla="*/ 307181 w 1931194"/>
              <a:gd name="connsiteY28" fmla="*/ 1119187 h 1240631"/>
              <a:gd name="connsiteX29" fmla="*/ 321469 w 1931194"/>
              <a:gd name="connsiteY29" fmla="*/ 1126331 h 1240631"/>
              <a:gd name="connsiteX30" fmla="*/ 330994 w 1931194"/>
              <a:gd name="connsiteY30" fmla="*/ 1131094 h 1240631"/>
              <a:gd name="connsiteX31" fmla="*/ 342900 w 1931194"/>
              <a:gd name="connsiteY31" fmla="*/ 1133475 h 1240631"/>
              <a:gd name="connsiteX32" fmla="*/ 352425 w 1931194"/>
              <a:gd name="connsiteY32" fmla="*/ 1138237 h 1240631"/>
              <a:gd name="connsiteX33" fmla="*/ 366712 w 1931194"/>
              <a:gd name="connsiteY33" fmla="*/ 1143000 h 1240631"/>
              <a:gd name="connsiteX34" fmla="*/ 373856 w 1931194"/>
              <a:gd name="connsiteY34" fmla="*/ 1147762 h 1240631"/>
              <a:gd name="connsiteX35" fmla="*/ 392906 w 1931194"/>
              <a:gd name="connsiteY35" fmla="*/ 1152525 h 1240631"/>
              <a:gd name="connsiteX36" fmla="*/ 414337 w 1931194"/>
              <a:gd name="connsiteY36" fmla="*/ 1159669 h 1240631"/>
              <a:gd name="connsiteX37" fmla="*/ 421481 w 1931194"/>
              <a:gd name="connsiteY37" fmla="*/ 1162050 h 1240631"/>
              <a:gd name="connsiteX38" fmla="*/ 428625 w 1931194"/>
              <a:gd name="connsiteY38" fmla="*/ 1164431 h 1240631"/>
              <a:gd name="connsiteX39" fmla="*/ 445294 w 1931194"/>
              <a:gd name="connsiteY39" fmla="*/ 1169194 h 1240631"/>
              <a:gd name="connsiteX40" fmla="*/ 454819 w 1931194"/>
              <a:gd name="connsiteY40" fmla="*/ 1171575 h 1240631"/>
              <a:gd name="connsiteX41" fmla="*/ 461962 w 1931194"/>
              <a:gd name="connsiteY41" fmla="*/ 1176337 h 1240631"/>
              <a:gd name="connsiteX42" fmla="*/ 478631 w 1931194"/>
              <a:gd name="connsiteY42" fmla="*/ 1181100 h 1240631"/>
              <a:gd name="connsiteX43" fmla="*/ 485775 w 1931194"/>
              <a:gd name="connsiteY43" fmla="*/ 1183481 h 1240631"/>
              <a:gd name="connsiteX44" fmla="*/ 495300 w 1931194"/>
              <a:gd name="connsiteY44" fmla="*/ 1185862 h 1240631"/>
              <a:gd name="connsiteX45" fmla="*/ 502444 w 1931194"/>
              <a:gd name="connsiteY45" fmla="*/ 1188244 h 1240631"/>
              <a:gd name="connsiteX46" fmla="*/ 511969 w 1931194"/>
              <a:gd name="connsiteY46" fmla="*/ 1190625 h 1240631"/>
              <a:gd name="connsiteX47" fmla="*/ 528637 w 1931194"/>
              <a:gd name="connsiteY47" fmla="*/ 1195387 h 1240631"/>
              <a:gd name="connsiteX48" fmla="*/ 535781 w 1931194"/>
              <a:gd name="connsiteY48" fmla="*/ 1200150 h 1240631"/>
              <a:gd name="connsiteX49" fmla="*/ 559594 w 1931194"/>
              <a:gd name="connsiteY49" fmla="*/ 1204912 h 1240631"/>
              <a:gd name="connsiteX50" fmla="*/ 588169 w 1931194"/>
              <a:gd name="connsiteY50" fmla="*/ 1209675 h 1240631"/>
              <a:gd name="connsiteX51" fmla="*/ 611981 w 1931194"/>
              <a:gd name="connsiteY51" fmla="*/ 1214437 h 1240631"/>
              <a:gd name="connsiteX52" fmla="*/ 654844 w 1931194"/>
              <a:gd name="connsiteY52" fmla="*/ 1219200 h 1240631"/>
              <a:gd name="connsiteX53" fmla="*/ 681037 w 1931194"/>
              <a:gd name="connsiteY53" fmla="*/ 1223962 h 1240631"/>
              <a:gd name="connsiteX54" fmla="*/ 700087 w 1931194"/>
              <a:gd name="connsiteY54" fmla="*/ 1226344 h 1240631"/>
              <a:gd name="connsiteX55" fmla="*/ 716756 w 1931194"/>
              <a:gd name="connsiteY55" fmla="*/ 1228725 h 1240631"/>
              <a:gd name="connsiteX56" fmla="*/ 821531 w 1931194"/>
              <a:gd name="connsiteY56" fmla="*/ 1235869 h 1240631"/>
              <a:gd name="connsiteX57" fmla="*/ 847725 w 1931194"/>
              <a:gd name="connsiteY57" fmla="*/ 1238250 h 1240631"/>
              <a:gd name="connsiteX58" fmla="*/ 976312 w 1931194"/>
              <a:gd name="connsiteY58" fmla="*/ 1240631 h 1240631"/>
              <a:gd name="connsiteX59" fmla="*/ 1050131 w 1931194"/>
              <a:gd name="connsiteY59" fmla="*/ 1235869 h 1240631"/>
              <a:gd name="connsiteX60" fmla="*/ 1057275 w 1931194"/>
              <a:gd name="connsiteY60" fmla="*/ 1233487 h 1240631"/>
              <a:gd name="connsiteX61" fmla="*/ 1066800 w 1931194"/>
              <a:gd name="connsiteY61" fmla="*/ 1231106 h 1240631"/>
              <a:gd name="connsiteX62" fmla="*/ 1073944 w 1931194"/>
              <a:gd name="connsiteY62" fmla="*/ 1228725 h 1240631"/>
              <a:gd name="connsiteX63" fmla="*/ 1112044 w 1931194"/>
              <a:gd name="connsiteY63" fmla="*/ 1226344 h 1240631"/>
              <a:gd name="connsiteX64" fmla="*/ 1131094 w 1931194"/>
              <a:gd name="connsiteY64" fmla="*/ 1223962 h 1240631"/>
              <a:gd name="connsiteX65" fmla="*/ 1138237 w 1931194"/>
              <a:gd name="connsiteY65" fmla="*/ 1221581 h 1240631"/>
              <a:gd name="connsiteX66" fmla="*/ 1162050 w 1931194"/>
              <a:gd name="connsiteY66" fmla="*/ 1216819 h 1240631"/>
              <a:gd name="connsiteX67" fmla="*/ 1197769 w 1931194"/>
              <a:gd name="connsiteY67" fmla="*/ 1204912 h 1240631"/>
              <a:gd name="connsiteX68" fmla="*/ 1212056 w 1931194"/>
              <a:gd name="connsiteY68" fmla="*/ 1200150 h 1240631"/>
              <a:gd name="connsiteX69" fmla="*/ 1223962 w 1931194"/>
              <a:gd name="connsiteY69" fmla="*/ 1197769 h 1240631"/>
              <a:gd name="connsiteX70" fmla="*/ 1233487 w 1931194"/>
              <a:gd name="connsiteY70" fmla="*/ 1195387 h 1240631"/>
              <a:gd name="connsiteX71" fmla="*/ 1269206 w 1931194"/>
              <a:gd name="connsiteY71" fmla="*/ 1193006 h 1240631"/>
              <a:gd name="connsiteX72" fmla="*/ 1276350 w 1931194"/>
              <a:gd name="connsiteY72" fmla="*/ 1190625 h 1240631"/>
              <a:gd name="connsiteX73" fmla="*/ 1293019 w 1931194"/>
              <a:gd name="connsiteY73" fmla="*/ 1185862 h 1240631"/>
              <a:gd name="connsiteX74" fmla="*/ 1300162 w 1931194"/>
              <a:gd name="connsiteY74" fmla="*/ 1181100 h 1240631"/>
              <a:gd name="connsiteX75" fmla="*/ 1333500 w 1931194"/>
              <a:gd name="connsiteY75" fmla="*/ 1171575 h 1240631"/>
              <a:gd name="connsiteX76" fmla="*/ 1524000 w 1931194"/>
              <a:gd name="connsiteY76" fmla="*/ 1088231 h 1240631"/>
              <a:gd name="connsiteX77" fmla="*/ 1531144 w 1931194"/>
              <a:gd name="connsiteY77" fmla="*/ 1085850 h 1240631"/>
              <a:gd name="connsiteX78" fmla="*/ 1562100 w 1931194"/>
              <a:gd name="connsiteY78" fmla="*/ 1066800 h 1240631"/>
              <a:gd name="connsiteX79" fmla="*/ 1576387 w 1931194"/>
              <a:gd name="connsiteY79" fmla="*/ 1057275 h 1240631"/>
              <a:gd name="connsiteX80" fmla="*/ 1593056 w 1931194"/>
              <a:gd name="connsiteY80" fmla="*/ 1047750 h 1240631"/>
              <a:gd name="connsiteX81" fmla="*/ 1604962 w 1931194"/>
              <a:gd name="connsiteY81" fmla="*/ 1038225 h 1240631"/>
              <a:gd name="connsiteX82" fmla="*/ 1614487 w 1931194"/>
              <a:gd name="connsiteY82" fmla="*/ 1033462 h 1240631"/>
              <a:gd name="connsiteX83" fmla="*/ 1621631 w 1931194"/>
              <a:gd name="connsiteY83" fmla="*/ 1026319 h 1240631"/>
              <a:gd name="connsiteX84" fmla="*/ 1628775 w 1931194"/>
              <a:gd name="connsiteY84" fmla="*/ 1023937 h 1240631"/>
              <a:gd name="connsiteX85" fmla="*/ 1643062 w 1931194"/>
              <a:gd name="connsiteY85" fmla="*/ 1016794 h 1240631"/>
              <a:gd name="connsiteX86" fmla="*/ 1657350 w 1931194"/>
              <a:gd name="connsiteY86" fmla="*/ 1004887 h 1240631"/>
              <a:gd name="connsiteX87" fmla="*/ 1664494 w 1931194"/>
              <a:gd name="connsiteY87" fmla="*/ 1000125 h 1240631"/>
              <a:gd name="connsiteX88" fmla="*/ 1671637 w 1931194"/>
              <a:gd name="connsiteY88" fmla="*/ 992981 h 1240631"/>
              <a:gd name="connsiteX89" fmla="*/ 1681162 w 1931194"/>
              <a:gd name="connsiteY89" fmla="*/ 988219 h 1240631"/>
              <a:gd name="connsiteX90" fmla="*/ 1690687 w 1931194"/>
              <a:gd name="connsiteY90" fmla="*/ 981075 h 1240631"/>
              <a:gd name="connsiteX91" fmla="*/ 1697831 w 1931194"/>
              <a:gd name="connsiteY91" fmla="*/ 976312 h 1240631"/>
              <a:gd name="connsiteX92" fmla="*/ 1712119 w 1931194"/>
              <a:gd name="connsiteY92" fmla="*/ 962025 h 1240631"/>
              <a:gd name="connsiteX93" fmla="*/ 1726406 w 1931194"/>
              <a:gd name="connsiteY93" fmla="*/ 952500 h 1240631"/>
              <a:gd name="connsiteX94" fmla="*/ 1731169 w 1931194"/>
              <a:gd name="connsiteY94" fmla="*/ 945356 h 1240631"/>
              <a:gd name="connsiteX95" fmla="*/ 1743075 w 1931194"/>
              <a:gd name="connsiteY95" fmla="*/ 931069 h 1240631"/>
              <a:gd name="connsiteX96" fmla="*/ 1752600 w 1931194"/>
              <a:gd name="connsiteY96" fmla="*/ 912019 h 1240631"/>
              <a:gd name="connsiteX97" fmla="*/ 1764506 w 1931194"/>
              <a:gd name="connsiteY97" fmla="*/ 895350 h 1240631"/>
              <a:gd name="connsiteX98" fmla="*/ 1769269 w 1931194"/>
              <a:gd name="connsiteY98" fmla="*/ 885825 h 1240631"/>
              <a:gd name="connsiteX99" fmla="*/ 1783556 w 1931194"/>
              <a:gd name="connsiteY99" fmla="*/ 864394 h 1240631"/>
              <a:gd name="connsiteX100" fmla="*/ 1788319 w 1931194"/>
              <a:gd name="connsiteY100" fmla="*/ 857250 h 1240631"/>
              <a:gd name="connsiteX101" fmla="*/ 1797844 w 1931194"/>
              <a:gd name="connsiteY101" fmla="*/ 840581 h 1240631"/>
              <a:gd name="connsiteX102" fmla="*/ 1802606 w 1931194"/>
              <a:gd name="connsiteY102" fmla="*/ 831056 h 1240631"/>
              <a:gd name="connsiteX103" fmla="*/ 1807369 w 1931194"/>
              <a:gd name="connsiteY103" fmla="*/ 823912 h 1240631"/>
              <a:gd name="connsiteX104" fmla="*/ 1816894 w 1931194"/>
              <a:gd name="connsiteY104" fmla="*/ 807244 h 1240631"/>
              <a:gd name="connsiteX105" fmla="*/ 1819275 w 1931194"/>
              <a:gd name="connsiteY105" fmla="*/ 800100 h 1240631"/>
              <a:gd name="connsiteX106" fmla="*/ 1833562 w 1931194"/>
              <a:gd name="connsiteY106" fmla="*/ 778669 h 1240631"/>
              <a:gd name="connsiteX107" fmla="*/ 1843087 w 1931194"/>
              <a:gd name="connsiteY107" fmla="*/ 764381 h 1240631"/>
              <a:gd name="connsiteX108" fmla="*/ 1850231 w 1931194"/>
              <a:gd name="connsiteY108" fmla="*/ 747712 h 1240631"/>
              <a:gd name="connsiteX109" fmla="*/ 1857375 w 1931194"/>
              <a:gd name="connsiteY109" fmla="*/ 738187 h 1240631"/>
              <a:gd name="connsiteX110" fmla="*/ 1866900 w 1931194"/>
              <a:gd name="connsiteY110" fmla="*/ 714375 h 1240631"/>
              <a:gd name="connsiteX111" fmla="*/ 1871662 w 1931194"/>
              <a:gd name="connsiteY111" fmla="*/ 707231 h 1240631"/>
              <a:gd name="connsiteX112" fmla="*/ 1876425 w 1931194"/>
              <a:gd name="connsiteY112" fmla="*/ 697706 h 1240631"/>
              <a:gd name="connsiteX113" fmla="*/ 1881187 w 1931194"/>
              <a:gd name="connsiteY113" fmla="*/ 690562 h 1240631"/>
              <a:gd name="connsiteX114" fmla="*/ 1888331 w 1931194"/>
              <a:gd name="connsiteY114" fmla="*/ 676275 h 1240631"/>
              <a:gd name="connsiteX115" fmla="*/ 1890712 w 1931194"/>
              <a:gd name="connsiteY115" fmla="*/ 666750 h 1240631"/>
              <a:gd name="connsiteX116" fmla="*/ 1893094 w 1931194"/>
              <a:gd name="connsiteY116" fmla="*/ 654844 h 1240631"/>
              <a:gd name="connsiteX117" fmla="*/ 1897856 w 1931194"/>
              <a:gd name="connsiteY117" fmla="*/ 640556 h 1240631"/>
              <a:gd name="connsiteX118" fmla="*/ 1902619 w 1931194"/>
              <a:gd name="connsiteY118" fmla="*/ 623887 h 1240631"/>
              <a:gd name="connsiteX119" fmla="*/ 1905000 w 1931194"/>
              <a:gd name="connsiteY119" fmla="*/ 614362 h 1240631"/>
              <a:gd name="connsiteX120" fmla="*/ 1909762 w 1931194"/>
              <a:gd name="connsiteY120" fmla="*/ 604837 h 1240631"/>
              <a:gd name="connsiteX121" fmla="*/ 1916906 w 1931194"/>
              <a:gd name="connsiteY121" fmla="*/ 573881 h 1240631"/>
              <a:gd name="connsiteX122" fmla="*/ 1919287 w 1931194"/>
              <a:gd name="connsiteY122" fmla="*/ 564356 h 1240631"/>
              <a:gd name="connsiteX123" fmla="*/ 1921669 w 1931194"/>
              <a:gd name="connsiteY123" fmla="*/ 550069 h 1240631"/>
              <a:gd name="connsiteX124" fmla="*/ 1924050 w 1931194"/>
              <a:gd name="connsiteY124" fmla="*/ 533400 h 1240631"/>
              <a:gd name="connsiteX125" fmla="*/ 1926431 w 1931194"/>
              <a:gd name="connsiteY125" fmla="*/ 526256 h 1240631"/>
              <a:gd name="connsiteX126" fmla="*/ 1928812 w 1931194"/>
              <a:gd name="connsiteY126" fmla="*/ 504825 h 1240631"/>
              <a:gd name="connsiteX127" fmla="*/ 1931194 w 1931194"/>
              <a:gd name="connsiteY127" fmla="*/ 490537 h 1240631"/>
              <a:gd name="connsiteX128" fmla="*/ 1928812 w 1931194"/>
              <a:gd name="connsiteY128" fmla="*/ 333375 h 1240631"/>
              <a:gd name="connsiteX129" fmla="*/ 1926431 w 1931194"/>
              <a:gd name="connsiteY129" fmla="*/ 314325 h 1240631"/>
              <a:gd name="connsiteX130" fmla="*/ 1919287 w 1931194"/>
              <a:gd name="connsiteY130" fmla="*/ 240506 h 1240631"/>
              <a:gd name="connsiteX131" fmla="*/ 1916906 w 1931194"/>
              <a:gd name="connsiteY131" fmla="*/ 233362 h 1240631"/>
              <a:gd name="connsiteX132" fmla="*/ 1914525 w 1931194"/>
              <a:gd name="connsiteY132" fmla="*/ 214312 h 1240631"/>
              <a:gd name="connsiteX133" fmla="*/ 1912144 w 1931194"/>
              <a:gd name="connsiteY133" fmla="*/ 190500 h 1240631"/>
              <a:gd name="connsiteX134" fmla="*/ 1907381 w 1931194"/>
              <a:gd name="connsiteY134" fmla="*/ 180975 h 1240631"/>
              <a:gd name="connsiteX135" fmla="*/ 1905000 w 1931194"/>
              <a:gd name="connsiteY135" fmla="*/ 173831 h 1240631"/>
              <a:gd name="connsiteX136" fmla="*/ 1897856 w 1931194"/>
              <a:gd name="connsiteY136" fmla="*/ 150019 h 1240631"/>
              <a:gd name="connsiteX137" fmla="*/ 1895475 w 1931194"/>
              <a:gd name="connsiteY137" fmla="*/ 142875 h 1240631"/>
              <a:gd name="connsiteX138" fmla="*/ 1893094 w 1931194"/>
              <a:gd name="connsiteY138" fmla="*/ 135731 h 1240631"/>
              <a:gd name="connsiteX139" fmla="*/ 1883569 w 1931194"/>
              <a:gd name="connsiteY139" fmla="*/ 119062 h 1240631"/>
              <a:gd name="connsiteX140" fmla="*/ 1878806 w 1931194"/>
              <a:gd name="connsiteY140" fmla="*/ 111919 h 1240631"/>
              <a:gd name="connsiteX141" fmla="*/ 1874044 w 1931194"/>
              <a:gd name="connsiteY141" fmla="*/ 97631 h 1240631"/>
              <a:gd name="connsiteX142" fmla="*/ 1871662 w 1931194"/>
              <a:gd name="connsiteY142" fmla="*/ 90487 h 1240631"/>
              <a:gd name="connsiteX143" fmla="*/ 1862137 w 1931194"/>
              <a:gd name="connsiteY143" fmla="*/ 73819 h 1240631"/>
              <a:gd name="connsiteX144" fmla="*/ 1859756 w 1931194"/>
              <a:gd name="connsiteY144" fmla="*/ 64294 h 1240631"/>
              <a:gd name="connsiteX145" fmla="*/ 1850231 w 1931194"/>
              <a:gd name="connsiteY145" fmla="*/ 50006 h 1240631"/>
              <a:gd name="connsiteX146" fmla="*/ 1840706 w 1931194"/>
              <a:gd name="connsiteY146" fmla="*/ 35719 h 1240631"/>
              <a:gd name="connsiteX147" fmla="*/ 1826419 w 1931194"/>
              <a:gd name="connsiteY147" fmla="*/ 11906 h 1240631"/>
              <a:gd name="connsiteX148" fmla="*/ 1812131 w 1931194"/>
              <a:gd name="connsiteY148" fmla="*/ 7144 h 1240631"/>
              <a:gd name="connsiteX149" fmla="*/ 1788319 w 1931194"/>
              <a:gd name="connsiteY149" fmla="*/ 2381 h 1240631"/>
              <a:gd name="connsiteX150" fmla="*/ 1778794 w 1931194"/>
              <a:gd name="connsiteY150" fmla="*/ 0 h 1240631"/>
              <a:gd name="connsiteX151" fmla="*/ 1797844 w 1931194"/>
              <a:gd name="connsiteY151" fmla="*/ 2381 h 1240631"/>
              <a:gd name="connsiteX152" fmla="*/ 1824037 w 1931194"/>
              <a:gd name="connsiteY152" fmla="*/ 7144 h 1240631"/>
              <a:gd name="connsiteX153" fmla="*/ 1831181 w 1931194"/>
              <a:gd name="connsiteY153" fmla="*/ 7144 h 1240631"/>
              <a:gd name="connsiteX0" fmla="*/ 0 w 1931194"/>
              <a:gd name="connsiteY0" fmla="*/ 966936 h 1240780"/>
              <a:gd name="connsiteX1" fmla="*/ 7144 w 1931194"/>
              <a:gd name="connsiteY1" fmla="*/ 978843 h 1240780"/>
              <a:gd name="connsiteX2" fmla="*/ 11906 w 1931194"/>
              <a:gd name="connsiteY2" fmla="*/ 985986 h 1240780"/>
              <a:gd name="connsiteX3" fmla="*/ 26194 w 1931194"/>
              <a:gd name="connsiteY3" fmla="*/ 995511 h 1240780"/>
              <a:gd name="connsiteX4" fmla="*/ 40481 w 1931194"/>
              <a:gd name="connsiteY4" fmla="*/ 1000274 h 1240780"/>
              <a:gd name="connsiteX5" fmla="*/ 54769 w 1931194"/>
              <a:gd name="connsiteY5" fmla="*/ 1009799 h 1240780"/>
              <a:gd name="connsiteX6" fmla="*/ 61912 w 1931194"/>
              <a:gd name="connsiteY6" fmla="*/ 1014561 h 1240780"/>
              <a:gd name="connsiteX7" fmla="*/ 69056 w 1931194"/>
              <a:gd name="connsiteY7" fmla="*/ 1016943 h 1240780"/>
              <a:gd name="connsiteX8" fmla="*/ 76200 w 1931194"/>
              <a:gd name="connsiteY8" fmla="*/ 1021705 h 1240780"/>
              <a:gd name="connsiteX9" fmla="*/ 85725 w 1931194"/>
              <a:gd name="connsiteY9" fmla="*/ 1024086 h 1240780"/>
              <a:gd name="connsiteX10" fmla="*/ 107156 w 1931194"/>
              <a:gd name="connsiteY10" fmla="*/ 1031230 h 1240780"/>
              <a:gd name="connsiteX11" fmla="*/ 114300 w 1931194"/>
              <a:gd name="connsiteY11" fmla="*/ 1033611 h 1240780"/>
              <a:gd name="connsiteX12" fmla="*/ 123825 w 1931194"/>
              <a:gd name="connsiteY12" fmla="*/ 1038374 h 1240780"/>
              <a:gd name="connsiteX13" fmla="*/ 130969 w 1931194"/>
              <a:gd name="connsiteY13" fmla="*/ 1043136 h 1240780"/>
              <a:gd name="connsiteX14" fmla="*/ 138112 w 1931194"/>
              <a:gd name="connsiteY14" fmla="*/ 1045518 h 1240780"/>
              <a:gd name="connsiteX15" fmla="*/ 154781 w 1931194"/>
              <a:gd name="connsiteY15" fmla="*/ 1055043 h 1240780"/>
              <a:gd name="connsiteX16" fmla="*/ 161925 w 1931194"/>
              <a:gd name="connsiteY16" fmla="*/ 1057424 h 1240780"/>
              <a:gd name="connsiteX17" fmla="*/ 169069 w 1931194"/>
              <a:gd name="connsiteY17" fmla="*/ 1062186 h 1240780"/>
              <a:gd name="connsiteX18" fmla="*/ 176212 w 1931194"/>
              <a:gd name="connsiteY18" fmla="*/ 1064568 h 1240780"/>
              <a:gd name="connsiteX19" fmla="*/ 192881 w 1931194"/>
              <a:gd name="connsiteY19" fmla="*/ 1071711 h 1240780"/>
              <a:gd name="connsiteX20" fmla="*/ 207169 w 1931194"/>
              <a:gd name="connsiteY20" fmla="*/ 1078855 h 1240780"/>
              <a:gd name="connsiteX21" fmla="*/ 216694 w 1931194"/>
              <a:gd name="connsiteY21" fmla="*/ 1083618 h 1240780"/>
              <a:gd name="connsiteX22" fmla="*/ 230981 w 1931194"/>
              <a:gd name="connsiteY22" fmla="*/ 1088380 h 1240780"/>
              <a:gd name="connsiteX23" fmla="*/ 245269 w 1931194"/>
              <a:gd name="connsiteY23" fmla="*/ 1097905 h 1240780"/>
              <a:gd name="connsiteX24" fmla="*/ 259556 w 1931194"/>
              <a:gd name="connsiteY24" fmla="*/ 1102668 h 1240780"/>
              <a:gd name="connsiteX25" fmla="*/ 269081 w 1931194"/>
              <a:gd name="connsiteY25" fmla="*/ 1107430 h 1240780"/>
              <a:gd name="connsiteX26" fmla="*/ 278606 w 1931194"/>
              <a:gd name="connsiteY26" fmla="*/ 1109811 h 1240780"/>
              <a:gd name="connsiteX27" fmla="*/ 300037 w 1931194"/>
              <a:gd name="connsiteY27" fmla="*/ 1116955 h 1240780"/>
              <a:gd name="connsiteX28" fmla="*/ 307181 w 1931194"/>
              <a:gd name="connsiteY28" fmla="*/ 1119336 h 1240780"/>
              <a:gd name="connsiteX29" fmla="*/ 321469 w 1931194"/>
              <a:gd name="connsiteY29" fmla="*/ 1126480 h 1240780"/>
              <a:gd name="connsiteX30" fmla="*/ 330994 w 1931194"/>
              <a:gd name="connsiteY30" fmla="*/ 1131243 h 1240780"/>
              <a:gd name="connsiteX31" fmla="*/ 342900 w 1931194"/>
              <a:gd name="connsiteY31" fmla="*/ 1133624 h 1240780"/>
              <a:gd name="connsiteX32" fmla="*/ 352425 w 1931194"/>
              <a:gd name="connsiteY32" fmla="*/ 1138386 h 1240780"/>
              <a:gd name="connsiteX33" fmla="*/ 366712 w 1931194"/>
              <a:gd name="connsiteY33" fmla="*/ 1143149 h 1240780"/>
              <a:gd name="connsiteX34" fmla="*/ 373856 w 1931194"/>
              <a:gd name="connsiteY34" fmla="*/ 1147911 h 1240780"/>
              <a:gd name="connsiteX35" fmla="*/ 392906 w 1931194"/>
              <a:gd name="connsiteY35" fmla="*/ 1152674 h 1240780"/>
              <a:gd name="connsiteX36" fmla="*/ 414337 w 1931194"/>
              <a:gd name="connsiteY36" fmla="*/ 1159818 h 1240780"/>
              <a:gd name="connsiteX37" fmla="*/ 421481 w 1931194"/>
              <a:gd name="connsiteY37" fmla="*/ 1162199 h 1240780"/>
              <a:gd name="connsiteX38" fmla="*/ 428625 w 1931194"/>
              <a:gd name="connsiteY38" fmla="*/ 1164580 h 1240780"/>
              <a:gd name="connsiteX39" fmla="*/ 445294 w 1931194"/>
              <a:gd name="connsiteY39" fmla="*/ 1169343 h 1240780"/>
              <a:gd name="connsiteX40" fmla="*/ 454819 w 1931194"/>
              <a:gd name="connsiteY40" fmla="*/ 1171724 h 1240780"/>
              <a:gd name="connsiteX41" fmla="*/ 461962 w 1931194"/>
              <a:gd name="connsiteY41" fmla="*/ 1176486 h 1240780"/>
              <a:gd name="connsiteX42" fmla="*/ 478631 w 1931194"/>
              <a:gd name="connsiteY42" fmla="*/ 1181249 h 1240780"/>
              <a:gd name="connsiteX43" fmla="*/ 485775 w 1931194"/>
              <a:gd name="connsiteY43" fmla="*/ 1183630 h 1240780"/>
              <a:gd name="connsiteX44" fmla="*/ 495300 w 1931194"/>
              <a:gd name="connsiteY44" fmla="*/ 1186011 h 1240780"/>
              <a:gd name="connsiteX45" fmla="*/ 502444 w 1931194"/>
              <a:gd name="connsiteY45" fmla="*/ 1188393 h 1240780"/>
              <a:gd name="connsiteX46" fmla="*/ 511969 w 1931194"/>
              <a:gd name="connsiteY46" fmla="*/ 1190774 h 1240780"/>
              <a:gd name="connsiteX47" fmla="*/ 528637 w 1931194"/>
              <a:gd name="connsiteY47" fmla="*/ 1195536 h 1240780"/>
              <a:gd name="connsiteX48" fmla="*/ 535781 w 1931194"/>
              <a:gd name="connsiteY48" fmla="*/ 1200299 h 1240780"/>
              <a:gd name="connsiteX49" fmla="*/ 559594 w 1931194"/>
              <a:gd name="connsiteY49" fmla="*/ 1205061 h 1240780"/>
              <a:gd name="connsiteX50" fmla="*/ 588169 w 1931194"/>
              <a:gd name="connsiteY50" fmla="*/ 1209824 h 1240780"/>
              <a:gd name="connsiteX51" fmla="*/ 611981 w 1931194"/>
              <a:gd name="connsiteY51" fmla="*/ 1214586 h 1240780"/>
              <a:gd name="connsiteX52" fmla="*/ 654844 w 1931194"/>
              <a:gd name="connsiteY52" fmla="*/ 1219349 h 1240780"/>
              <a:gd name="connsiteX53" fmla="*/ 681037 w 1931194"/>
              <a:gd name="connsiteY53" fmla="*/ 1224111 h 1240780"/>
              <a:gd name="connsiteX54" fmla="*/ 700087 w 1931194"/>
              <a:gd name="connsiteY54" fmla="*/ 1226493 h 1240780"/>
              <a:gd name="connsiteX55" fmla="*/ 716756 w 1931194"/>
              <a:gd name="connsiteY55" fmla="*/ 1228874 h 1240780"/>
              <a:gd name="connsiteX56" fmla="*/ 821531 w 1931194"/>
              <a:gd name="connsiteY56" fmla="*/ 1236018 h 1240780"/>
              <a:gd name="connsiteX57" fmla="*/ 847725 w 1931194"/>
              <a:gd name="connsiteY57" fmla="*/ 1238399 h 1240780"/>
              <a:gd name="connsiteX58" fmla="*/ 976312 w 1931194"/>
              <a:gd name="connsiteY58" fmla="*/ 1240780 h 1240780"/>
              <a:gd name="connsiteX59" fmla="*/ 1050131 w 1931194"/>
              <a:gd name="connsiteY59" fmla="*/ 1236018 h 1240780"/>
              <a:gd name="connsiteX60" fmla="*/ 1057275 w 1931194"/>
              <a:gd name="connsiteY60" fmla="*/ 1233636 h 1240780"/>
              <a:gd name="connsiteX61" fmla="*/ 1066800 w 1931194"/>
              <a:gd name="connsiteY61" fmla="*/ 1231255 h 1240780"/>
              <a:gd name="connsiteX62" fmla="*/ 1073944 w 1931194"/>
              <a:gd name="connsiteY62" fmla="*/ 1228874 h 1240780"/>
              <a:gd name="connsiteX63" fmla="*/ 1112044 w 1931194"/>
              <a:gd name="connsiteY63" fmla="*/ 1226493 h 1240780"/>
              <a:gd name="connsiteX64" fmla="*/ 1131094 w 1931194"/>
              <a:gd name="connsiteY64" fmla="*/ 1224111 h 1240780"/>
              <a:gd name="connsiteX65" fmla="*/ 1138237 w 1931194"/>
              <a:gd name="connsiteY65" fmla="*/ 1221730 h 1240780"/>
              <a:gd name="connsiteX66" fmla="*/ 1162050 w 1931194"/>
              <a:gd name="connsiteY66" fmla="*/ 1216968 h 1240780"/>
              <a:gd name="connsiteX67" fmla="*/ 1197769 w 1931194"/>
              <a:gd name="connsiteY67" fmla="*/ 1205061 h 1240780"/>
              <a:gd name="connsiteX68" fmla="*/ 1212056 w 1931194"/>
              <a:gd name="connsiteY68" fmla="*/ 1200299 h 1240780"/>
              <a:gd name="connsiteX69" fmla="*/ 1223962 w 1931194"/>
              <a:gd name="connsiteY69" fmla="*/ 1197918 h 1240780"/>
              <a:gd name="connsiteX70" fmla="*/ 1233487 w 1931194"/>
              <a:gd name="connsiteY70" fmla="*/ 1195536 h 1240780"/>
              <a:gd name="connsiteX71" fmla="*/ 1269206 w 1931194"/>
              <a:gd name="connsiteY71" fmla="*/ 1193155 h 1240780"/>
              <a:gd name="connsiteX72" fmla="*/ 1276350 w 1931194"/>
              <a:gd name="connsiteY72" fmla="*/ 1190774 h 1240780"/>
              <a:gd name="connsiteX73" fmla="*/ 1293019 w 1931194"/>
              <a:gd name="connsiteY73" fmla="*/ 1186011 h 1240780"/>
              <a:gd name="connsiteX74" fmla="*/ 1300162 w 1931194"/>
              <a:gd name="connsiteY74" fmla="*/ 1181249 h 1240780"/>
              <a:gd name="connsiteX75" fmla="*/ 1333500 w 1931194"/>
              <a:gd name="connsiteY75" fmla="*/ 1171724 h 1240780"/>
              <a:gd name="connsiteX76" fmla="*/ 1524000 w 1931194"/>
              <a:gd name="connsiteY76" fmla="*/ 1088380 h 1240780"/>
              <a:gd name="connsiteX77" fmla="*/ 1531144 w 1931194"/>
              <a:gd name="connsiteY77" fmla="*/ 1085999 h 1240780"/>
              <a:gd name="connsiteX78" fmla="*/ 1562100 w 1931194"/>
              <a:gd name="connsiteY78" fmla="*/ 1066949 h 1240780"/>
              <a:gd name="connsiteX79" fmla="*/ 1576387 w 1931194"/>
              <a:gd name="connsiteY79" fmla="*/ 1057424 h 1240780"/>
              <a:gd name="connsiteX80" fmla="*/ 1593056 w 1931194"/>
              <a:gd name="connsiteY80" fmla="*/ 1047899 h 1240780"/>
              <a:gd name="connsiteX81" fmla="*/ 1604962 w 1931194"/>
              <a:gd name="connsiteY81" fmla="*/ 1038374 h 1240780"/>
              <a:gd name="connsiteX82" fmla="*/ 1614487 w 1931194"/>
              <a:gd name="connsiteY82" fmla="*/ 1033611 h 1240780"/>
              <a:gd name="connsiteX83" fmla="*/ 1621631 w 1931194"/>
              <a:gd name="connsiteY83" fmla="*/ 1026468 h 1240780"/>
              <a:gd name="connsiteX84" fmla="*/ 1628775 w 1931194"/>
              <a:gd name="connsiteY84" fmla="*/ 1024086 h 1240780"/>
              <a:gd name="connsiteX85" fmla="*/ 1643062 w 1931194"/>
              <a:gd name="connsiteY85" fmla="*/ 1016943 h 1240780"/>
              <a:gd name="connsiteX86" fmla="*/ 1657350 w 1931194"/>
              <a:gd name="connsiteY86" fmla="*/ 1005036 h 1240780"/>
              <a:gd name="connsiteX87" fmla="*/ 1664494 w 1931194"/>
              <a:gd name="connsiteY87" fmla="*/ 1000274 h 1240780"/>
              <a:gd name="connsiteX88" fmla="*/ 1671637 w 1931194"/>
              <a:gd name="connsiteY88" fmla="*/ 993130 h 1240780"/>
              <a:gd name="connsiteX89" fmla="*/ 1681162 w 1931194"/>
              <a:gd name="connsiteY89" fmla="*/ 988368 h 1240780"/>
              <a:gd name="connsiteX90" fmla="*/ 1690687 w 1931194"/>
              <a:gd name="connsiteY90" fmla="*/ 981224 h 1240780"/>
              <a:gd name="connsiteX91" fmla="*/ 1697831 w 1931194"/>
              <a:gd name="connsiteY91" fmla="*/ 976461 h 1240780"/>
              <a:gd name="connsiteX92" fmla="*/ 1712119 w 1931194"/>
              <a:gd name="connsiteY92" fmla="*/ 962174 h 1240780"/>
              <a:gd name="connsiteX93" fmla="*/ 1726406 w 1931194"/>
              <a:gd name="connsiteY93" fmla="*/ 952649 h 1240780"/>
              <a:gd name="connsiteX94" fmla="*/ 1731169 w 1931194"/>
              <a:gd name="connsiteY94" fmla="*/ 945505 h 1240780"/>
              <a:gd name="connsiteX95" fmla="*/ 1743075 w 1931194"/>
              <a:gd name="connsiteY95" fmla="*/ 931218 h 1240780"/>
              <a:gd name="connsiteX96" fmla="*/ 1752600 w 1931194"/>
              <a:gd name="connsiteY96" fmla="*/ 912168 h 1240780"/>
              <a:gd name="connsiteX97" fmla="*/ 1764506 w 1931194"/>
              <a:gd name="connsiteY97" fmla="*/ 895499 h 1240780"/>
              <a:gd name="connsiteX98" fmla="*/ 1769269 w 1931194"/>
              <a:gd name="connsiteY98" fmla="*/ 885974 h 1240780"/>
              <a:gd name="connsiteX99" fmla="*/ 1783556 w 1931194"/>
              <a:gd name="connsiteY99" fmla="*/ 864543 h 1240780"/>
              <a:gd name="connsiteX100" fmla="*/ 1788319 w 1931194"/>
              <a:gd name="connsiteY100" fmla="*/ 857399 h 1240780"/>
              <a:gd name="connsiteX101" fmla="*/ 1797844 w 1931194"/>
              <a:gd name="connsiteY101" fmla="*/ 840730 h 1240780"/>
              <a:gd name="connsiteX102" fmla="*/ 1802606 w 1931194"/>
              <a:gd name="connsiteY102" fmla="*/ 831205 h 1240780"/>
              <a:gd name="connsiteX103" fmla="*/ 1807369 w 1931194"/>
              <a:gd name="connsiteY103" fmla="*/ 824061 h 1240780"/>
              <a:gd name="connsiteX104" fmla="*/ 1816894 w 1931194"/>
              <a:gd name="connsiteY104" fmla="*/ 807393 h 1240780"/>
              <a:gd name="connsiteX105" fmla="*/ 1819275 w 1931194"/>
              <a:gd name="connsiteY105" fmla="*/ 800249 h 1240780"/>
              <a:gd name="connsiteX106" fmla="*/ 1833562 w 1931194"/>
              <a:gd name="connsiteY106" fmla="*/ 778818 h 1240780"/>
              <a:gd name="connsiteX107" fmla="*/ 1843087 w 1931194"/>
              <a:gd name="connsiteY107" fmla="*/ 764530 h 1240780"/>
              <a:gd name="connsiteX108" fmla="*/ 1850231 w 1931194"/>
              <a:gd name="connsiteY108" fmla="*/ 747861 h 1240780"/>
              <a:gd name="connsiteX109" fmla="*/ 1857375 w 1931194"/>
              <a:gd name="connsiteY109" fmla="*/ 738336 h 1240780"/>
              <a:gd name="connsiteX110" fmla="*/ 1866900 w 1931194"/>
              <a:gd name="connsiteY110" fmla="*/ 714524 h 1240780"/>
              <a:gd name="connsiteX111" fmla="*/ 1871662 w 1931194"/>
              <a:gd name="connsiteY111" fmla="*/ 707380 h 1240780"/>
              <a:gd name="connsiteX112" fmla="*/ 1876425 w 1931194"/>
              <a:gd name="connsiteY112" fmla="*/ 697855 h 1240780"/>
              <a:gd name="connsiteX113" fmla="*/ 1881187 w 1931194"/>
              <a:gd name="connsiteY113" fmla="*/ 690711 h 1240780"/>
              <a:gd name="connsiteX114" fmla="*/ 1888331 w 1931194"/>
              <a:gd name="connsiteY114" fmla="*/ 676424 h 1240780"/>
              <a:gd name="connsiteX115" fmla="*/ 1890712 w 1931194"/>
              <a:gd name="connsiteY115" fmla="*/ 666899 h 1240780"/>
              <a:gd name="connsiteX116" fmla="*/ 1893094 w 1931194"/>
              <a:gd name="connsiteY116" fmla="*/ 654993 h 1240780"/>
              <a:gd name="connsiteX117" fmla="*/ 1897856 w 1931194"/>
              <a:gd name="connsiteY117" fmla="*/ 640705 h 1240780"/>
              <a:gd name="connsiteX118" fmla="*/ 1902619 w 1931194"/>
              <a:gd name="connsiteY118" fmla="*/ 624036 h 1240780"/>
              <a:gd name="connsiteX119" fmla="*/ 1905000 w 1931194"/>
              <a:gd name="connsiteY119" fmla="*/ 614511 h 1240780"/>
              <a:gd name="connsiteX120" fmla="*/ 1909762 w 1931194"/>
              <a:gd name="connsiteY120" fmla="*/ 604986 h 1240780"/>
              <a:gd name="connsiteX121" fmla="*/ 1916906 w 1931194"/>
              <a:gd name="connsiteY121" fmla="*/ 574030 h 1240780"/>
              <a:gd name="connsiteX122" fmla="*/ 1919287 w 1931194"/>
              <a:gd name="connsiteY122" fmla="*/ 564505 h 1240780"/>
              <a:gd name="connsiteX123" fmla="*/ 1921669 w 1931194"/>
              <a:gd name="connsiteY123" fmla="*/ 550218 h 1240780"/>
              <a:gd name="connsiteX124" fmla="*/ 1924050 w 1931194"/>
              <a:gd name="connsiteY124" fmla="*/ 533549 h 1240780"/>
              <a:gd name="connsiteX125" fmla="*/ 1926431 w 1931194"/>
              <a:gd name="connsiteY125" fmla="*/ 526405 h 1240780"/>
              <a:gd name="connsiteX126" fmla="*/ 1928812 w 1931194"/>
              <a:gd name="connsiteY126" fmla="*/ 504974 h 1240780"/>
              <a:gd name="connsiteX127" fmla="*/ 1931194 w 1931194"/>
              <a:gd name="connsiteY127" fmla="*/ 490686 h 1240780"/>
              <a:gd name="connsiteX128" fmla="*/ 1928812 w 1931194"/>
              <a:gd name="connsiteY128" fmla="*/ 333524 h 1240780"/>
              <a:gd name="connsiteX129" fmla="*/ 1926431 w 1931194"/>
              <a:gd name="connsiteY129" fmla="*/ 314474 h 1240780"/>
              <a:gd name="connsiteX130" fmla="*/ 1919287 w 1931194"/>
              <a:gd name="connsiteY130" fmla="*/ 240655 h 1240780"/>
              <a:gd name="connsiteX131" fmla="*/ 1916906 w 1931194"/>
              <a:gd name="connsiteY131" fmla="*/ 233511 h 1240780"/>
              <a:gd name="connsiteX132" fmla="*/ 1914525 w 1931194"/>
              <a:gd name="connsiteY132" fmla="*/ 214461 h 1240780"/>
              <a:gd name="connsiteX133" fmla="*/ 1912144 w 1931194"/>
              <a:gd name="connsiteY133" fmla="*/ 190649 h 1240780"/>
              <a:gd name="connsiteX134" fmla="*/ 1907381 w 1931194"/>
              <a:gd name="connsiteY134" fmla="*/ 181124 h 1240780"/>
              <a:gd name="connsiteX135" fmla="*/ 1905000 w 1931194"/>
              <a:gd name="connsiteY135" fmla="*/ 173980 h 1240780"/>
              <a:gd name="connsiteX136" fmla="*/ 1897856 w 1931194"/>
              <a:gd name="connsiteY136" fmla="*/ 150168 h 1240780"/>
              <a:gd name="connsiteX137" fmla="*/ 1895475 w 1931194"/>
              <a:gd name="connsiteY137" fmla="*/ 143024 h 1240780"/>
              <a:gd name="connsiteX138" fmla="*/ 1893094 w 1931194"/>
              <a:gd name="connsiteY138" fmla="*/ 135880 h 1240780"/>
              <a:gd name="connsiteX139" fmla="*/ 1883569 w 1931194"/>
              <a:gd name="connsiteY139" fmla="*/ 119211 h 1240780"/>
              <a:gd name="connsiteX140" fmla="*/ 1878806 w 1931194"/>
              <a:gd name="connsiteY140" fmla="*/ 112068 h 1240780"/>
              <a:gd name="connsiteX141" fmla="*/ 1874044 w 1931194"/>
              <a:gd name="connsiteY141" fmla="*/ 97780 h 1240780"/>
              <a:gd name="connsiteX142" fmla="*/ 1871662 w 1931194"/>
              <a:gd name="connsiteY142" fmla="*/ 90636 h 1240780"/>
              <a:gd name="connsiteX143" fmla="*/ 1862137 w 1931194"/>
              <a:gd name="connsiteY143" fmla="*/ 73968 h 1240780"/>
              <a:gd name="connsiteX144" fmla="*/ 1859756 w 1931194"/>
              <a:gd name="connsiteY144" fmla="*/ 64443 h 1240780"/>
              <a:gd name="connsiteX145" fmla="*/ 1850231 w 1931194"/>
              <a:gd name="connsiteY145" fmla="*/ 50155 h 1240780"/>
              <a:gd name="connsiteX146" fmla="*/ 1840706 w 1931194"/>
              <a:gd name="connsiteY146" fmla="*/ 35868 h 1240780"/>
              <a:gd name="connsiteX147" fmla="*/ 1826419 w 1931194"/>
              <a:gd name="connsiteY147" fmla="*/ 12055 h 1240780"/>
              <a:gd name="connsiteX148" fmla="*/ 1812131 w 1931194"/>
              <a:gd name="connsiteY148" fmla="*/ 7293 h 1240780"/>
              <a:gd name="connsiteX149" fmla="*/ 1788319 w 1931194"/>
              <a:gd name="connsiteY149" fmla="*/ 2530 h 1240780"/>
              <a:gd name="connsiteX150" fmla="*/ 1778794 w 1931194"/>
              <a:gd name="connsiteY150" fmla="*/ 149 h 1240780"/>
              <a:gd name="connsiteX151" fmla="*/ 1824037 w 1931194"/>
              <a:gd name="connsiteY151" fmla="*/ 7293 h 1240780"/>
              <a:gd name="connsiteX152" fmla="*/ 1831181 w 1931194"/>
              <a:gd name="connsiteY152" fmla="*/ 7293 h 1240780"/>
              <a:gd name="connsiteX0" fmla="*/ 0 w 1931194"/>
              <a:gd name="connsiteY0" fmla="*/ 966787 h 1240631"/>
              <a:gd name="connsiteX1" fmla="*/ 7144 w 1931194"/>
              <a:gd name="connsiteY1" fmla="*/ 978694 h 1240631"/>
              <a:gd name="connsiteX2" fmla="*/ 11906 w 1931194"/>
              <a:gd name="connsiteY2" fmla="*/ 985837 h 1240631"/>
              <a:gd name="connsiteX3" fmla="*/ 26194 w 1931194"/>
              <a:gd name="connsiteY3" fmla="*/ 995362 h 1240631"/>
              <a:gd name="connsiteX4" fmla="*/ 40481 w 1931194"/>
              <a:gd name="connsiteY4" fmla="*/ 1000125 h 1240631"/>
              <a:gd name="connsiteX5" fmla="*/ 54769 w 1931194"/>
              <a:gd name="connsiteY5" fmla="*/ 1009650 h 1240631"/>
              <a:gd name="connsiteX6" fmla="*/ 61912 w 1931194"/>
              <a:gd name="connsiteY6" fmla="*/ 1014412 h 1240631"/>
              <a:gd name="connsiteX7" fmla="*/ 69056 w 1931194"/>
              <a:gd name="connsiteY7" fmla="*/ 1016794 h 1240631"/>
              <a:gd name="connsiteX8" fmla="*/ 76200 w 1931194"/>
              <a:gd name="connsiteY8" fmla="*/ 1021556 h 1240631"/>
              <a:gd name="connsiteX9" fmla="*/ 85725 w 1931194"/>
              <a:gd name="connsiteY9" fmla="*/ 1023937 h 1240631"/>
              <a:gd name="connsiteX10" fmla="*/ 107156 w 1931194"/>
              <a:gd name="connsiteY10" fmla="*/ 1031081 h 1240631"/>
              <a:gd name="connsiteX11" fmla="*/ 114300 w 1931194"/>
              <a:gd name="connsiteY11" fmla="*/ 1033462 h 1240631"/>
              <a:gd name="connsiteX12" fmla="*/ 123825 w 1931194"/>
              <a:gd name="connsiteY12" fmla="*/ 1038225 h 1240631"/>
              <a:gd name="connsiteX13" fmla="*/ 130969 w 1931194"/>
              <a:gd name="connsiteY13" fmla="*/ 1042987 h 1240631"/>
              <a:gd name="connsiteX14" fmla="*/ 138112 w 1931194"/>
              <a:gd name="connsiteY14" fmla="*/ 1045369 h 1240631"/>
              <a:gd name="connsiteX15" fmla="*/ 154781 w 1931194"/>
              <a:gd name="connsiteY15" fmla="*/ 1054894 h 1240631"/>
              <a:gd name="connsiteX16" fmla="*/ 161925 w 1931194"/>
              <a:gd name="connsiteY16" fmla="*/ 1057275 h 1240631"/>
              <a:gd name="connsiteX17" fmla="*/ 169069 w 1931194"/>
              <a:gd name="connsiteY17" fmla="*/ 1062037 h 1240631"/>
              <a:gd name="connsiteX18" fmla="*/ 176212 w 1931194"/>
              <a:gd name="connsiteY18" fmla="*/ 1064419 h 1240631"/>
              <a:gd name="connsiteX19" fmla="*/ 192881 w 1931194"/>
              <a:gd name="connsiteY19" fmla="*/ 1071562 h 1240631"/>
              <a:gd name="connsiteX20" fmla="*/ 207169 w 1931194"/>
              <a:gd name="connsiteY20" fmla="*/ 1078706 h 1240631"/>
              <a:gd name="connsiteX21" fmla="*/ 216694 w 1931194"/>
              <a:gd name="connsiteY21" fmla="*/ 1083469 h 1240631"/>
              <a:gd name="connsiteX22" fmla="*/ 230981 w 1931194"/>
              <a:gd name="connsiteY22" fmla="*/ 1088231 h 1240631"/>
              <a:gd name="connsiteX23" fmla="*/ 245269 w 1931194"/>
              <a:gd name="connsiteY23" fmla="*/ 1097756 h 1240631"/>
              <a:gd name="connsiteX24" fmla="*/ 259556 w 1931194"/>
              <a:gd name="connsiteY24" fmla="*/ 1102519 h 1240631"/>
              <a:gd name="connsiteX25" fmla="*/ 269081 w 1931194"/>
              <a:gd name="connsiteY25" fmla="*/ 1107281 h 1240631"/>
              <a:gd name="connsiteX26" fmla="*/ 278606 w 1931194"/>
              <a:gd name="connsiteY26" fmla="*/ 1109662 h 1240631"/>
              <a:gd name="connsiteX27" fmla="*/ 300037 w 1931194"/>
              <a:gd name="connsiteY27" fmla="*/ 1116806 h 1240631"/>
              <a:gd name="connsiteX28" fmla="*/ 307181 w 1931194"/>
              <a:gd name="connsiteY28" fmla="*/ 1119187 h 1240631"/>
              <a:gd name="connsiteX29" fmla="*/ 321469 w 1931194"/>
              <a:gd name="connsiteY29" fmla="*/ 1126331 h 1240631"/>
              <a:gd name="connsiteX30" fmla="*/ 330994 w 1931194"/>
              <a:gd name="connsiteY30" fmla="*/ 1131094 h 1240631"/>
              <a:gd name="connsiteX31" fmla="*/ 342900 w 1931194"/>
              <a:gd name="connsiteY31" fmla="*/ 1133475 h 1240631"/>
              <a:gd name="connsiteX32" fmla="*/ 352425 w 1931194"/>
              <a:gd name="connsiteY32" fmla="*/ 1138237 h 1240631"/>
              <a:gd name="connsiteX33" fmla="*/ 366712 w 1931194"/>
              <a:gd name="connsiteY33" fmla="*/ 1143000 h 1240631"/>
              <a:gd name="connsiteX34" fmla="*/ 373856 w 1931194"/>
              <a:gd name="connsiteY34" fmla="*/ 1147762 h 1240631"/>
              <a:gd name="connsiteX35" fmla="*/ 392906 w 1931194"/>
              <a:gd name="connsiteY35" fmla="*/ 1152525 h 1240631"/>
              <a:gd name="connsiteX36" fmla="*/ 414337 w 1931194"/>
              <a:gd name="connsiteY36" fmla="*/ 1159669 h 1240631"/>
              <a:gd name="connsiteX37" fmla="*/ 421481 w 1931194"/>
              <a:gd name="connsiteY37" fmla="*/ 1162050 h 1240631"/>
              <a:gd name="connsiteX38" fmla="*/ 428625 w 1931194"/>
              <a:gd name="connsiteY38" fmla="*/ 1164431 h 1240631"/>
              <a:gd name="connsiteX39" fmla="*/ 445294 w 1931194"/>
              <a:gd name="connsiteY39" fmla="*/ 1169194 h 1240631"/>
              <a:gd name="connsiteX40" fmla="*/ 454819 w 1931194"/>
              <a:gd name="connsiteY40" fmla="*/ 1171575 h 1240631"/>
              <a:gd name="connsiteX41" fmla="*/ 461962 w 1931194"/>
              <a:gd name="connsiteY41" fmla="*/ 1176337 h 1240631"/>
              <a:gd name="connsiteX42" fmla="*/ 478631 w 1931194"/>
              <a:gd name="connsiteY42" fmla="*/ 1181100 h 1240631"/>
              <a:gd name="connsiteX43" fmla="*/ 485775 w 1931194"/>
              <a:gd name="connsiteY43" fmla="*/ 1183481 h 1240631"/>
              <a:gd name="connsiteX44" fmla="*/ 495300 w 1931194"/>
              <a:gd name="connsiteY44" fmla="*/ 1185862 h 1240631"/>
              <a:gd name="connsiteX45" fmla="*/ 502444 w 1931194"/>
              <a:gd name="connsiteY45" fmla="*/ 1188244 h 1240631"/>
              <a:gd name="connsiteX46" fmla="*/ 511969 w 1931194"/>
              <a:gd name="connsiteY46" fmla="*/ 1190625 h 1240631"/>
              <a:gd name="connsiteX47" fmla="*/ 528637 w 1931194"/>
              <a:gd name="connsiteY47" fmla="*/ 1195387 h 1240631"/>
              <a:gd name="connsiteX48" fmla="*/ 535781 w 1931194"/>
              <a:gd name="connsiteY48" fmla="*/ 1200150 h 1240631"/>
              <a:gd name="connsiteX49" fmla="*/ 559594 w 1931194"/>
              <a:gd name="connsiteY49" fmla="*/ 1204912 h 1240631"/>
              <a:gd name="connsiteX50" fmla="*/ 588169 w 1931194"/>
              <a:gd name="connsiteY50" fmla="*/ 1209675 h 1240631"/>
              <a:gd name="connsiteX51" fmla="*/ 611981 w 1931194"/>
              <a:gd name="connsiteY51" fmla="*/ 1214437 h 1240631"/>
              <a:gd name="connsiteX52" fmla="*/ 654844 w 1931194"/>
              <a:gd name="connsiteY52" fmla="*/ 1219200 h 1240631"/>
              <a:gd name="connsiteX53" fmla="*/ 681037 w 1931194"/>
              <a:gd name="connsiteY53" fmla="*/ 1223962 h 1240631"/>
              <a:gd name="connsiteX54" fmla="*/ 700087 w 1931194"/>
              <a:gd name="connsiteY54" fmla="*/ 1226344 h 1240631"/>
              <a:gd name="connsiteX55" fmla="*/ 716756 w 1931194"/>
              <a:gd name="connsiteY55" fmla="*/ 1228725 h 1240631"/>
              <a:gd name="connsiteX56" fmla="*/ 821531 w 1931194"/>
              <a:gd name="connsiteY56" fmla="*/ 1235869 h 1240631"/>
              <a:gd name="connsiteX57" fmla="*/ 847725 w 1931194"/>
              <a:gd name="connsiteY57" fmla="*/ 1238250 h 1240631"/>
              <a:gd name="connsiteX58" fmla="*/ 976312 w 1931194"/>
              <a:gd name="connsiteY58" fmla="*/ 1240631 h 1240631"/>
              <a:gd name="connsiteX59" fmla="*/ 1050131 w 1931194"/>
              <a:gd name="connsiteY59" fmla="*/ 1235869 h 1240631"/>
              <a:gd name="connsiteX60" fmla="*/ 1057275 w 1931194"/>
              <a:gd name="connsiteY60" fmla="*/ 1233487 h 1240631"/>
              <a:gd name="connsiteX61" fmla="*/ 1066800 w 1931194"/>
              <a:gd name="connsiteY61" fmla="*/ 1231106 h 1240631"/>
              <a:gd name="connsiteX62" fmla="*/ 1073944 w 1931194"/>
              <a:gd name="connsiteY62" fmla="*/ 1228725 h 1240631"/>
              <a:gd name="connsiteX63" fmla="*/ 1112044 w 1931194"/>
              <a:gd name="connsiteY63" fmla="*/ 1226344 h 1240631"/>
              <a:gd name="connsiteX64" fmla="*/ 1131094 w 1931194"/>
              <a:gd name="connsiteY64" fmla="*/ 1223962 h 1240631"/>
              <a:gd name="connsiteX65" fmla="*/ 1138237 w 1931194"/>
              <a:gd name="connsiteY65" fmla="*/ 1221581 h 1240631"/>
              <a:gd name="connsiteX66" fmla="*/ 1162050 w 1931194"/>
              <a:gd name="connsiteY66" fmla="*/ 1216819 h 1240631"/>
              <a:gd name="connsiteX67" fmla="*/ 1197769 w 1931194"/>
              <a:gd name="connsiteY67" fmla="*/ 1204912 h 1240631"/>
              <a:gd name="connsiteX68" fmla="*/ 1212056 w 1931194"/>
              <a:gd name="connsiteY68" fmla="*/ 1200150 h 1240631"/>
              <a:gd name="connsiteX69" fmla="*/ 1223962 w 1931194"/>
              <a:gd name="connsiteY69" fmla="*/ 1197769 h 1240631"/>
              <a:gd name="connsiteX70" fmla="*/ 1233487 w 1931194"/>
              <a:gd name="connsiteY70" fmla="*/ 1195387 h 1240631"/>
              <a:gd name="connsiteX71" fmla="*/ 1269206 w 1931194"/>
              <a:gd name="connsiteY71" fmla="*/ 1193006 h 1240631"/>
              <a:gd name="connsiteX72" fmla="*/ 1276350 w 1931194"/>
              <a:gd name="connsiteY72" fmla="*/ 1190625 h 1240631"/>
              <a:gd name="connsiteX73" fmla="*/ 1293019 w 1931194"/>
              <a:gd name="connsiteY73" fmla="*/ 1185862 h 1240631"/>
              <a:gd name="connsiteX74" fmla="*/ 1300162 w 1931194"/>
              <a:gd name="connsiteY74" fmla="*/ 1181100 h 1240631"/>
              <a:gd name="connsiteX75" fmla="*/ 1333500 w 1931194"/>
              <a:gd name="connsiteY75" fmla="*/ 1171575 h 1240631"/>
              <a:gd name="connsiteX76" fmla="*/ 1524000 w 1931194"/>
              <a:gd name="connsiteY76" fmla="*/ 1088231 h 1240631"/>
              <a:gd name="connsiteX77" fmla="*/ 1531144 w 1931194"/>
              <a:gd name="connsiteY77" fmla="*/ 1085850 h 1240631"/>
              <a:gd name="connsiteX78" fmla="*/ 1562100 w 1931194"/>
              <a:gd name="connsiteY78" fmla="*/ 1066800 h 1240631"/>
              <a:gd name="connsiteX79" fmla="*/ 1576387 w 1931194"/>
              <a:gd name="connsiteY79" fmla="*/ 1057275 h 1240631"/>
              <a:gd name="connsiteX80" fmla="*/ 1593056 w 1931194"/>
              <a:gd name="connsiteY80" fmla="*/ 1047750 h 1240631"/>
              <a:gd name="connsiteX81" fmla="*/ 1604962 w 1931194"/>
              <a:gd name="connsiteY81" fmla="*/ 1038225 h 1240631"/>
              <a:gd name="connsiteX82" fmla="*/ 1614487 w 1931194"/>
              <a:gd name="connsiteY82" fmla="*/ 1033462 h 1240631"/>
              <a:gd name="connsiteX83" fmla="*/ 1621631 w 1931194"/>
              <a:gd name="connsiteY83" fmla="*/ 1026319 h 1240631"/>
              <a:gd name="connsiteX84" fmla="*/ 1628775 w 1931194"/>
              <a:gd name="connsiteY84" fmla="*/ 1023937 h 1240631"/>
              <a:gd name="connsiteX85" fmla="*/ 1643062 w 1931194"/>
              <a:gd name="connsiteY85" fmla="*/ 1016794 h 1240631"/>
              <a:gd name="connsiteX86" fmla="*/ 1657350 w 1931194"/>
              <a:gd name="connsiteY86" fmla="*/ 1004887 h 1240631"/>
              <a:gd name="connsiteX87" fmla="*/ 1664494 w 1931194"/>
              <a:gd name="connsiteY87" fmla="*/ 1000125 h 1240631"/>
              <a:gd name="connsiteX88" fmla="*/ 1671637 w 1931194"/>
              <a:gd name="connsiteY88" fmla="*/ 992981 h 1240631"/>
              <a:gd name="connsiteX89" fmla="*/ 1681162 w 1931194"/>
              <a:gd name="connsiteY89" fmla="*/ 988219 h 1240631"/>
              <a:gd name="connsiteX90" fmla="*/ 1690687 w 1931194"/>
              <a:gd name="connsiteY90" fmla="*/ 981075 h 1240631"/>
              <a:gd name="connsiteX91" fmla="*/ 1697831 w 1931194"/>
              <a:gd name="connsiteY91" fmla="*/ 976312 h 1240631"/>
              <a:gd name="connsiteX92" fmla="*/ 1712119 w 1931194"/>
              <a:gd name="connsiteY92" fmla="*/ 962025 h 1240631"/>
              <a:gd name="connsiteX93" fmla="*/ 1726406 w 1931194"/>
              <a:gd name="connsiteY93" fmla="*/ 952500 h 1240631"/>
              <a:gd name="connsiteX94" fmla="*/ 1731169 w 1931194"/>
              <a:gd name="connsiteY94" fmla="*/ 945356 h 1240631"/>
              <a:gd name="connsiteX95" fmla="*/ 1743075 w 1931194"/>
              <a:gd name="connsiteY95" fmla="*/ 931069 h 1240631"/>
              <a:gd name="connsiteX96" fmla="*/ 1752600 w 1931194"/>
              <a:gd name="connsiteY96" fmla="*/ 912019 h 1240631"/>
              <a:gd name="connsiteX97" fmla="*/ 1764506 w 1931194"/>
              <a:gd name="connsiteY97" fmla="*/ 895350 h 1240631"/>
              <a:gd name="connsiteX98" fmla="*/ 1769269 w 1931194"/>
              <a:gd name="connsiteY98" fmla="*/ 885825 h 1240631"/>
              <a:gd name="connsiteX99" fmla="*/ 1783556 w 1931194"/>
              <a:gd name="connsiteY99" fmla="*/ 864394 h 1240631"/>
              <a:gd name="connsiteX100" fmla="*/ 1788319 w 1931194"/>
              <a:gd name="connsiteY100" fmla="*/ 857250 h 1240631"/>
              <a:gd name="connsiteX101" fmla="*/ 1797844 w 1931194"/>
              <a:gd name="connsiteY101" fmla="*/ 840581 h 1240631"/>
              <a:gd name="connsiteX102" fmla="*/ 1802606 w 1931194"/>
              <a:gd name="connsiteY102" fmla="*/ 831056 h 1240631"/>
              <a:gd name="connsiteX103" fmla="*/ 1807369 w 1931194"/>
              <a:gd name="connsiteY103" fmla="*/ 823912 h 1240631"/>
              <a:gd name="connsiteX104" fmla="*/ 1816894 w 1931194"/>
              <a:gd name="connsiteY104" fmla="*/ 807244 h 1240631"/>
              <a:gd name="connsiteX105" fmla="*/ 1819275 w 1931194"/>
              <a:gd name="connsiteY105" fmla="*/ 800100 h 1240631"/>
              <a:gd name="connsiteX106" fmla="*/ 1833562 w 1931194"/>
              <a:gd name="connsiteY106" fmla="*/ 778669 h 1240631"/>
              <a:gd name="connsiteX107" fmla="*/ 1843087 w 1931194"/>
              <a:gd name="connsiteY107" fmla="*/ 764381 h 1240631"/>
              <a:gd name="connsiteX108" fmla="*/ 1850231 w 1931194"/>
              <a:gd name="connsiteY108" fmla="*/ 747712 h 1240631"/>
              <a:gd name="connsiteX109" fmla="*/ 1857375 w 1931194"/>
              <a:gd name="connsiteY109" fmla="*/ 738187 h 1240631"/>
              <a:gd name="connsiteX110" fmla="*/ 1866900 w 1931194"/>
              <a:gd name="connsiteY110" fmla="*/ 714375 h 1240631"/>
              <a:gd name="connsiteX111" fmla="*/ 1871662 w 1931194"/>
              <a:gd name="connsiteY111" fmla="*/ 707231 h 1240631"/>
              <a:gd name="connsiteX112" fmla="*/ 1876425 w 1931194"/>
              <a:gd name="connsiteY112" fmla="*/ 697706 h 1240631"/>
              <a:gd name="connsiteX113" fmla="*/ 1881187 w 1931194"/>
              <a:gd name="connsiteY113" fmla="*/ 690562 h 1240631"/>
              <a:gd name="connsiteX114" fmla="*/ 1888331 w 1931194"/>
              <a:gd name="connsiteY114" fmla="*/ 676275 h 1240631"/>
              <a:gd name="connsiteX115" fmla="*/ 1890712 w 1931194"/>
              <a:gd name="connsiteY115" fmla="*/ 666750 h 1240631"/>
              <a:gd name="connsiteX116" fmla="*/ 1893094 w 1931194"/>
              <a:gd name="connsiteY116" fmla="*/ 654844 h 1240631"/>
              <a:gd name="connsiteX117" fmla="*/ 1897856 w 1931194"/>
              <a:gd name="connsiteY117" fmla="*/ 640556 h 1240631"/>
              <a:gd name="connsiteX118" fmla="*/ 1902619 w 1931194"/>
              <a:gd name="connsiteY118" fmla="*/ 623887 h 1240631"/>
              <a:gd name="connsiteX119" fmla="*/ 1905000 w 1931194"/>
              <a:gd name="connsiteY119" fmla="*/ 614362 h 1240631"/>
              <a:gd name="connsiteX120" fmla="*/ 1909762 w 1931194"/>
              <a:gd name="connsiteY120" fmla="*/ 604837 h 1240631"/>
              <a:gd name="connsiteX121" fmla="*/ 1916906 w 1931194"/>
              <a:gd name="connsiteY121" fmla="*/ 573881 h 1240631"/>
              <a:gd name="connsiteX122" fmla="*/ 1919287 w 1931194"/>
              <a:gd name="connsiteY122" fmla="*/ 564356 h 1240631"/>
              <a:gd name="connsiteX123" fmla="*/ 1921669 w 1931194"/>
              <a:gd name="connsiteY123" fmla="*/ 550069 h 1240631"/>
              <a:gd name="connsiteX124" fmla="*/ 1924050 w 1931194"/>
              <a:gd name="connsiteY124" fmla="*/ 533400 h 1240631"/>
              <a:gd name="connsiteX125" fmla="*/ 1926431 w 1931194"/>
              <a:gd name="connsiteY125" fmla="*/ 526256 h 1240631"/>
              <a:gd name="connsiteX126" fmla="*/ 1928812 w 1931194"/>
              <a:gd name="connsiteY126" fmla="*/ 504825 h 1240631"/>
              <a:gd name="connsiteX127" fmla="*/ 1931194 w 1931194"/>
              <a:gd name="connsiteY127" fmla="*/ 490537 h 1240631"/>
              <a:gd name="connsiteX128" fmla="*/ 1928812 w 1931194"/>
              <a:gd name="connsiteY128" fmla="*/ 333375 h 1240631"/>
              <a:gd name="connsiteX129" fmla="*/ 1926431 w 1931194"/>
              <a:gd name="connsiteY129" fmla="*/ 314325 h 1240631"/>
              <a:gd name="connsiteX130" fmla="*/ 1919287 w 1931194"/>
              <a:gd name="connsiteY130" fmla="*/ 240506 h 1240631"/>
              <a:gd name="connsiteX131" fmla="*/ 1916906 w 1931194"/>
              <a:gd name="connsiteY131" fmla="*/ 233362 h 1240631"/>
              <a:gd name="connsiteX132" fmla="*/ 1914525 w 1931194"/>
              <a:gd name="connsiteY132" fmla="*/ 214312 h 1240631"/>
              <a:gd name="connsiteX133" fmla="*/ 1912144 w 1931194"/>
              <a:gd name="connsiteY133" fmla="*/ 190500 h 1240631"/>
              <a:gd name="connsiteX134" fmla="*/ 1907381 w 1931194"/>
              <a:gd name="connsiteY134" fmla="*/ 180975 h 1240631"/>
              <a:gd name="connsiteX135" fmla="*/ 1905000 w 1931194"/>
              <a:gd name="connsiteY135" fmla="*/ 173831 h 1240631"/>
              <a:gd name="connsiteX136" fmla="*/ 1897856 w 1931194"/>
              <a:gd name="connsiteY136" fmla="*/ 150019 h 1240631"/>
              <a:gd name="connsiteX137" fmla="*/ 1895475 w 1931194"/>
              <a:gd name="connsiteY137" fmla="*/ 142875 h 1240631"/>
              <a:gd name="connsiteX138" fmla="*/ 1893094 w 1931194"/>
              <a:gd name="connsiteY138" fmla="*/ 135731 h 1240631"/>
              <a:gd name="connsiteX139" fmla="*/ 1883569 w 1931194"/>
              <a:gd name="connsiteY139" fmla="*/ 119062 h 1240631"/>
              <a:gd name="connsiteX140" fmla="*/ 1878806 w 1931194"/>
              <a:gd name="connsiteY140" fmla="*/ 111919 h 1240631"/>
              <a:gd name="connsiteX141" fmla="*/ 1874044 w 1931194"/>
              <a:gd name="connsiteY141" fmla="*/ 97631 h 1240631"/>
              <a:gd name="connsiteX142" fmla="*/ 1871662 w 1931194"/>
              <a:gd name="connsiteY142" fmla="*/ 90487 h 1240631"/>
              <a:gd name="connsiteX143" fmla="*/ 1862137 w 1931194"/>
              <a:gd name="connsiteY143" fmla="*/ 73819 h 1240631"/>
              <a:gd name="connsiteX144" fmla="*/ 1859756 w 1931194"/>
              <a:gd name="connsiteY144" fmla="*/ 64294 h 1240631"/>
              <a:gd name="connsiteX145" fmla="*/ 1850231 w 1931194"/>
              <a:gd name="connsiteY145" fmla="*/ 50006 h 1240631"/>
              <a:gd name="connsiteX146" fmla="*/ 1840706 w 1931194"/>
              <a:gd name="connsiteY146" fmla="*/ 35719 h 1240631"/>
              <a:gd name="connsiteX147" fmla="*/ 1826419 w 1931194"/>
              <a:gd name="connsiteY147" fmla="*/ 11906 h 1240631"/>
              <a:gd name="connsiteX148" fmla="*/ 1812131 w 1931194"/>
              <a:gd name="connsiteY148" fmla="*/ 7144 h 1240631"/>
              <a:gd name="connsiteX149" fmla="*/ 1778794 w 1931194"/>
              <a:gd name="connsiteY149" fmla="*/ 0 h 1240631"/>
              <a:gd name="connsiteX150" fmla="*/ 1824037 w 1931194"/>
              <a:gd name="connsiteY150" fmla="*/ 7144 h 1240631"/>
              <a:gd name="connsiteX151" fmla="*/ 1831181 w 1931194"/>
              <a:gd name="connsiteY151" fmla="*/ 7144 h 1240631"/>
              <a:gd name="connsiteX0" fmla="*/ 0 w 1931194"/>
              <a:gd name="connsiteY0" fmla="*/ 1081087 h 1354931"/>
              <a:gd name="connsiteX1" fmla="*/ 7144 w 1931194"/>
              <a:gd name="connsiteY1" fmla="*/ 1092994 h 1354931"/>
              <a:gd name="connsiteX2" fmla="*/ 11906 w 1931194"/>
              <a:gd name="connsiteY2" fmla="*/ 1100137 h 1354931"/>
              <a:gd name="connsiteX3" fmla="*/ 26194 w 1931194"/>
              <a:gd name="connsiteY3" fmla="*/ 1109662 h 1354931"/>
              <a:gd name="connsiteX4" fmla="*/ 40481 w 1931194"/>
              <a:gd name="connsiteY4" fmla="*/ 1114425 h 1354931"/>
              <a:gd name="connsiteX5" fmla="*/ 54769 w 1931194"/>
              <a:gd name="connsiteY5" fmla="*/ 1123950 h 1354931"/>
              <a:gd name="connsiteX6" fmla="*/ 61912 w 1931194"/>
              <a:gd name="connsiteY6" fmla="*/ 1128712 h 1354931"/>
              <a:gd name="connsiteX7" fmla="*/ 69056 w 1931194"/>
              <a:gd name="connsiteY7" fmla="*/ 1131094 h 1354931"/>
              <a:gd name="connsiteX8" fmla="*/ 76200 w 1931194"/>
              <a:gd name="connsiteY8" fmla="*/ 1135856 h 1354931"/>
              <a:gd name="connsiteX9" fmla="*/ 85725 w 1931194"/>
              <a:gd name="connsiteY9" fmla="*/ 1138237 h 1354931"/>
              <a:gd name="connsiteX10" fmla="*/ 107156 w 1931194"/>
              <a:gd name="connsiteY10" fmla="*/ 1145381 h 1354931"/>
              <a:gd name="connsiteX11" fmla="*/ 114300 w 1931194"/>
              <a:gd name="connsiteY11" fmla="*/ 1147762 h 1354931"/>
              <a:gd name="connsiteX12" fmla="*/ 123825 w 1931194"/>
              <a:gd name="connsiteY12" fmla="*/ 1152525 h 1354931"/>
              <a:gd name="connsiteX13" fmla="*/ 130969 w 1931194"/>
              <a:gd name="connsiteY13" fmla="*/ 1157287 h 1354931"/>
              <a:gd name="connsiteX14" fmla="*/ 138112 w 1931194"/>
              <a:gd name="connsiteY14" fmla="*/ 1159669 h 1354931"/>
              <a:gd name="connsiteX15" fmla="*/ 154781 w 1931194"/>
              <a:gd name="connsiteY15" fmla="*/ 1169194 h 1354931"/>
              <a:gd name="connsiteX16" fmla="*/ 161925 w 1931194"/>
              <a:gd name="connsiteY16" fmla="*/ 1171575 h 1354931"/>
              <a:gd name="connsiteX17" fmla="*/ 169069 w 1931194"/>
              <a:gd name="connsiteY17" fmla="*/ 1176337 h 1354931"/>
              <a:gd name="connsiteX18" fmla="*/ 176212 w 1931194"/>
              <a:gd name="connsiteY18" fmla="*/ 1178719 h 1354931"/>
              <a:gd name="connsiteX19" fmla="*/ 192881 w 1931194"/>
              <a:gd name="connsiteY19" fmla="*/ 1185862 h 1354931"/>
              <a:gd name="connsiteX20" fmla="*/ 207169 w 1931194"/>
              <a:gd name="connsiteY20" fmla="*/ 1193006 h 1354931"/>
              <a:gd name="connsiteX21" fmla="*/ 216694 w 1931194"/>
              <a:gd name="connsiteY21" fmla="*/ 1197769 h 1354931"/>
              <a:gd name="connsiteX22" fmla="*/ 230981 w 1931194"/>
              <a:gd name="connsiteY22" fmla="*/ 1202531 h 1354931"/>
              <a:gd name="connsiteX23" fmla="*/ 245269 w 1931194"/>
              <a:gd name="connsiteY23" fmla="*/ 1212056 h 1354931"/>
              <a:gd name="connsiteX24" fmla="*/ 259556 w 1931194"/>
              <a:gd name="connsiteY24" fmla="*/ 1216819 h 1354931"/>
              <a:gd name="connsiteX25" fmla="*/ 269081 w 1931194"/>
              <a:gd name="connsiteY25" fmla="*/ 1221581 h 1354931"/>
              <a:gd name="connsiteX26" fmla="*/ 278606 w 1931194"/>
              <a:gd name="connsiteY26" fmla="*/ 1223962 h 1354931"/>
              <a:gd name="connsiteX27" fmla="*/ 300037 w 1931194"/>
              <a:gd name="connsiteY27" fmla="*/ 1231106 h 1354931"/>
              <a:gd name="connsiteX28" fmla="*/ 307181 w 1931194"/>
              <a:gd name="connsiteY28" fmla="*/ 1233487 h 1354931"/>
              <a:gd name="connsiteX29" fmla="*/ 321469 w 1931194"/>
              <a:gd name="connsiteY29" fmla="*/ 1240631 h 1354931"/>
              <a:gd name="connsiteX30" fmla="*/ 330994 w 1931194"/>
              <a:gd name="connsiteY30" fmla="*/ 1245394 h 1354931"/>
              <a:gd name="connsiteX31" fmla="*/ 342900 w 1931194"/>
              <a:gd name="connsiteY31" fmla="*/ 1247775 h 1354931"/>
              <a:gd name="connsiteX32" fmla="*/ 352425 w 1931194"/>
              <a:gd name="connsiteY32" fmla="*/ 1252537 h 1354931"/>
              <a:gd name="connsiteX33" fmla="*/ 366712 w 1931194"/>
              <a:gd name="connsiteY33" fmla="*/ 1257300 h 1354931"/>
              <a:gd name="connsiteX34" fmla="*/ 373856 w 1931194"/>
              <a:gd name="connsiteY34" fmla="*/ 1262062 h 1354931"/>
              <a:gd name="connsiteX35" fmla="*/ 392906 w 1931194"/>
              <a:gd name="connsiteY35" fmla="*/ 1266825 h 1354931"/>
              <a:gd name="connsiteX36" fmla="*/ 414337 w 1931194"/>
              <a:gd name="connsiteY36" fmla="*/ 1273969 h 1354931"/>
              <a:gd name="connsiteX37" fmla="*/ 421481 w 1931194"/>
              <a:gd name="connsiteY37" fmla="*/ 1276350 h 1354931"/>
              <a:gd name="connsiteX38" fmla="*/ 428625 w 1931194"/>
              <a:gd name="connsiteY38" fmla="*/ 1278731 h 1354931"/>
              <a:gd name="connsiteX39" fmla="*/ 445294 w 1931194"/>
              <a:gd name="connsiteY39" fmla="*/ 1283494 h 1354931"/>
              <a:gd name="connsiteX40" fmla="*/ 454819 w 1931194"/>
              <a:gd name="connsiteY40" fmla="*/ 1285875 h 1354931"/>
              <a:gd name="connsiteX41" fmla="*/ 461962 w 1931194"/>
              <a:gd name="connsiteY41" fmla="*/ 1290637 h 1354931"/>
              <a:gd name="connsiteX42" fmla="*/ 478631 w 1931194"/>
              <a:gd name="connsiteY42" fmla="*/ 1295400 h 1354931"/>
              <a:gd name="connsiteX43" fmla="*/ 485775 w 1931194"/>
              <a:gd name="connsiteY43" fmla="*/ 1297781 h 1354931"/>
              <a:gd name="connsiteX44" fmla="*/ 495300 w 1931194"/>
              <a:gd name="connsiteY44" fmla="*/ 1300162 h 1354931"/>
              <a:gd name="connsiteX45" fmla="*/ 502444 w 1931194"/>
              <a:gd name="connsiteY45" fmla="*/ 1302544 h 1354931"/>
              <a:gd name="connsiteX46" fmla="*/ 511969 w 1931194"/>
              <a:gd name="connsiteY46" fmla="*/ 1304925 h 1354931"/>
              <a:gd name="connsiteX47" fmla="*/ 528637 w 1931194"/>
              <a:gd name="connsiteY47" fmla="*/ 1309687 h 1354931"/>
              <a:gd name="connsiteX48" fmla="*/ 535781 w 1931194"/>
              <a:gd name="connsiteY48" fmla="*/ 1314450 h 1354931"/>
              <a:gd name="connsiteX49" fmla="*/ 559594 w 1931194"/>
              <a:gd name="connsiteY49" fmla="*/ 1319212 h 1354931"/>
              <a:gd name="connsiteX50" fmla="*/ 588169 w 1931194"/>
              <a:gd name="connsiteY50" fmla="*/ 1323975 h 1354931"/>
              <a:gd name="connsiteX51" fmla="*/ 611981 w 1931194"/>
              <a:gd name="connsiteY51" fmla="*/ 1328737 h 1354931"/>
              <a:gd name="connsiteX52" fmla="*/ 654844 w 1931194"/>
              <a:gd name="connsiteY52" fmla="*/ 1333500 h 1354931"/>
              <a:gd name="connsiteX53" fmla="*/ 681037 w 1931194"/>
              <a:gd name="connsiteY53" fmla="*/ 1338262 h 1354931"/>
              <a:gd name="connsiteX54" fmla="*/ 700087 w 1931194"/>
              <a:gd name="connsiteY54" fmla="*/ 1340644 h 1354931"/>
              <a:gd name="connsiteX55" fmla="*/ 716756 w 1931194"/>
              <a:gd name="connsiteY55" fmla="*/ 1343025 h 1354931"/>
              <a:gd name="connsiteX56" fmla="*/ 821531 w 1931194"/>
              <a:gd name="connsiteY56" fmla="*/ 1350169 h 1354931"/>
              <a:gd name="connsiteX57" fmla="*/ 847725 w 1931194"/>
              <a:gd name="connsiteY57" fmla="*/ 1352550 h 1354931"/>
              <a:gd name="connsiteX58" fmla="*/ 976312 w 1931194"/>
              <a:gd name="connsiteY58" fmla="*/ 1354931 h 1354931"/>
              <a:gd name="connsiteX59" fmla="*/ 1050131 w 1931194"/>
              <a:gd name="connsiteY59" fmla="*/ 1350169 h 1354931"/>
              <a:gd name="connsiteX60" fmla="*/ 1057275 w 1931194"/>
              <a:gd name="connsiteY60" fmla="*/ 1347787 h 1354931"/>
              <a:gd name="connsiteX61" fmla="*/ 1066800 w 1931194"/>
              <a:gd name="connsiteY61" fmla="*/ 1345406 h 1354931"/>
              <a:gd name="connsiteX62" fmla="*/ 1073944 w 1931194"/>
              <a:gd name="connsiteY62" fmla="*/ 1343025 h 1354931"/>
              <a:gd name="connsiteX63" fmla="*/ 1112044 w 1931194"/>
              <a:gd name="connsiteY63" fmla="*/ 1340644 h 1354931"/>
              <a:gd name="connsiteX64" fmla="*/ 1131094 w 1931194"/>
              <a:gd name="connsiteY64" fmla="*/ 1338262 h 1354931"/>
              <a:gd name="connsiteX65" fmla="*/ 1138237 w 1931194"/>
              <a:gd name="connsiteY65" fmla="*/ 1335881 h 1354931"/>
              <a:gd name="connsiteX66" fmla="*/ 1162050 w 1931194"/>
              <a:gd name="connsiteY66" fmla="*/ 1331119 h 1354931"/>
              <a:gd name="connsiteX67" fmla="*/ 1197769 w 1931194"/>
              <a:gd name="connsiteY67" fmla="*/ 1319212 h 1354931"/>
              <a:gd name="connsiteX68" fmla="*/ 1212056 w 1931194"/>
              <a:gd name="connsiteY68" fmla="*/ 1314450 h 1354931"/>
              <a:gd name="connsiteX69" fmla="*/ 1223962 w 1931194"/>
              <a:gd name="connsiteY69" fmla="*/ 1312069 h 1354931"/>
              <a:gd name="connsiteX70" fmla="*/ 1233487 w 1931194"/>
              <a:gd name="connsiteY70" fmla="*/ 1309687 h 1354931"/>
              <a:gd name="connsiteX71" fmla="*/ 1269206 w 1931194"/>
              <a:gd name="connsiteY71" fmla="*/ 1307306 h 1354931"/>
              <a:gd name="connsiteX72" fmla="*/ 1276350 w 1931194"/>
              <a:gd name="connsiteY72" fmla="*/ 1304925 h 1354931"/>
              <a:gd name="connsiteX73" fmla="*/ 1293019 w 1931194"/>
              <a:gd name="connsiteY73" fmla="*/ 1300162 h 1354931"/>
              <a:gd name="connsiteX74" fmla="*/ 1300162 w 1931194"/>
              <a:gd name="connsiteY74" fmla="*/ 1295400 h 1354931"/>
              <a:gd name="connsiteX75" fmla="*/ 1333500 w 1931194"/>
              <a:gd name="connsiteY75" fmla="*/ 1285875 h 1354931"/>
              <a:gd name="connsiteX76" fmla="*/ 1524000 w 1931194"/>
              <a:gd name="connsiteY76" fmla="*/ 1202531 h 1354931"/>
              <a:gd name="connsiteX77" fmla="*/ 1531144 w 1931194"/>
              <a:gd name="connsiteY77" fmla="*/ 1200150 h 1354931"/>
              <a:gd name="connsiteX78" fmla="*/ 1562100 w 1931194"/>
              <a:gd name="connsiteY78" fmla="*/ 1181100 h 1354931"/>
              <a:gd name="connsiteX79" fmla="*/ 1576387 w 1931194"/>
              <a:gd name="connsiteY79" fmla="*/ 1171575 h 1354931"/>
              <a:gd name="connsiteX80" fmla="*/ 1593056 w 1931194"/>
              <a:gd name="connsiteY80" fmla="*/ 1162050 h 1354931"/>
              <a:gd name="connsiteX81" fmla="*/ 1604962 w 1931194"/>
              <a:gd name="connsiteY81" fmla="*/ 1152525 h 1354931"/>
              <a:gd name="connsiteX82" fmla="*/ 1614487 w 1931194"/>
              <a:gd name="connsiteY82" fmla="*/ 1147762 h 1354931"/>
              <a:gd name="connsiteX83" fmla="*/ 1621631 w 1931194"/>
              <a:gd name="connsiteY83" fmla="*/ 1140619 h 1354931"/>
              <a:gd name="connsiteX84" fmla="*/ 1628775 w 1931194"/>
              <a:gd name="connsiteY84" fmla="*/ 1138237 h 1354931"/>
              <a:gd name="connsiteX85" fmla="*/ 1643062 w 1931194"/>
              <a:gd name="connsiteY85" fmla="*/ 1131094 h 1354931"/>
              <a:gd name="connsiteX86" fmla="*/ 1657350 w 1931194"/>
              <a:gd name="connsiteY86" fmla="*/ 1119187 h 1354931"/>
              <a:gd name="connsiteX87" fmla="*/ 1664494 w 1931194"/>
              <a:gd name="connsiteY87" fmla="*/ 1114425 h 1354931"/>
              <a:gd name="connsiteX88" fmla="*/ 1671637 w 1931194"/>
              <a:gd name="connsiteY88" fmla="*/ 1107281 h 1354931"/>
              <a:gd name="connsiteX89" fmla="*/ 1681162 w 1931194"/>
              <a:gd name="connsiteY89" fmla="*/ 1102519 h 1354931"/>
              <a:gd name="connsiteX90" fmla="*/ 1690687 w 1931194"/>
              <a:gd name="connsiteY90" fmla="*/ 1095375 h 1354931"/>
              <a:gd name="connsiteX91" fmla="*/ 1697831 w 1931194"/>
              <a:gd name="connsiteY91" fmla="*/ 1090612 h 1354931"/>
              <a:gd name="connsiteX92" fmla="*/ 1712119 w 1931194"/>
              <a:gd name="connsiteY92" fmla="*/ 1076325 h 1354931"/>
              <a:gd name="connsiteX93" fmla="*/ 1726406 w 1931194"/>
              <a:gd name="connsiteY93" fmla="*/ 1066800 h 1354931"/>
              <a:gd name="connsiteX94" fmla="*/ 1731169 w 1931194"/>
              <a:gd name="connsiteY94" fmla="*/ 1059656 h 1354931"/>
              <a:gd name="connsiteX95" fmla="*/ 1743075 w 1931194"/>
              <a:gd name="connsiteY95" fmla="*/ 1045369 h 1354931"/>
              <a:gd name="connsiteX96" fmla="*/ 1752600 w 1931194"/>
              <a:gd name="connsiteY96" fmla="*/ 1026319 h 1354931"/>
              <a:gd name="connsiteX97" fmla="*/ 1764506 w 1931194"/>
              <a:gd name="connsiteY97" fmla="*/ 1009650 h 1354931"/>
              <a:gd name="connsiteX98" fmla="*/ 1769269 w 1931194"/>
              <a:gd name="connsiteY98" fmla="*/ 1000125 h 1354931"/>
              <a:gd name="connsiteX99" fmla="*/ 1783556 w 1931194"/>
              <a:gd name="connsiteY99" fmla="*/ 978694 h 1354931"/>
              <a:gd name="connsiteX100" fmla="*/ 1788319 w 1931194"/>
              <a:gd name="connsiteY100" fmla="*/ 971550 h 1354931"/>
              <a:gd name="connsiteX101" fmla="*/ 1797844 w 1931194"/>
              <a:gd name="connsiteY101" fmla="*/ 954881 h 1354931"/>
              <a:gd name="connsiteX102" fmla="*/ 1802606 w 1931194"/>
              <a:gd name="connsiteY102" fmla="*/ 945356 h 1354931"/>
              <a:gd name="connsiteX103" fmla="*/ 1807369 w 1931194"/>
              <a:gd name="connsiteY103" fmla="*/ 938212 h 1354931"/>
              <a:gd name="connsiteX104" fmla="*/ 1816894 w 1931194"/>
              <a:gd name="connsiteY104" fmla="*/ 921544 h 1354931"/>
              <a:gd name="connsiteX105" fmla="*/ 1819275 w 1931194"/>
              <a:gd name="connsiteY105" fmla="*/ 914400 h 1354931"/>
              <a:gd name="connsiteX106" fmla="*/ 1833562 w 1931194"/>
              <a:gd name="connsiteY106" fmla="*/ 892969 h 1354931"/>
              <a:gd name="connsiteX107" fmla="*/ 1843087 w 1931194"/>
              <a:gd name="connsiteY107" fmla="*/ 878681 h 1354931"/>
              <a:gd name="connsiteX108" fmla="*/ 1850231 w 1931194"/>
              <a:gd name="connsiteY108" fmla="*/ 862012 h 1354931"/>
              <a:gd name="connsiteX109" fmla="*/ 1857375 w 1931194"/>
              <a:gd name="connsiteY109" fmla="*/ 852487 h 1354931"/>
              <a:gd name="connsiteX110" fmla="*/ 1866900 w 1931194"/>
              <a:gd name="connsiteY110" fmla="*/ 828675 h 1354931"/>
              <a:gd name="connsiteX111" fmla="*/ 1871662 w 1931194"/>
              <a:gd name="connsiteY111" fmla="*/ 821531 h 1354931"/>
              <a:gd name="connsiteX112" fmla="*/ 1876425 w 1931194"/>
              <a:gd name="connsiteY112" fmla="*/ 812006 h 1354931"/>
              <a:gd name="connsiteX113" fmla="*/ 1881187 w 1931194"/>
              <a:gd name="connsiteY113" fmla="*/ 804862 h 1354931"/>
              <a:gd name="connsiteX114" fmla="*/ 1888331 w 1931194"/>
              <a:gd name="connsiteY114" fmla="*/ 790575 h 1354931"/>
              <a:gd name="connsiteX115" fmla="*/ 1890712 w 1931194"/>
              <a:gd name="connsiteY115" fmla="*/ 781050 h 1354931"/>
              <a:gd name="connsiteX116" fmla="*/ 1893094 w 1931194"/>
              <a:gd name="connsiteY116" fmla="*/ 769144 h 1354931"/>
              <a:gd name="connsiteX117" fmla="*/ 1897856 w 1931194"/>
              <a:gd name="connsiteY117" fmla="*/ 754856 h 1354931"/>
              <a:gd name="connsiteX118" fmla="*/ 1902619 w 1931194"/>
              <a:gd name="connsiteY118" fmla="*/ 738187 h 1354931"/>
              <a:gd name="connsiteX119" fmla="*/ 1905000 w 1931194"/>
              <a:gd name="connsiteY119" fmla="*/ 728662 h 1354931"/>
              <a:gd name="connsiteX120" fmla="*/ 1909762 w 1931194"/>
              <a:gd name="connsiteY120" fmla="*/ 719137 h 1354931"/>
              <a:gd name="connsiteX121" fmla="*/ 1916906 w 1931194"/>
              <a:gd name="connsiteY121" fmla="*/ 688181 h 1354931"/>
              <a:gd name="connsiteX122" fmla="*/ 1919287 w 1931194"/>
              <a:gd name="connsiteY122" fmla="*/ 678656 h 1354931"/>
              <a:gd name="connsiteX123" fmla="*/ 1921669 w 1931194"/>
              <a:gd name="connsiteY123" fmla="*/ 664369 h 1354931"/>
              <a:gd name="connsiteX124" fmla="*/ 1924050 w 1931194"/>
              <a:gd name="connsiteY124" fmla="*/ 647700 h 1354931"/>
              <a:gd name="connsiteX125" fmla="*/ 1926431 w 1931194"/>
              <a:gd name="connsiteY125" fmla="*/ 640556 h 1354931"/>
              <a:gd name="connsiteX126" fmla="*/ 1928812 w 1931194"/>
              <a:gd name="connsiteY126" fmla="*/ 619125 h 1354931"/>
              <a:gd name="connsiteX127" fmla="*/ 1931194 w 1931194"/>
              <a:gd name="connsiteY127" fmla="*/ 604837 h 1354931"/>
              <a:gd name="connsiteX128" fmla="*/ 1928812 w 1931194"/>
              <a:gd name="connsiteY128" fmla="*/ 447675 h 1354931"/>
              <a:gd name="connsiteX129" fmla="*/ 1926431 w 1931194"/>
              <a:gd name="connsiteY129" fmla="*/ 428625 h 1354931"/>
              <a:gd name="connsiteX130" fmla="*/ 1919287 w 1931194"/>
              <a:gd name="connsiteY130" fmla="*/ 354806 h 1354931"/>
              <a:gd name="connsiteX131" fmla="*/ 1916906 w 1931194"/>
              <a:gd name="connsiteY131" fmla="*/ 347662 h 1354931"/>
              <a:gd name="connsiteX132" fmla="*/ 1914525 w 1931194"/>
              <a:gd name="connsiteY132" fmla="*/ 328612 h 1354931"/>
              <a:gd name="connsiteX133" fmla="*/ 1912144 w 1931194"/>
              <a:gd name="connsiteY133" fmla="*/ 304800 h 1354931"/>
              <a:gd name="connsiteX134" fmla="*/ 1907381 w 1931194"/>
              <a:gd name="connsiteY134" fmla="*/ 295275 h 1354931"/>
              <a:gd name="connsiteX135" fmla="*/ 1905000 w 1931194"/>
              <a:gd name="connsiteY135" fmla="*/ 288131 h 1354931"/>
              <a:gd name="connsiteX136" fmla="*/ 1897856 w 1931194"/>
              <a:gd name="connsiteY136" fmla="*/ 264319 h 1354931"/>
              <a:gd name="connsiteX137" fmla="*/ 1895475 w 1931194"/>
              <a:gd name="connsiteY137" fmla="*/ 257175 h 1354931"/>
              <a:gd name="connsiteX138" fmla="*/ 1893094 w 1931194"/>
              <a:gd name="connsiteY138" fmla="*/ 250031 h 1354931"/>
              <a:gd name="connsiteX139" fmla="*/ 1883569 w 1931194"/>
              <a:gd name="connsiteY139" fmla="*/ 233362 h 1354931"/>
              <a:gd name="connsiteX140" fmla="*/ 1878806 w 1931194"/>
              <a:gd name="connsiteY140" fmla="*/ 226219 h 1354931"/>
              <a:gd name="connsiteX141" fmla="*/ 1874044 w 1931194"/>
              <a:gd name="connsiteY141" fmla="*/ 211931 h 1354931"/>
              <a:gd name="connsiteX142" fmla="*/ 1871662 w 1931194"/>
              <a:gd name="connsiteY142" fmla="*/ 204787 h 1354931"/>
              <a:gd name="connsiteX143" fmla="*/ 1862137 w 1931194"/>
              <a:gd name="connsiteY143" fmla="*/ 188119 h 1354931"/>
              <a:gd name="connsiteX144" fmla="*/ 1859756 w 1931194"/>
              <a:gd name="connsiteY144" fmla="*/ 178594 h 1354931"/>
              <a:gd name="connsiteX145" fmla="*/ 1850231 w 1931194"/>
              <a:gd name="connsiteY145" fmla="*/ 164306 h 1354931"/>
              <a:gd name="connsiteX146" fmla="*/ 1840706 w 1931194"/>
              <a:gd name="connsiteY146" fmla="*/ 150019 h 1354931"/>
              <a:gd name="connsiteX147" fmla="*/ 1826419 w 1931194"/>
              <a:gd name="connsiteY147" fmla="*/ 126206 h 1354931"/>
              <a:gd name="connsiteX148" fmla="*/ 1812131 w 1931194"/>
              <a:gd name="connsiteY148" fmla="*/ 121444 h 1354931"/>
              <a:gd name="connsiteX149" fmla="*/ 1721644 w 1931194"/>
              <a:gd name="connsiteY149" fmla="*/ 0 h 1354931"/>
              <a:gd name="connsiteX150" fmla="*/ 1824037 w 1931194"/>
              <a:gd name="connsiteY150" fmla="*/ 121444 h 1354931"/>
              <a:gd name="connsiteX151" fmla="*/ 1831181 w 1931194"/>
              <a:gd name="connsiteY151" fmla="*/ 121444 h 1354931"/>
              <a:gd name="connsiteX0" fmla="*/ 0 w 1931194"/>
              <a:gd name="connsiteY0" fmla="*/ 1081091 h 1354935"/>
              <a:gd name="connsiteX1" fmla="*/ 7144 w 1931194"/>
              <a:gd name="connsiteY1" fmla="*/ 1092998 h 1354935"/>
              <a:gd name="connsiteX2" fmla="*/ 11906 w 1931194"/>
              <a:gd name="connsiteY2" fmla="*/ 1100141 h 1354935"/>
              <a:gd name="connsiteX3" fmla="*/ 26194 w 1931194"/>
              <a:gd name="connsiteY3" fmla="*/ 1109666 h 1354935"/>
              <a:gd name="connsiteX4" fmla="*/ 40481 w 1931194"/>
              <a:gd name="connsiteY4" fmla="*/ 1114429 h 1354935"/>
              <a:gd name="connsiteX5" fmla="*/ 54769 w 1931194"/>
              <a:gd name="connsiteY5" fmla="*/ 1123954 h 1354935"/>
              <a:gd name="connsiteX6" fmla="*/ 61912 w 1931194"/>
              <a:gd name="connsiteY6" fmla="*/ 1128716 h 1354935"/>
              <a:gd name="connsiteX7" fmla="*/ 69056 w 1931194"/>
              <a:gd name="connsiteY7" fmla="*/ 1131098 h 1354935"/>
              <a:gd name="connsiteX8" fmla="*/ 76200 w 1931194"/>
              <a:gd name="connsiteY8" fmla="*/ 1135860 h 1354935"/>
              <a:gd name="connsiteX9" fmla="*/ 85725 w 1931194"/>
              <a:gd name="connsiteY9" fmla="*/ 1138241 h 1354935"/>
              <a:gd name="connsiteX10" fmla="*/ 107156 w 1931194"/>
              <a:gd name="connsiteY10" fmla="*/ 1145385 h 1354935"/>
              <a:gd name="connsiteX11" fmla="*/ 114300 w 1931194"/>
              <a:gd name="connsiteY11" fmla="*/ 1147766 h 1354935"/>
              <a:gd name="connsiteX12" fmla="*/ 123825 w 1931194"/>
              <a:gd name="connsiteY12" fmla="*/ 1152529 h 1354935"/>
              <a:gd name="connsiteX13" fmla="*/ 130969 w 1931194"/>
              <a:gd name="connsiteY13" fmla="*/ 1157291 h 1354935"/>
              <a:gd name="connsiteX14" fmla="*/ 138112 w 1931194"/>
              <a:gd name="connsiteY14" fmla="*/ 1159673 h 1354935"/>
              <a:gd name="connsiteX15" fmla="*/ 154781 w 1931194"/>
              <a:gd name="connsiteY15" fmla="*/ 1169198 h 1354935"/>
              <a:gd name="connsiteX16" fmla="*/ 161925 w 1931194"/>
              <a:gd name="connsiteY16" fmla="*/ 1171579 h 1354935"/>
              <a:gd name="connsiteX17" fmla="*/ 169069 w 1931194"/>
              <a:gd name="connsiteY17" fmla="*/ 1176341 h 1354935"/>
              <a:gd name="connsiteX18" fmla="*/ 176212 w 1931194"/>
              <a:gd name="connsiteY18" fmla="*/ 1178723 h 1354935"/>
              <a:gd name="connsiteX19" fmla="*/ 192881 w 1931194"/>
              <a:gd name="connsiteY19" fmla="*/ 1185866 h 1354935"/>
              <a:gd name="connsiteX20" fmla="*/ 207169 w 1931194"/>
              <a:gd name="connsiteY20" fmla="*/ 1193010 h 1354935"/>
              <a:gd name="connsiteX21" fmla="*/ 216694 w 1931194"/>
              <a:gd name="connsiteY21" fmla="*/ 1197773 h 1354935"/>
              <a:gd name="connsiteX22" fmla="*/ 230981 w 1931194"/>
              <a:gd name="connsiteY22" fmla="*/ 1202535 h 1354935"/>
              <a:gd name="connsiteX23" fmla="*/ 245269 w 1931194"/>
              <a:gd name="connsiteY23" fmla="*/ 1212060 h 1354935"/>
              <a:gd name="connsiteX24" fmla="*/ 259556 w 1931194"/>
              <a:gd name="connsiteY24" fmla="*/ 1216823 h 1354935"/>
              <a:gd name="connsiteX25" fmla="*/ 269081 w 1931194"/>
              <a:gd name="connsiteY25" fmla="*/ 1221585 h 1354935"/>
              <a:gd name="connsiteX26" fmla="*/ 278606 w 1931194"/>
              <a:gd name="connsiteY26" fmla="*/ 1223966 h 1354935"/>
              <a:gd name="connsiteX27" fmla="*/ 300037 w 1931194"/>
              <a:gd name="connsiteY27" fmla="*/ 1231110 h 1354935"/>
              <a:gd name="connsiteX28" fmla="*/ 307181 w 1931194"/>
              <a:gd name="connsiteY28" fmla="*/ 1233491 h 1354935"/>
              <a:gd name="connsiteX29" fmla="*/ 321469 w 1931194"/>
              <a:gd name="connsiteY29" fmla="*/ 1240635 h 1354935"/>
              <a:gd name="connsiteX30" fmla="*/ 330994 w 1931194"/>
              <a:gd name="connsiteY30" fmla="*/ 1245398 h 1354935"/>
              <a:gd name="connsiteX31" fmla="*/ 342900 w 1931194"/>
              <a:gd name="connsiteY31" fmla="*/ 1247779 h 1354935"/>
              <a:gd name="connsiteX32" fmla="*/ 352425 w 1931194"/>
              <a:gd name="connsiteY32" fmla="*/ 1252541 h 1354935"/>
              <a:gd name="connsiteX33" fmla="*/ 366712 w 1931194"/>
              <a:gd name="connsiteY33" fmla="*/ 1257304 h 1354935"/>
              <a:gd name="connsiteX34" fmla="*/ 373856 w 1931194"/>
              <a:gd name="connsiteY34" fmla="*/ 1262066 h 1354935"/>
              <a:gd name="connsiteX35" fmla="*/ 392906 w 1931194"/>
              <a:gd name="connsiteY35" fmla="*/ 1266829 h 1354935"/>
              <a:gd name="connsiteX36" fmla="*/ 414337 w 1931194"/>
              <a:gd name="connsiteY36" fmla="*/ 1273973 h 1354935"/>
              <a:gd name="connsiteX37" fmla="*/ 421481 w 1931194"/>
              <a:gd name="connsiteY37" fmla="*/ 1276354 h 1354935"/>
              <a:gd name="connsiteX38" fmla="*/ 428625 w 1931194"/>
              <a:gd name="connsiteY38" fmla="*/ 1278735 h 1354935"/>
              <a:gd name="connsiteX39" fmla="*/ 445294 w 1931194"/>
              <a:gd name="connsiteY39" fmla="*/ 1283498 h 1354935"/>
              <a:gd name="connsiteX40" fmla="*/ 454819 w 1931194"/>
              <a:gd name="connsiteY40" fmla="*/ 1285879 h 1354935"/>
              <a:gd name="connsiteX41" fmla="*/ 461962 w 1931194"/>
              <a:gd name="connsiteY41" fmla="*/ 1290641 h 1354935"/>
              <a:gd name="connsiteX42" fmla="*/ 478631 w 1931194"/>
              <a:gd name="connsiteY42" fmla="*/ 1295404 h 1354935"/>
              <a:gd name="connsiteX43" fmla="*/ 485775 w 1931194"/>
              <a:gd name="connsiteY43" fmla="*/ 1297785 h 1354935"/>
              <a:gd name="connsiteX44" fmla="*/ 495300 w 1931194"/>
              <a:gd name="connsiteY44" fmla="*/ 1300166 h 1354935"/>
              <a:gd name="connsiteX45" fmla="*/ 502444 w 1931194"/>
              <a:gd name="connsiteY45" fmla="*/ 1302548 h 1354935"/>
              <a:gd name="connsiteX46" fmla="*/ 511969 w 1931194"/>
              <a:gd name="connsiteY46" fmla="*/ 1304929 h 1354935"/>
              <a:gd name="connsiteX47" fmla="*/ 528637 w 1931194"/>
              <a:gd name="connsiteY47" fmla="*/ 1309691 h 1354935"/>
              <a:gd name="connsiteX48" fmla="*/ 535781 w 1931194"/>
              <a:gd name="connsiteY48" fmla="*/ 1314454 h 1354935"/>
              <a:gd name="connsiteX49" fmla="*/ 559594 w 1931194"/>
              <a:gd name="connsiteY49" fmla="*/ 1319216 h 1354935"/>
              <a:gd name="connsiteX50" fmla="*/ 588169 w 1931194"/>
              <a:gd name="connsiteY50" fmla="*/ 1323979 h 1354935"/>
              <a:gd name="connsiteX51" fmla="*/ 611981 w 1931194"/>
              <a:gd name="connsiteY51" fmla="*/ 1328741 h 1354935"/>
              <a:gd name="connsiteX52" fmla="*/ 654844 w 1931194"/>
              <a:gd name="connsiteY52" fmla="*/ 1333504 h 1354935"/>
              <a:gd name="connsiteX53" fmla="*/ 681037 w 1931194"/>
              <a:gd name="connsiteY53" fmla="*/ 1338266 h 1354935"/>
              <a:gd name="connsiteX54" fmla="*/ 700087 w 1931194"/>
              <a:gd name="connsiteY54" fmla="*/ 1340648 h 1354935"/>
              <a:gd name="connsiteX55" fmla="*/ 716756 w 1931194"/>
              <a:gd name="connsiteY55" fmla="*/ 1343029 h 1354935"/>
              <a:gd name="connsiteX56" fmla="*/ 821531 w 1931194"/>
              <a:gd name="connsiteY56" fmla="*/ 1350173 h 1354935"/>
              <a:gd name="connsiteX57" fmla="*/ 847725 w 1931194"/>
              <a:gd name="connsiteY57" fmla="*/ 1352554 h 1354935"/>
              <a:gd name="connsiteX58" fmla="*/ 976312 w 1931194"/>
              <a:gd name="connsiteY58" fmla="*/ 1354935 h 1354935"/>
              <a:gd name="connsiteX59" fmla="*/ 1050131 w 1931194"/>
              <a:gd name="connsiteY59" fmla="*/ 1350173 h 1354935"/>
              <a:gd name="connsiteX60" fmla="*/ 1057275 w 1931194"/>
              <a:gd name="connsiteY60" fmla="*/ 1347791 h 1354935"/>
              <a:gd name="connsiteX61" fmla="*/ 1066800 w 1931194"/>
              <a:gd name="connsiteY61" fmla="*/ 1345410 h 1354935"/>
              <a:gd name="connsiteX62" fmla="*/ 1073944 w 1931194"/>
              <a:gd name="connsiteY62" fmla="*/ 1343029 h 1354935"/>
              <a:gd name="connsiteX63" fmla="*/ 1112044 w 1931194"/>
              <a:gd name="connsiteY63" fmla="*/ 1340648 h 1354935"/>
              <a:gd name="connsiteX64" fmla="*/ 1131094 w 1931194"/>
              <a:gd name="connsiteY64" fmla="*/ 1338266 h 1354935"/>
              <a:gd name="connsiteX65" fmla="*/ 1138237 w 1931194"/>
              <a:gd name="connsiteY65" fmla="*/ 1335885 h 1354935"/>
              <a:gd name="connsiteX66" fmla="*/ 1162050 w 1931194"/>
              <a:gd name="connsiteY66" fmla="*/ 1331123 h 1354935"/>
              <a:gd name="connsiteX67" fmla="*/ 1197769 w 1931194"/>
              <a:gd name="connsiteY67" fmla="*/ 1319216 h 1354935"/>
              <a:gd name="connsiteX68" fmla="*/ 1212056 w 1931194"/>
              <a:gd name="connsiteY68" fmla="*/ 1314454 h 1354935"/>
              <a:gd name="connsiteX69" fmla="*/ 1223962 w 1931194"/>
              <a:gd name="connsiteY69" fmla="*/ 1312073 h 1354935"/>
              <a:gd name="connsiteX70" fmla="*/ 1233487 w 1931194"/>
              <a:gd name="connsiteY70" fmla="*/ 1309691 h 1354935"/>
              <a:gd name="connsiteX71" fmla="*/ 1269206 w 1931194"/>
              <a:gd name="connsiteY71" fmla="*/ 1307310 h 1354935"/>
              <a:gd name="connsiteX72" fmla="*/ 1276350 w 1931194"/>
              <a:gd name="connsiteY72" fmla="*/ 1304929 h 1354935"/>
              <a:gd name="connsiteX73" fmla="*/ 1293019 w 1931194"/>
              <a:gd name="connsiteY73" fmla="*/ 1300166 h 1354935"/>
              <a:gd name="connsiteX74" fmla="*/ 1300162 w 1931194"/>
              <a:gd name="connsiteY74" fmla="*/ 1295404 h 1354935"/>
              <a:gd name="connsiteX75" fmla="*/ 1333500 w 1931194"/>
              <a:gd name="connsiteY75" fmla="*/ 1285879 h 1354935"/>
              <a:gd name="connsiteX76" fmla="*/ 1524000 w 1931194"/>
              <a:gd name="connsiteY76" fmla="*/ 1202535 h 1354935"/>
              <a:gd name="connsiteX77" fmla="*/ 1531144 w 1931194"/>
              <a:gd name="connsiteY77" fmla="*/ 1200154 h 1354935"/>
              <a:gd name="connsiteX78" fmla="*/ 1562100 w 1931194"/>
              <a:gd name="connsiteY78" fmla="*/ 1181104 h 1354935"/>
              <a:gd name="connsiteX79" fmla="*/ 1576387 w 1931194"/>
              <a:gd name="connsiteY79" fmla="*/ 1171579 h 1354935"/>
              <a:gd name="connsiteX80" fmla="*/ 1593056 w 1931194"/>
              <a:gd name="connsiteY80" fmla="*/ 1162054 h 1354935"/>
              <a:gd name="connsiteX81" fmla="*/ 1604962 w 1931194"/>
              <a:gd name="connsiteY81" fmla="*/ 1152529 h 1354935"/>
              <a:gd name="connsiteX82" fmla="*/ 1614487 w 1931194"/>
              <a:gd name="connsiteY82" fmla="*/ 1147766 h 1354935"/>
              <a:gd name="connsiteX83" fmla="*/ 1621631 w 1931194"/>
              <a:gd name="connsiteY83" fmla="*/ 1140623 h 1354935"/>
              <a:gd name="connsiteX84" fmla="*/ 1628775 w 1931194"/>
              <a:gd name="connsiteY84" fmla="*/ 1138241 h 1354935"/>
              <a:gd name="connsiteX85" fmla="*/ 1643062 w 1931194"/>
              <a:gd name="connsiteY85" fmla="*/ 1131098 h 1354935"/>
              <a:gd name="connsiteX86" fmla="*/ 1657350 w 1931194"/>
              <a:gd name="connsiteY86" fmla="*/ 1119191 h 1354935"/>
              <a:gd name="connsiteX87" fmla="*/ 1664494 w 1931194"/>
              <a:gd name="connsiteY87" fmla="*/ 1114429 h 1354935"/>
              <a:gd name="connsiteX88" fmla="*/ 1671637 w 1931194"/>
              <a:gd name="connsiteY88" fmla="*/ 1107285 h 1354935"/>
              <a:gd name="connsiteX89" fmla="*/ 1681162 w 1931194"/>
              <a:gd name="connsiteY89" fmla="*/ 1102523 h 1354935"/>
              <a:gd name="connsiteX90" fmla="*/ 1690687 w 1931194"/>
              <a:gd name="connsiteY90" fmla="*/ 1095379 h 1354935"/>
              <a:gd name="connsiteX91" fmla="*/ 1697831 w 1931194"/>
              <a:gd name="connsiteY91" fmla="*/ 1090616 h 1354935"/>
              <a:gd name="connsiteX92" fmla="*/ 1712119 w 1931194"/>
              <a:gd name="connsiteY92" fmla="*/ 1076329 h 1354935"/>
              <a:gd name="connsiteX93" fmla="*/ 1726406 w 1931194"/>
              <a:gd name="connsiteY93" fmla="*/ 1066804 h 1354935"/>
              <a:gd name="connsiteX94" fmla="*/ 1731169 w 1931194"/>
              <a:gd name="connsiteY94" fmla="*/ 1059660 h 1354935"/>
              <a:gd name="connsiteX95" fmla="*/ 1743075 w 1931194"/>
              <a:gd name="connsiteY95" fmla="*/ 1045373 h 1354935"/>
              <a:gd name="connsiteX96" fmla="*/ 1752600 w 1931194"/>
              <a:gd name="connsiteY96" fmla="*/ 1026323 h 1354935"/>
              <a:gd name="connsiteX97" fmla="*/ 1764506 w 1931194"/>
              <a:gd name="connsiteY97" fmla="*/ 1009654 h 1354935"/>
              <a:gd name="connsiteX98" fmla="*/ 1769269 w 1931194"/>
              <a:gd name="connsiteY98" fmla="*/ 1000129 h 1354935"/>
              <a:gd name="connsiteX99" fmla="*/ 1783556 w 1931194"/>
              <a:gd name="connsiteY99" fmla="*/ 978698 h 1354935"/>
              <a:gd name="connsiteX100" fmla="*/ 1788319 w 1931194"/>
              <a:gd name="connsiteY100" fmla="*/ 971554 h 1354935"/>
              <a:gd name="connsiteX101" fmla="*/ 1797844 w 1931194"/>
              <a:gd name="connsiteY101" fmla="*/ 954885 h 1354935"/>
              <a:gd name="connsiteX102" fmla="*/ 1802606 w 1931194"/>
              <a:gd name="connsiteY102" fmla="*/ 945360 h 1354935"/>
              <a:gd name="connsiteX103" fmla="*/ 1807369 w 1931194"/>
              <a:gd name="connsiteY103" fmla="*/ 938216 h 1354935"/>
              <a:gd name="connsiteX104" fmla="*/ 1816894 w 1931194"/>
              <a:gd name="connsiteY104" fmla="*/ 921548 h 1354935"/>
              <a:gd name="connsiteX105" fmla="*/ 1819275 w 1931194"/>
              <a:gd name="connsiteY105" fmla="*/ 914404 h 1354935"/>
              <a:gd name="connsiteX106" fmla="*/ 1833562 w 1931194"/>
              <a:gd name="connsiteY106" fmla="*/ 892973 h 1354935"/>
              <a:gd name="connsiteX107" fmla="*/ 1843087 w 1931194"/>
              <a:gd name="connsiteY107" fmla="*/ 878685 h 1354935"/>
              <a:gd name="connsiteX108" fmla="*/ 1850231 w 1931194"/>
              <a:gd name="connsiteY108" fmla="*/ 862016 h 1354935"/>
              <a:gd name="connsiteX109" fmla="*/ 1857375 w 1931194"/>
              <a:gd name="connsiteY109" fmla="*/ 852491 h 1354935"/>
              <a:gd name="connsiteX110" fmla="*/ 1866900 w 1931194"/>
              <a:gd name="connsiteY110" fmla="*/ 828679 h 1354935"/>
              <a:gd name="connsiteX111" fmla="*/ 1871662 w 1931194"/>
              <a:gd name="connsiteY111" fmla="*/ 821535 h 1354935"/>
              <a:gd name="connsiteX112" fmla="*/ 1876425 w 1931194"/>
              <a:gd name="connsiteY112" fmla="*/ 812010 h 1354935"/>
              <a:gd name="connsiteX113" fmla="*/ 1881187 w 1931194"/>
              <a:gd name="connsiteY113" fmla="*/ 804866 h 1354935"/>
              <a:gd name="connsiteX114" fmla="*/ 1888331 w 1931194"/>
              <a:gd name="connsiteY114" fmla="*/ 790579 h 1354935"/>
              <a:gd name="connsiteX115" fmla="*/ 1890712 w 1931194"/>
              <a:gd name="connsiteY115" fmla="*/ 781054 h 1354935"/>
              <a:gd name="connsiteX116" fmla="*/ 1893094 w 1931194"/>
              <a:gd name="connsiteY116" fmla="*/ 769148 h 1354935"/>
              <a:gd name="connsiteX117" fmla="*/ 1897856 w 1931194"/>
              <a:gd name="connsiteY117" fmla="*/ 754860 h 1354935"/>
              <a:gd name="connsiteX118" fmla="*/ 1902619 w 1931194"/>
              <a:gd name="connsiteY118" fmla="*/ 738191 h 1354935"/>
              <a:gd name="connsiteX119" fmla="*/ 1905000 w 1931194"/>
              <a:gd name="connsiteY119" fmla="*/ 728666 h 1354935"/>
              <a:gd name="connsiteX120" fmla="*/ 1909762 w 1931194"/>
              <a:gd name="connsiteY120" fmla="*/ 719141 h 1354935"/>
              <a:gd name="connsiteX121" fmla="*/ 1916906 w 1931194"/>
              <a:gd name="connsiteY121" fmla="*/ 688185 h 1354935"/>
              <a:gd name="connsiteX122" fmla="*/ 1919287 w 1931194"/>
              <a:gd name="connsiteY122" fmla="*/ 678660 h 1354935"/>
              <a:gd name="connsiteX123" fmla="*/ 1921669 w 1931194"/>
              <a:gd name="connsiteY123" fmla="*/ 664373 h 1354935"/>
              <a:gd name="connsiteX124" fmla="*/ 1924050 w 1931194"/>
              <a:gd name="connsiteY124" fmla="*/ 647704 h 1354935"/>
              <a:gd name="connsiteX125" fmla="*/ 1926431 w 1931194"/>
              <a:gd name="connsiteY125" fmla="*/ 640560 h 1354935"/>
              <a:gd name="connsiteX126" fmla="*/ 1928812 w 1931194"/>
              <a:gd name="connsiteY126" fmla="*/ 619129 h 1354935"/>
              <a:gd name="connsiteX127" fmla="*/ 1931194 w 1931194"/>
              <a:gd name="connsiteY127" fmla="*/ 604841 h 1354935"/>
              <a:gd name="connsiteX128" fmla="*/ 1928812 w 1931194"/>
              <a:gd name="connsiteY128" fmla="*/ 447679 h 1354935"/>
              <a:gd name="connsiteX129" fmla="*/ 1926431 w 1931194"/>
              <a:gd name="connsiteY129" fmla="*/ 428629 h 1354935"/>
              <a:gd name="connsiteX130" fmla="*/ 1919287 w 1931194"/>
              <a:gd name="connsiteY130" fmla="*/ 354810 h 1354935"/>
              <a:gd name="connsiteX131" fmla="*/ 1916906 w 1931194"/>
              <a:gd name="connsiteY131" fmla="*/ 347666 h 1354935"/>
              <a:gd name="connsiteX132" fmla="*/ 1914525 w 1931194"/>
              <a:gd name="connsiteY132" fmla="*/ 328616 h 1354935"/>
              <a:gd name="connsiteX133" fmla="*/ 1912144 w 1931194"/>
              <a:gd name="connsiteY133" fmla="*/ 304804 h 1354935"/>
              <a:gd name="connsiteX134" fmla="*/ 1907381 w 1931194"/>
              <a:gd name="connsiteY134" fmla="*/ 295279 h 1354935"/>
              <a:gd name="connsiteX135" fmla="*/ 1905000 w 1931194"/>
              <a:gd name="connsiteY135" fmla="*/ 288135 h 1354935"/>
              <a:gd name="connsiteX136" fmla="*/ 1897856 w 1931194"/>
              <a:gd name="connsiteY136" fmla="*/ 264323 h 1354935"/>
              <a:gd name="connsiteX137" fmla="*/ 1895475 w 1931194"/>
              <a:gd name="connsiteY137" fmla="*/ 257179 h 1354935"/>
              <a:gd name="connsiteX138" fmla="*/ 1893094 w 1931194"/>
              <a:gd name="connsiteY138" fmla="*/ 250035 h 1354935"/>
              <a:gd name="connsiteX139" fmla="*/ 1883569 w 1931194"/>
              <a:gd name="connsiteY139" fmla="*/ 233366 h 1354935"/>
              <a:gd name="connsiteX140" fmla="*/ 1878806 w 1931194"/>
              <a:gd name="connsiteY140" fmla="*/ 226223 h 1354935"/>
              <a:gd name="connsiteX141" fmla="*/ 1874044 w 1931194"/>
              <a:gd name="connsiteY141" fmla="*/ 211935 h 1354935"/>
              <a:gd name="connsiteX142" fmla="*/ 1871662 w 1931194"/>
              <a:gd name="connsiteY142" fmla="*/ 204791 h 1354935"/>
              <a:gd name="connsiteX143" fmla="*/ 1862137 w 1931194"/>
              <a:gd name="connsiteY143" fmla="*/ 188123 h 1354935"/>
              <a:gd name="connsiteX144" fmla="*/ 1859756 w 1931194"/>
              <a:gd name="connsiteY144" fmla="*/ 178598 h 1354935"/>
              <a:gd name="connsiteX145" fmla="*/ 1850231 w 1931194"/>
              <a:gd name="connsiteY145" fmla="*/ 164310 h 1354935"/>
              <a:gd name="connsiteX146" fmla="*/ 1840706 w 1931194"/>
              <a:gd name="connsiteY146" fmla="*/ 150023 h 1354935"/>
              <a:gd name="connsiteX147" fmla="*/ 1826419 w 1931194"/>
              <a:gd name="connsiteY147" fmla="*/ 126210 h 1354935"/>
              <a:gd name="connsiteX148" fmla="*/ 1721644 w 1931194"/>
              <a:gd name="connsiteY148" fmla="*/ 4 h 1354935"/>
              <a:gd name="connsiteX149" fmla="*/ 1824037 w 1931194"/>
              <a:gd name="connsiteY149" fmla="*/ 121448 h 1354935"/>
              <a:gd name="connsiteX150" fmla="*/ 1831181 w 1931194"/>
              <a:gd name="connsiteY150" fmla="*/ 121448 h 1354935"/>
              <a:gd name="connsiteX0" fmla="*/ 0 w 1931194"/>
              <a:gd name="connsiteY0" fmla="*/ 1081091 h 1354935"/>
              <a:gd name="connsiteX1" fmla="*/ 7144 w 1931194"/>
              <a:gd name="connsiteY1" fmla="*/ 1092998 h 1354935"/>
              <a:gd name="connsiteX2" fmla="*/ 11906 w 1931194"/>
              <a:gd name="connsiteY2" fmla="*/ 1100141 h 1354935"/>
              <a:gd name="connsiteX3" fmla="*/ 26194 w 1931194"/>
              <a:gd name="connsiteY3" fmla="*/ 1109666 h 1354935"/>
              <a:gd name="connsiteX4" fmla="*/ 40481 w 1931194"/>
              <a:gd name="connsiteY4" fmla="*/ 1114429 h 1354935"/>
              <a:gd name="connsiteX5" fmla="*/ 54769 w 1931194"/>
              <a:gd name="connsiteY5" fmla="*/ 1123954 h 1354935"/>
              <a:gd name="connsiteX6" fmla="*/ 61912 w 1931194"/>
              <a:gd name="connsiteY6" fmla="*/ 1128716 h 1354935"/>
              <a:gd name="connsiteX7" fmla="*/ 69056 w 1931194"/>
              <a:gd name="connsiteY7" fmla="*/ 1131098 h 1354935"/>
              <a:gd name="connsiteX8" fmla="*/ 76200 w 1931194"/>
              <a:gd name="connsiteY8" fmla="*/ 1135860 h 1354935"/>
              <a:gd name="connsiteX9" fmla="*/ 85725 w 1931194"/>
              <a:gd name="connsiteY9" fmla="*/ 1138241 h 1354935"/>
              <a:gd name="connsiteX10" fmla="*/ 107156 w 1931194"/>
              <a:gd name="connsiteY10" fmla="*/ 1145385 h 1354935"/>
              <a:gd name="connsiteX11" fmla="*/ 114300 w 1931194"/>
              <a:gd name="connsiteY11" fmla="*/ 1147766 h 1354935"/>
              <a:gd name="connsiteX12" fmla="*/ 123825 w 1931194"/>
              <a:gd name="connsiteY12" fmla="*/ 1152529 h 1354935"/>
              <a:gd name="connsiteX13" fmla="*/ 130969 w 1931194"/>
              <a:gd name="connsiteY13" fmla="*/ 1157291 h 1354935"/>
              <a:gd name="connsiteX14" fmla="*/ 138112 w 1931194"/>
              <a:gd name="connsiteY14" fmla="*/ 1159673 h 1354935"/>
              <a:gd name="connsiteX15" fmla="*/ 154781 w 1931194"/>
              <a:gd name="connsiteY15" fmla="*/ 1169198 h 1354935"/>
              <a:gd name="connsiteX16" fmla="*/ 161925 w 1931194"/>
              <a:gd name="connsiteY16" fmla="*/ 1171579 h 1354935"/>
              <a:gd name="connsiteX17" fmla="*/ 169069 w 1931194"/>
              <a:gd name="connsiteY17" fmla="*/ 1176341 h 1354935"/>
              <a:gd name="connsiteX18" fmla="*/ 176212 w 1931194"/>
              <a:gd name="connsiteY18" fmla="*/ 1178723 h 1354935"/>
              <a:gd name="connsiteX19" fmla="*/ 192881 w 1931194"/>
              <a:gd name="connsiteY19" fmla="*/ 1185866 h 1354935"/>
              <a:gd name="connsiteX20" fmla="*/ 207169 w 1931194"/>
              <a:gd name="connsiteY20" fmla="*/ 1193010 h 1354935"/>
              <a:gd name="connsiteX21" fmla="*/ 216694 w 1931194"/>
              <a:gd name="connsiteY21" fmla="*/ 1197773 h 1354935"/>
              <a:gd name="connsiteX22" fmla="*/ 230981 w 1931194"/>
              <a:gd name="connsiteY22" fmla="*/ 1202535 h 1354935"/>
              <a:gd name="connsiteX23" fmla="*/ 245269 w 1931194"/>
              <a:gd name="connsiteY23" fmla="*/ 1212060 h 1354935"/>
              <a:gd name="connsiteX24" fmla="*/ 259556 w 1931194"/>
              <a:gd name="connsiteY24" fmla="*/ 1216823 h 1354935"/>
              <a:gd name="connsiteX25" fmla="*/ 269081 w 1931194"/>
              <a:gd name="connsiteY25" fmla="*/ 1221585 h 1354935"/>
              <a:gd name="connsiteX26" fmla="*/ 278606 w 1931194"/>
              <a:gd name="connsiteY26" fmla="*/ 1223966 h 1354935"/>
              <a:gd name="connsiteX27" fmla="*/ 300037 w 1931194"/>
              <a:gd name="connsiteY27" fmla="*/ 1231110 h 1354935"/>
              <a:gd name="connsiteX28" fmla="*/ 307181 w 1931194"/>
              <a:gd name="connsiteY28" fmla="*/ 1233491 h 1354935"/>
              <a:gd name="connsiteX29" fmla="*/ 321469 w 1931194"/>
              <a:gd name="connsiteY29" fmla="*/ 1240635 h 1354935"/>
              <a:gd name="connsiteX30" fmla="*/ 330994 w 1931194"/>
              <a:gd name="connsiteY30" fmla="*/ 1245398 h 1354935"/>
              <a:gd name="connsiteX31" fmla="*/ 342900 w 1931194"/>
              <a:gd name="connsiteY31" fmla="*/ 1247779 h 1354935"/>
              <a:gd name="connsiteX32" fmla="*/ 352425 w 1931194"/>
              <a:gd name="connsiteY32" fmla="*/ 1252541 h 1354935"/>
              <a:gd name="connsiteX33" fmla="*/ 366712 w 1931194"/>
              <a:gd name="connsiteY33" fmla="*/ 1257304 h 1354935"/>
              <a:gd name="connsiteX34" fmla="*/ 373856 w 1931194"/>
              <a:gd name="connsiteY34" fmla="*/ 1262066 h 1354935"/>
              <a:gd name="connsiteX35" fmla="*/ 392906 w 1931194"/>
              <a:gd name="connsiteY35" fmla="*/ 1266829 h 1354935"/>
              <a:gd name="connsiteX36" fmla="*/ 414337 w 1931194"/>
              <a:gd name="connsiteY36" fmla="*/ 1273973 h 1354935"/>
              <a:gd name="connsiteX37" fmla="*/ 421481 w 1931194"/>
              <a:gd name="connsiteY37" fmla="*/ 1276354 h 1354935"/>
              <a:gd name="connsiteX38" fmla="*/ 428625 w 1931194"/>
              <a:gd name="connsiteY38" fmla="*/ 1278735 h 1354935"/>
              <a:gd name="connsiteX39" fmla="*/ 445294 w 1931194"/>
              <a:gd name="connsiteY39" fmla="*/ 1283498 h 1354935"/>
              <a:gd name="connsiteX40" fmla="*/ 454819 w 1931194"/>
              <a:gd name="connsiteY40" fmla="*/ 1285879 h 1354935"/>
              <a:gd name="connsiteX41" fmla="*/ 461962 w 1931194"/>
              <a:gd name="connsiteY41" fmla="*/ 1290641 h 1354935"/>
              <a:gd name="connsiteX42" fmla="*/ 478631 w 1931194"/>
              <a:gd name="connsiteY42" fmla="*/ 1295404 h 1354935"/>
              <a:gd name="connsiteX43" fmla="*/ 485775 w 1931194"/>
              <a:gd name="connsiteY43" fmla="*/ 1297785 h 1354935"/>
              <a:gd name="connsiteX44" fmla="*/ 495300 w 1931194"/>
              <a:gd name="connsiteY44" fmla="*/ 1300166 h 1354935"/>
              <a:gd name="connsiteX45" fmla="*/ 502444 w 1931194"/>
              <a:gd name="connsiteY45" fmla="*/ 1302548 h 1354935"/>
              <a:gd name="connsiteX46" fmla="*/ 511969 w 1931194"/>
              <a:gd name="connsiteY46" fmla="*/ 1304929 h 1354935"/>
              <a:gd name="connsiteX47" fmla="*/ 528637 w 1931194"/>
              <a:gd name="connsiteY47" fmla="*/ 1309691 h 1354935"/>
              <a:gd name="connsiteX48" fmla="*/ 535781 w 1931194"/>
              <a:gd name="connsiteY48" fmla="*/ 1314454 h 1354935"/>
              <a:gd name="connsiteX49" fmla="*/ 559594 w 1931194"/>
              <a:gd name="connsiteY49" fmla="*/ 1319216 h 1354935"/>
              <a:gd name="connsiteX50" fmla="*/ 588169 w 1931194"/>
              <a:gd name="connsiteY50" fmla="*/ 1323979 h 1354935"/>
              <a:gd name="connsiteX51" fmla="*/ 611981 w 1931194"/>
              <a:gd name="connsiteY51" fmla="*/ 1328741 h 1354935"/>
              <a:gd name="connsiteX52" fmla="*/ 654844 w 1931194"/>
              <a:gd name="connsiteY52" fmla="*/ 1333504 h 1354935"/>
              <a:gd name="connsiteX53" fmla="*/ 681037 w 1931194"/>
              <a:gd name="connsiteY53" fmla="*/ 1338266 h 1354935"/>
              <a:gd name="connsiteX54" fmla="*/ 700087 w 1931194"/>
              <a:gd name="connsiteY54" fmla="*/ 1340648 h 1354935"/>
              <a:gd name="connsiteX55" fmla="*/ 716756 w 1931194"/>
              <a:gd name="connsiteY55" fmla="*/ 1343029 h 1354935"/>
              <a:gd name="connsiteX56" fmla="*/ 821531 w 1931194"/>
              <a:gd name="connsiteY56" fmla="*/ 1350173 h 1354935"/>
              <a:gd name="connsiteX57" fmla="*/ 847725 w 1931194"/>
              <a:gd name="connsiteY57" fmla="*/ 1352554 h 1354935"/>
              <a:gd name="connsiteX58" fmla="*/ 976312 w 1931194"/>
              <a:gd name="connsiteY58" fmla="*/ 1354935 h 1354935"/>
              <a:gd name="connsiteX59" fmla="*/ 1050131 w 1931194"/>
              <a:gd name="connsiteY59" fmla="*/ 1350173 h 1354935"/>
              <a:gd name="connsiteX60" fmla="*/ 1057275 w 1931194"/>
              <a:gd name="connsiteY60" fmla="*/ 1347791 h 1354935"/>
              <a:gd name="connsiteX61" fmla="*/ 1066800 w 1931194"/>
              <a:gd name="connsiteY61" fmla="*/ 1345410 h 1354935"/>
              <a:gd name="connsiteX62" fmla="*/ 1073944 w 1931194"/>
              <a:gd name="connsiteY62" fmla="*/ 1343029 h 1354935"/>
              <a:gd name="connsiteX63" fmla="*/ 1112044 w 1931194"/>
              <a:gd name="connsiteY63" fmla="*/ 1340648 h 1354935"/>
              <a:gd name="connsiteX64" fmla="*/ 1131094 w 1931194"/>
              <a:gd name="connsiteY64" fmla="*/ 1338266 h 1354935"/>
              <a:gd name="connsiteX65" fmla="*/ 1138237 w 1931194"/>
              <a:gd name="connsiteY65" fmla="*/ 1335885 h 1354935"/>
              <a:gd name="connsiteX66" fmla="*/ 1162050 w 1931194"/>
              <a:gd name="connsiteY66" fmla="*/ 1331123 h 1354935"/>
              <a:gd name="connsiteX67" fmla="*/ 1197769 w 1931194"/>
              <a:gd name="connsiteY67" fmla="*/ 1319216 h 1354935"/>
              <a:gd name="connsiteX68" fmla="*/ 1212056 w 1931194"/>
              <a:gd name="connsiteY68" fmla="*/ 1314454 h 1354935"/>
              <a:gd name="connsiteX69" fmla="*/ 1223962 w 1931194"/>
              <a:gd name="connsiteY69" fmla="*/ 1312073 h 1354935"/>
              <a:gd name="connsiteX70" fmla="*/ 1233487 w 1931194"/>
              <a:gd name="connsiteY70" fmla="*/ 1309691 h 1354935"/>
              <a:gd name="connsiteX71" fmla="*/ 1269206 w 1931194"/>
              <a:gd name="connsiteY71" fmla="*/ 1307310 h 1354935"/>
              <a:gd name="connsiteX72" fmla="*/ 1276350 w 1931194"/>
              <a:gd name="connsiteY72" fmla="*/ 1304929 h 1354935"/>
              <a:gd name="connsiteX73" fmla="*/ 1293019 w 1931194"/>
              <a:gd name="connsiteY73" fmla="*/ 1300166 h 1354935"/>
              <a:gd name="connsiteX74" fmla="*/ 1300162 w 1931194"/>
              <a:gd name="connsiteY74" fmla="*/ 1295404 h 1354935"/>
              <a:gd name="connsiteX75" fmla="*/ 1333500 w 1931194"/>
              <a:gd name="connsiteY75" fmla="*/ 1285879 h 1354935"/>
              <a:gd name="connsiteX76" fmla="*/ 1524000 w 1931194"/>
              <a:gd name="connsiteY76" fmla="*/ 1202535 h 1354935"/>
              <a:gd name="connsiteX77" fmla="*/ 1531144 w 1931194"/>
              <a:gd name="connsiteY77" fmla="*/ 1200154 h 1354935"/>
              <a:gd name="connsiteX78" fmla="*/ 1562100 w 1931194"/>
              <a:gd name="connsiteY78" fmla="*/ 1181104 h 1354935"/>
              <a:gd name="connsiteX79" fmla="*/ 1576387 w 1931194"/>
              <a:gd name="connsiteY79" fmla="*/ 1171579 h 1354935"/>
              <a:gd name="connsiteX80" fmla="*/ 1593056 w 1931194"/>
              <a:gd name="connsiteY80" fmla="*/ 1162054 h 1354935"/>
              <a:gd name="connsiteX81" fmla="*/ 1604962 w 1931194"/>
              <a:gd name="connsiteY81" fmla="*/ 1152529 h 1354935"/>
              <a:gd name="connsiteX82" fmla="*/ 1614487 w 1931194"/>
              <a:gd name="connsiteY82" fmla="*/ 1147766 h 1354935"/>
              <a:gd name="connsiteX83" fmla="*/ 1621631 w 1931194"/>
              <a:gd name="connsiteY83" fmla="*/ 1140623 h 1354935"/>
              <a:gd name="connsiteX84" fmla="*/ 1628775 w 1931194"/>
              <a:gd name="connsiteY84" fmla="*/ 1138241 h 1354935"/>
              <a:gd name="connsiteX85" fmla="*/ 1643062 w 1931194"/>
              <a:gd name="connsiteY85" fmla="*/ 1131098 h 1354935"/>
              <a:gd name="connsiteX86" fmla="*/ 1657350 w 1931194"/>
              <a:gd name="connsiteY86" fmla="*/ 1119191 h 1354935"/>
              <a:gd name="connsiteX87" fmla="*/ 1664494 w 1931194"/>
              <a:gd name="connsiteY87" fmla="*/ 1114429 h 1354935"/>
              <a:gd name="connsiteX88" fmla="*/ 1671637 w 1931194"/>
              <a:gd name="connsiteY88" fmla="*/ 1107285 h 1354935"/>
              <a:gd name="connsiteX89" fmla="*/ 1681162 w 1931194"/>
              <a:gd name="connsiteY89" fmla="*/ 1102523 h 1354935"/>
              <a:gd name="connsiteX90" fmla="*/ 1690687 w 1931194"/>
              <a:gd name="connsiteY90" fmla="*/ 1095379 h 1354935"/>
              <a:gd name="connsiteX91" fmla="*/ 1697831 w 1931194"/>
              <a:gd name="connsiteY91" fmla="*/ 1090616 h 1354935"/>
              <a:gd name="connsiteX92" fmla="*/ 1712119 w 1931194"/>
              <a:gd name="connsiteY92" fmla="*/ 1076329 h 1354935"/>
              <a:gd name="connsiteX93" fmla="*/ 1726406 w 1931194"/>
              <a:gd name="connsiteY93" fmla="*/ 1066804 h 1354935"/>
              <a:gd name="connsiteX94" fmla="*/ 1731169 w 1931194"/>
              <a:gd name="connsiteY94" fmla="*/ 1059660 h 1354935"/>
              <a:gd name="connsiteX95" fmla="*/ 1743075 w 1931194"/>
              <a:gd name="connsiteY95" fmla="*/ 1045373 h 1354935"/>
              <a:gd name="connsiteX96" fmla="*/ 1752600 w 1931194"/>
              <a:gd name="connsiteY96" fmla="*/ 1026323 h 1354935"/>
              <a:gd name="connsiteX97" fmla="*/ 1764506 w 1931194"/>
              <a:gd name="connsiteY97" fmla="*/ 1009654 h 1354935"/>
              <a:gd name="connsiteX98" fmla="*/ 1769269 w 1931194"/>
              <a:gd name="connsiteY98" fmla="*/ 1000129 h 1354935"/>
              <a:gd name="connsiteX99" fmla="*/ 1783556 w 1931194"/>
              <a:gd name="connsiteY99" fmla="*/ 978698 h 1354935"/>
              <a:gd name="connsiteX100" fmla="*/ 1788319 w 1931194"/>
              <a:gd name="connsiteY100" fmla="*/ 971554 h 1354935"/>
              <a:gd name="connsiteX101" fmla="*/ 1797844 w 1931194"/>
              <a:gd name="connsiteY101" fmla="*/ 954885 h 1354935"/>
              <a:gd name="connsiteX102" fmla="*/ 1802606 w 1931194"/>
              <a:gd name="connsiteY102" fmla="*/ 945360 h 1354935"/>
              <a:gd name="connsiteX103" fmla="*/ 1807369 w 1931194"/>
              <a:gd name="connsiteY103" fmla="*/ 938216 h 1354935"/>
              <a:gd name="connsiteX104" fmla="*/ 1816894 w 1931194"/>
              <a:gd name="connsiteY104" fmla="*/ 921548 h 1354935"/>
              <a:gd name="connsiteX105" fmla="*/ 1819275 w 1931194"/>
              <a:gd name="connsiteY105" fmla="*/ 914404 h 1354935"/>
              <a:gd name="connsiteX106" fmla="*/ 1833562 w 1931194"/>
              <a:gd name="connsiteY106" fmla="*/ 892973 h 1354935"/>
              <a:gd name="connsiteX107" fmla="*/ 1843087 w 1931194"/>
              <a:gd name="connsiteY107" fmla="*/ 878685 h 1354935"/>
              <a:gd name="connsiteX108" fmla="*/ 1850231 w 1931194"/>
              <a:gd name="connsiteY108" fmla="*/ 862016 h 1354935"/>
              <a:gd name="connsiteX109" fmla="*/ 1857375 w 1931194"/>
              <a:gd name="connsiteY109" fmla="*/ 852491 h 1354935"/>
              <a:gd name="connsiteX110" fmla="*/ 1866900 w 1931194"/>
              <a:gd name="connsiteY110" fmla="*/ 828679 h 1354935"/>
              <a:gd name="connsiteX111" fmla="*/ 1871662 w 1931194"/>
              <a:gd name="connsiteY111" fmla="*/ 821535 h 1354935"/>
              <a:gd name="connsiteX112" fmla="*/ 1876425 w 1931194"/>
              <a:gd name="connsiteY112" fmla="*/ 812010 h 1354935"/>
              <a:gd name="connsiteX113" fmla="*/ 1881187 w 1931194"/>
              <a:gd name="connsiteY113" fmla="*/ 804866 h 1354935"/>
              <a:gd name="connsiteX114" fmla="*/ 1888331 w 1931194"/>
              <a:gd name="connsiteY114" fmla="*/ 790579 h 1354935"/>
              <a:gd name="connsiteX115" fmla="*/ 1890712 w 1931194"/>
              <a:gd name="connsiteY115" fmla="*/ 781054 h 1354935"/>
              <a:gd name="connsiteX116" fmla="*/ 1893094 w 1931194"/>
              <a:gd name="connsiteY116" fmla="*/ 769148 h 1354935"/>
              <a:gd name="connsiteX117" fmla="*/ 1897856 w 1931194"/>
              <a:gd name="connsiteY117" fmla="*/ 754860 h 1354935"/>
              <a:gd name="connsiteX118" fmla="*/ 1902619 w 1931194"/>
              <a:gd name="connsiteY118" fmla="*/ 738191 h 1354935"/>
              <a:gd name="connsiteX119" fmla="*/ 1905000 w 1931194"/>
              <a:gd name="connsiteY119" fmla="*/ 728666 h 1354935"/>
              <a:gd name="connsiteX120" fmla="*/ 1909762 w 1931194"/>
              <a:gd name="connsiteY120" fmla="*/ 719141 h 1354935"/>
              <a:gd name="connsiteX121" fmla="*/ 1916906 w 1931194"/>
              <a:gd name="connsiteY121" fmla="*/ 688185 h 1354935"/>
              <a:gd name="connsiteX122" fmla="*/ 1919287 w 1931194"/>
              <a:gd name="connsiteY122" fmla="*/ 678660 h 1354935"/>
              <a:gd name="connsiteX123" fmla="*/ 1921669 w 1931194"/>
              <a:gd name="connsiteY123" fmla="*/ 664373 h 1354935"/>
              <a:gd name="connsiteX124" fmla="*/ 1924050 w 1931194"/>
              <a:gd name="connsiteY124" fmla="*/ 647704 h 1354935"/>
              <a:gd name="connsiteX125" fmla="*/ 1926431 w 1931194"/>
              <a:gd name="connsiteY125" fmla="*/ 640560 h 1354935"/>
              <a:gd name="connsiteX126" fmla="*/ 1928812 w 1931194"/>
              <a:gd name="connsiteY126" fmla="*/ 619129 h 1354935"/>
              <a:gd name="connsiteX127" fmla="*/ 1931194 w 1931194"/>
              <a:gd name="connsiteY127" fmla="*/ 604841 h 1354935"/>
              <a:gd name="connsiteX128" fmla="*/ 1928812 w 1931194"/>
              <a:gd name="connsiteY128" fmla="*/ 447679 h 1354935"/>
              <a:gd name="connsiteX129" fmla="*/ 1926431 w 1931194"/>
              <a:gd name="connsiteY129" fmla="*/ 428629 h 1354935"/>
              <a:gd name="connsiteX130" fmla="*/ 1919287 w 1931194"/>
              <a:gd name="connsiteY130" fmla="*/ 354810 h 1354935"/>
              <a:gd name="connsiteX131" fmla="*/ 1916906 w 1931194"/>
              <a:gd name="connsiteY131" fmla="*/ 347666 h 1354935"/>
              <a:gd name="connsiteX132" fmla="*/ 1914525 w 1931194"/>
              <a:gd name="connsiteY132" fmla="*/ 328616 h 1354935"/>
              <a:gd name="connsiteX133" fmla="*/ 1912144 w 1931194"/>
              <a:gd name="connsiteY133" fmla="*/ 304804 h 1354935"/>
              <a:gd name="connsiteX134" fmla="*/ 1907381 w 1931194"/>
              <a:gd name="connsiteY134" fmla="*/ 295279 h 1354935"/>
              <a:gd name="connsiteX135" fmla="*/ 1905000 w 1931194"/>
              <a:gd name="connsiteY135" fmla="*/ 288135 h 1354935"/>
              <a:gd name="connsiteX136" fmla="*/ 1897856 w 1931194"/>
              <a:gd name="connsiteY136" fmla="*/ 264323 h 1354935"/>
              <a:gd name="connsiteX137" fmla="*/ 1895475 w 1931194"/>
              <a:gd name="connsiteY137" fmla="*/ 257179 h 1354935"/>
              <a:gd name="connsiteX138" fmla="*/ 1893094 w 1931194"/>
              <a:gd name="connsiteY138" fmla="*/ 250035 h 1354935"/>
              <a:gd name="connsiteX139" fmla="*/ 1883569 w 1931194"/>
              <a:gd name="connsiteY139" fmla="*/ 233366 h 1354935"/>
              <a:gd name="connsiteX140" fmla="*/ 1878806 w 1931194"/>
              <a:gd name="connsiteY140" fmla="*/ 226223 h 1354935"/>
              <a:gd name="connsiteX141" fmla="*/ 1874044 w 1931194"/>
              <a:gd name="connsiteY141" fmla="*/ 211935 h 1354935"/>
              <a:gd name="connsiteX142" fmla="*/ 1871662 w 1931194"/>
              <a:gd name="connsiteY142" fmla="*/ 204791 h 1354935"/>
              <a:gd name="connsiteX143" fmla="*/ 1862137 w 1931194"/>
              <a:gd name="connsiteY143" fmla="*/ 188123 h 1354935"/>
              <a:gd name="connsiteX144" fmla="*/ 1859756 w 1931194"/>
              <a:gd name="connsiteY144" fmla="*/ 178598 h 1354935"/>
              <a:gd name="connsiteX145" fmla="*/ 1850231 w 1931194"/>
              <a:gd name="connsiteY145" fmla="*/ 164310 h 1354935"/>
              <a:gd name="connsiteX146" fmla="*/ 1840706 w 1931194"/>
              <a:gd name="connsiteY146" fmla="*/ 150023 h 1354935"/>
              <a:gd name="connsiteX147" fmla="*/ 1826419 w 1931194"/>
              <a:gd name="connsiteY147" fmla="*/ 126210 h 1354935"/>
              <a:gd name="connsiteX148" fmla="*/ 1721644 w 1931194"/>
              <a:gd name="connsiteY148" fmla="*/ 4 h 1354935"/>
              <a:gd name="connsiteX149" fmla="*/ 1824037 w 1931194"/>
              <a:gd name="connsiteY149" fmla="*/ 121448 h 1354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931194" h="1354935">
                <a:moveTo>
                  <a:pt x="0" y="1081091"/>
                </a:moveTo>
                <a:cubicBezTo>
                  <a:pt x="2381" y="1085060"/>
                  <a:pt x="4691" y="1089073"/>
                  <a:pt x="7144" y="1092998"/>
                </a:cubicBezTo>
                <a:cubicBezTo>
                  <a:pt x="8661" y="1095425"/>
                  <a:pt x="9752" y="1098257"/>
                  <a:pt x="11906" y="1100141"/>
                </a:cubicBezTo>
                <a:cubicBezTo>
                  <a:pt x="16214" y="1103910"/>
                  <a:pt x="20764" y="1107856"/>
                  <a:pt x="26194" y="1109666"/>
                </a:cubicBezTo>
                <a:cubicBezTo>
                  <a:pt x="30956" y="1111254"/>
                  <a:pt x="36304" y="1111644"/>
                  <a:pt x="40481" y="1114429"/>
                </a:cubicBezTo>
                <a:lnTo>
                  <a:pt x="54769" y="1123954"/>
                </a:lnTo>
                <a:cubicBezTo>
                  <a:pt x="57150" y="1125541"/>
                  <a:pt x="59197" y="1127811"/>
                  <a:pt x="61912" y="1128716"/>
                </a:cubicBezTo>
                <a:cubicBezTo>
                  <a:pt x="64293" y="1129510"/>
                  <a:pt x="66811" y="1129975"/>
                  <a:pt x="69056" y="1131098"/>
                </a:cubicBezTo>
                <a:cubicBezTo>
                  <a:pt x="71616" y="1132378"/>
                  <a:pt x="73569" y="1134733"/>
                  <a:pt x="76200" y="1135860"/>
                </a:cubicBezTo>
                <a:cubicBezTo>
                  <a:pt x="79208" y="1137149"/>
                  <a:pt x="82590" y="1137301"/>
                  <a:pt x="85725" y="1138241"/>
                </a:cubicBezTo>
                <a:cubicBezTo>
                  <a:pt x="92938" y="1140405"/>
                  <a:pt x="100012" y="1143004"/>
                  <a:pt x="107156" y="1145385"/>
                </a:cubicBezTo>
                <a:cubicBezTo>
                  <a:pt x="109537" y="1146179"/>
                  <a:pt x="112055" y="1146643"/>
                  <a:pt x="114300" y="1147766"/>
                </a:cubicBezTo>
                <a:cubicBezTo>
                  <a:pt x="117475" y="1149354"/>
                  <a:pt x="120743" y="1150768"/>
                  <a:pt x="123825" y="1152529"/>
                </a:cubicBezTo>
                <a:cubicBezTo>
                  <a:pt x="126310" y="1153949"/>
                  <a:pt x="128409" y="1156011"/>
                  <a:pt x="130969" y="1157291"/>
                </a:cubicBezTo>
                <a:cubicBezTo>
                  <a:pt x="133214" y="1158414"/>
                  <a:pt x="135867" y="1158550"/>
                  <a:pt x="138112" y="1159673"/>
                </a:cubicBezTo>
                <a:cubicBezTo>
                  <a:pt x="161999" y="1171617"/>
                  <a:pt x="125592" y="1156688"/>
                  <a:pt x="154781" y="1169198"/>
                </a:cubicBezTo>
                <a:cubicBezTo>
                  <a:pt x="157088" y="1170187"/>
                  <a:pt x="159680" y="1170457"/>
                  <a:pt x="161925" y="1171579"/>
                </a:cubicBezTo>
                <a:cubicBezTo>
                  <a:pt x="164485" y="1172859"/>
                  <a:pt x="166509" y="1175061"/>
                  <a:pt x="169069" y="1176341"/>
                </a:cubicBezTo>
                <a:cubicBezTo>
                  <a:pt x="171314" y="1177464"/>
                  <a:pt x="173905" y="1177734"/>
                  <a:pt x="176212" y="1178723"/>
                </a:cubicBezTo>
                <a:cubicBezTo>
                  <a:pt x="196792" y="1187544"/>
                  <a:pt x="176140" y="1180286"/>
                  <a:pt x="192881" y="1185866"/>
                </a:cubicBezTo>
                <a:cubicBezTo>
                  <a:pt x="206612" y="1195021"/>
                  <a:pt x="193364" y="1187094"/>
                  <a:pt x="207169" y="1193010"/>
                </a:cubicBezTo>
                <a:cubicBezTo>
                  <a:pt x="210432" y="1194408"/>
                  <a:pt x="213398" y="1196455"/>
                  <a:pt x="216694" y="1197773"/>
                </a:cubicBezTo>
                <a:cubicBezTo>
                  <a:pt x="221355" y="1199637"/>
                  <a:pt x="230981" y="1202535"/>
                  <a:pt x="230981" y="1202535"/>
                </a:cubicBezTo>
                <a:cubicBezTo>
                  <a:pt x="235744" y="1205710"/>
                  <a:pt x="239839" y="1210250"/>
                  <a:pt x="245269" y="1212060"/>
                </a:cubicBezTo>
                <a:cubicBezTo>
                  <a:pt x="250031" y="1213648"/>
                  <a:pt x="255066" y="1214578"/>
                  <a:pt x="259556" y="1216823"/>
                </a:cubicBezTo>
                <a:cubicBezTo>
                  <a:pt x="262731" y="1218410"/>
                  <a:pt x="265757" y="1220339"/>
                  <a:pt x="269081" y="1221585"/>
                </a:cubicBezTo>
                <a:cubicBezTo>
                  <a:pt x="272145" y="1222734"/>
                  <a:pt x="275471" y="1223026"/>
                  <a:pt x="278606" y="1223966"/>
                </a:cubicBezTo>
                <a:cubicBezTo>
                  <a:pt x="285819" y="1226130"/>
                  <a:pt x="292893" y="1228729"/>
                  <a:pt x="300037" y="1231110"/>
                </a:cubicBezTo>
                <a:lnTo>
                  <a:pt x="307181" y="1233491"/>
                </a:lnTo>
                <a:cubicBezTo>
                  <a:pt x="320912" y="1242646"/>
                  <a:pt x="307664" y="1234719"/>
                  <a:pt x="321469" y="1240635"/>
                </a:cubicBezTo>
                <a:cubicBezTo>
                  <a:pt x="324732" y="1242033"/>
                  <a:pt x="327626" y="1244275"/>
                  <a:pt x="330994" y="1245398"/>
                </a:cubicBezTo>
                <a:cubicBezTo>
                  <a:pt x="334834" y="1246678"/>
                  <a:pt x="338931" y="1246985"/>
                  <a:pt x="342900" y="1247779"/>
                </a:cubicBezTo>
                <a:cubicBezTo>
                  <a:pt x="346075" y="1249366"/>
                  <a:pt x="349129" y="1251223"/>
                  <a:pt x="352425" y="1252541"/>
                </a:cubicBezTo>
                <a:cubicBezTo>
                  <a:pt x="357086" y="1254405"/>
                  <a:pt x="362535" y="1254520"/>
                  <a:pt x="366712" y="1257304"/>
                </a:cubicBezTo>
                <a:cubicBezTo>
                  <a:pt x="369093" y="1258891"/>
                  <a:pt x="371166" y="1261088"/>
                  <a:pt x="373856" y="1262066"/>
                </a:cubicBezTo>
                <a:cubicBezTo>
                  <a:pt x="380007" y="1264303"/>
                  <a:pt x="386696" y="1264759"/>
                  <a:pt x="392906" y="1266829"/>
                </a:cubicBezTo>
                <a:lnTo>
                  <a:pt x="414337" y="1273973"/>
                </a:lnTo>
                <a:lnTo>
                  <a:pt x="421481" y="1276354"/>
                </a:lnTo>
                <a:cubicBezTo>
                  <a:pt x="423862" y="1277148"/>
                  <a:pt x="426190" y="1278126"/>
                  <a:pt x="428625" y="1278735"/>
                </a:cubicBezTo>
                <a:cubicBezTo>
                  <a:pt x="458400" y="1286178"/>
                  <a:pt x="421381" y="1276665"/>
                  <a:pt x="445294" y="1283498"/>
                </a:cubicBezTo>
                <a:cubicBezTo>
                  <a:pt x="448441" y="1284397"/>
                  <a:pt x="451644" y="1285085"/>
                  <a:pt x="454819" y="1285879"/>
                </a:cubicBezTo>
                <a:cubicBezTo>
                  <a:pt x="457200" y="1287466"/>
                  <a:pt x="459403" y="1289361"/>
                  <a:pt x="461962" y="1290641"/>
                </a:cubicBezTo>
                <a:cubicBezTo>
                  <a:pt x="465773" y="1292547"/>
                  <a:pt x="475064" y="1294385"/>
                  <a:pt x="478631" y="1295404"/>
                </a:cubicBezTo>
                <a:cubicBezTo>
                  <a:pt x="481045" y="1296094"/>
                  <a:pt x="483361" y="1297095"/>
                  <a:pt x="485775" y="1297785"/>
                </a:cubicBezTo>
                <a:cubicBezTo>
                  <a:pt x="488922" y="1298684"/>
                  <a:pt x="492153" y="1299267"/>
                  <a:pt x="495300" y="1300166"/>
                </a:cubicBezTo>
                <a:cubicBezTo>
                  <a:pt x="497714" y="1300856"/>
                  <a:pt x="500030" y="1301858"/>
                  <a:pt x="502444" y="1302548"/>
                </a:cubicBezTo>
                <a:cubicBezTo>
                  <a:pt x="505591" y="1303447"/>
                  <a:pt x="508822" y="1304030"/>
                  <a:pt x="511969" y="1304929"/>
                </a:cubicBezTo>
                <a:cubicBezTo>
                  <a:pt x="535882" y="1311761"/>
                  <a:pt x="498858" y="1302247"/>
                  <a:pt x="528637" y="1309691"/>
                </a:cubicBezTo>
                <a:cubicBezTo>
                  <a:pt x="531018" y="1311279"/>
                  <a:pt x="533221" y="1313174"/>
                  <a:pt x="535781" y="1314454"/>
                </a:cubicBezTo>
                <a:cubicBezTo>
                  <a:pt x="542430" y="1317778"/>
                  <a:pt x="553454" y="1318339"/>
                  <a:pt x="559594" y="1319216"/>
                </a:cubicBezTo>
                <a:cubicBezTo>
                  <a:pt x="574483" y="1324181"/>
                  <a:pt x="561586" y="1320435"/>
                  <a:pt x="588169" y="1323979"/>
                </a:cubicBezTo>
                <a:cubicBezTo>
                  <a:pt x="623088" y="1328634"/>
                  <a:pt x="585975" y="1324012"/>
                  <a:pt x="611981" y="1328741"/>
                </a:cubicBezTo>
                <a:cubicBezTo>
                  <a:pt x="629188" y="1331870"/>
                  <a:pt x="635777" y="1331386"/>
                  <a:pt x="654844" y="1333504"/>
                </a:cubicBezTo>
                <a:cubicBezTo>
                  <a:pt x="701850" y="1338726"/>
                  <a:pt x="650266" y="1333137"/>
                  <a:pt x="681037" y="1338266"/>
                </a:cubicBezTo>
                <a:cubicBezTo>
                  <a:pt x="687349" y="1339318"/>
                  <a:pt x="693744" y="1339802"/>
                  <a:pt x="700087" y="1340648"/>
                </a:cubicBezTo>
                <a:cubicBezTo>
                  <a:pt x="705650" y="1341390"/>
                  <a:pt x="711178" y="1342409"/>
                  <a:pt x="716756" y="1343029"/>
                </a:cubicBezTo>
                <a:cubicBezTo>
                  <a:pt x="751576" y="1346897"/>
                  <a:pt x="786607" y="1347764"/>
                  <a:pt x="821531" y="1350173"/>
                </a:cubicBezTo>
                <a:cubicBezTo>
                  <a:pt x="830278" y="1350776"/>
                  <a:pt x="838962" y="1352284"/>
                  <a:pt x="847725" y="1352554"/>
                </a:cubicBezTo>
                <a:cubicBezTo>
                  <a:pt x="890574" y="1353872"/>
                  <a:pt x="933450" y="1354141"/>
                  <a:pt x="976312" y="1354935"/>
                </a:cubicBezTo>
                <a:cubicBezTo>
                  <a:pt x="993850" y="1354173"/>
                  <a:pt x="1028226" y="1354156"/>
                  <a:pt x="1050131" y="1350173"/>
                </a:cubicBezTo>
                <a:cubicBezTo>
                  <a:pt x="1052601" y="1349724"/>
                  <a:pt x="1054861" y="1348481"/>
                  <a:pt x="1057275" y="1347791"/>
                </a:cubicBezTo>
                <a:cubicBezTo>
                  <a:pt x="1060422" y="1346892"/>
                  <a:pt x="1063653" y="1346309"/>
                  <a:pt x="1066800" y="1345410"/>
                </a:cubicBezTo>
                <a:cubicBezTo>
                  <a:pt x="1069214" y="1344720"/>
                  <a:pt x="1071448" y="1343292"/>
                  <a:pt x="1073944" y="1343029"/>
                </a:cubicBezTo>
                <a:cubicBezTo>
                  <a:pt x="1086599" y="1341697"/>
                  <a:pt x="1099344" y="1341442"/>
                  <a:pt x="1112044" y="1340648"/>
                </a:cubicBezTo>
                <a:cubicBezTo>
                  <a:pt x="1118394" y="1339854"/>
                  <a:pt x="1124798" y="1339411"/>
                  <a:pt x="1131094" y="1338266"/>
                </a:cubicBezTo>
                <a:cubicBezTo>
                  <a:pt x="1133563" y="1337817"/>
                  <a:pt x="1135824" y="1336574"/>
                  <a:pt x="1138237" y="1335885"/>
                </a:cubicBezTo>
                <a:cubicBezTo>
                  <a:pt x="1148183" y="1333044"/>
                  <a:pt x="1150824" y="1332994"/>
                  <a:pt x="1162050" y="1331123"/>
                </a:cubicBezTo>
                <a:lnTo>
                  <a:pt x="1197769" y="1319216"/>
                </a:lnTo>
                <a:cubicBezTo>
                  <a:pt x="1197773" y="1319215"/>
                  <a:pt x="1212053" y="1314455"/>
                  <a:pt x="1212056" y="1314454"/>
                </a:cubicBezTo>
                <a:cubicBezTo>
                  <a:pt x="1216025" y="1313660"/>
                  <a:pt x="1220011" y="1312951"/>
                  <a:pt x="1223962" y="1312073"/>
                </a:cubicBezTo>
                <a:cubicBezTo>
                  <a:pt x="1227157" y="1311363"/>
                  <a:pt x="1230232" y="1310034"/>
                  <a:pt x="1233487" y="1309691"/>
                </a:cubicBezTo>
                <a:cubicBezTo>
                  <a:pt x="1245354" y="1308442"/>
                  <a:pt x="1257300" y="1308104"/>
                  <a:pt x="1269206" y="1307310"/>
                </a:cubicBezTo>
                <a:cubicBezTo>
                  <a:pt x="1271587" y="1306516"/>
                  <a:pt x="1273936" y="1305619"/>
                  <a:pt x="1276350" y="1304929"/>
                </a:cubicBezTo>
                <a:cubicBezTo>
                  <a:pt x="1279917" y="1303910"/>
                  <a:pt x="1289208" y="1302072"/>
                  <a:pt x="1293019" y="1300166"/>
                </a:cubicBezTo>
                <a:cubicBezTo>
                  <a:pt x="1295578" y="1298886"/>
                  <a:pt x="1297547" y="1296566"/>
                  <a:pt x="1300162" y="1295404"/>
                </a:cubicBezTo>
                <a:cubicBezTo>
                  <a:pt x="1306060" y="1292783"/>
                  <a:pt x="1296194" y="1301357"/>
                  <a:pt x="1333500" y="1285879"/>
                </a:cubicBezTo>
                <a:cubicBezTo>
                  <a:pt x="1370806" y="1270401"/>
                  <a:pt x="1491060" y="1216822"/>
                  <a:pt x="1524000" y="1202535"/>
                </a:cubicBezTo>
                <a:cubicBezTo>
                  <a:pt x="1556940" y="1188248"/>
                  <a:pt x="1528763" y="1200948"/>
                  <a:pt x="1531144" y="1200154"/>
                </a:cubicBezTo>
                <a:cubicBezTo>
                  <a:pt x="1537494" y="1196582"/>
                  <a:pt x="1554560" y="1185867"/>
                  <a:pt x="1562100" y="1181104"/>
                </a:cubicBezTo>
                <a:cubicBezTo>
                  <a:pt x="1566862" y="1177929"/>
                  <a:pt x="1571228" y="1174754"/>
                  <a:pt x="1576387" y="1171579"/>
                </a:cubicBezTo>
                <a:cubicBezTo>
                  <a:pt x="1581546" y="1168404"/>
                  <a:pt x="1589484" y="1164832"/>
                  <a:pt x="1593056" y="1162054"/>
                </a:cubicBezTo>
                <a:cubicBezTo>
                  <a:pt x="1597818" y="1158879"/>
                  <a:pt x="1601390" y="1154910"/>
                  <a:pt x="1604962" y="1152529"/>
                </a:cubicBezTo>
                <a:cubicBezTo>
                  <a:pt x="1608534" y="1150148"/>
                  <a:pt x="1611598" y="1149829"/>
                  <a:pt x="1614487" y="1147766"/>
                </a:cubicBezTo>
                <a:cubicBezTo>
                  <a:pt x="1617227" y="1145809"/>
                  <a:pt x="1618829" y="1142491"/>
                  <a:pt x="1621631" y="1140623"/>
                </a:cubicBezTo>
                <a:cubicBezTo>
                  <a:pt x="1623720" y="1139231"/>
                  <a:pt x="1626530" y="1139364"/>
                  <a:pt x="1628775" y="1138241"/>
                </a:cubicBezTo>
                <a:cubicBezTo>
                  <a:pt x="1647235" y="1129011"/>
                  <a:pt x="1625112" y="1137081"/>
                  <a:pt x="1643062" y="1131098"/>
                </a:cubicBezTo>
                <a:cubicBezTo>
                  <a:pt x="1660806" y="1119268"/>
                  <a:pt x="1639007" y="1134476"/>
                  <a:pt x="1657350" y="1119191"/>
                </a:cubicBezTo>
                <a:cubicBezTo>
                  <a:pt x="1659549" y="1117359"/>
                  <a:pt x="1662295" y="1116261"/>
                  <a:pt x="1664494" y="1114429"/>
                </a:cubicBezTo>
                <a:cubicBezTo>
                  <a:pt x="1667081" y="1112273"/>
                  <a:pt x="1668897" y="1109242"/>
                  <a:pt x="1671637" y="1107285"/>
                </a:cubicBezTo>
                <a:cubicBezTo>
                  <a:pt x="1674525" y="1105222"/>
                  <a:pt x="1678152" y="1104404"/>
                  <a:pt x="1681162" y="1102523"/>
                </a:cubicBezTo>
                <a:cubicBezTo>
                  <a:pt x="1684528" y="1100420"/>
                  <a:pt x="1687458" y="1097686"/>
                  <a:pt x="1690687" y="1095379"/>
                </a:cubicBezTo>
                <a:cubicBezTo>
                  <a:pt x="1693016" y="1093715"/>
                  <a:pt x="1695692" y="1092517"/>
                  <a:pt x="1697831" y="1090616"/>
                </a:cubicBezTo>
                <a:cubicBezTo>
                  <a:pt x="1702865" y="1086141"/>
                  <a:pt x="1706515" y="1080065"/>
                  <a:pt x="1712119" y="1076329"/>
                </a:cubicBezTo>
                <a:lnTo>
                  <a:pt x="1726406" y="1066804"/>
                </a:lnTo>
                <a:cubicBezTo>
                  <a:pt x="1727994" y="1064423"/>
                  <a:pt x="1729337" y="1061859"/>
                  <a:pt x="1731169" y="1059660"/>
                </a:cubicBezTo>
                <a:cubicBezTo>
                  <a:pt x="1739119" y="1050119"/>
                  <a:pt x="1737477" y="1055635"/>
                  <a:pt x="1743075" y="1045373"/>
                </a:cubicBezTo>
                <a:cubicBezTo>
                  <a:pt x="1746475" y="1039140"/>
                  <a:pt x="1748340" y="1032003"/>
                  <a:pt x="1752600" y="1026323"/>
                </a:cubicBezTo>
                <a:cubicBezTo>
                  <a:pt x="1755673" y="1022226"/>
                  <a:pt x="1761717" y="1014535"/>
                  <a:pt x="1764506" y="1009654"/>
                </a:cubicBezTo>
                <a:cubicBezTo>
                  <a:pt x="1766267" y="1006572"/>
                  <a:pt x="1767443" y="1003173"/>
                  <a:pt x="1769269" y="1000129"/>
                </a:cubicBezTo>
                <a:lnTo>
                  <a:pt x="1783556" y="978698"/>
                </a:lnTo>
                <a:cubicBezTo>
                  <a:pt x="1785144" y="976317"/>
                  <a:pt x="1787039" y="974114"/>
                  <a:pt x="1788319" y="971554"/>
                </a:cubicBezTo>
                <a:cubicBezTo>
                  <a:pt x="1802709" y="942772"/>
                  <a:pt x="1784381" y="978445"/>
                  <a:pt x="1797844" y="954885"/>
                </a:cubicBezTo>
                <a:cubicBezTo>
                  <a:pt x="1799605" y="951803"/>
                  <a:pt x="1800845" y="948442"/>
                  <a:pt x="1802606" y="945360"/>
                </a:cubicBezTo>
                <a:cubicBezTo>
                  <a:pt x="1804026" y="942875"/>
                  <a:pt x="1805949" y="940701"/>
                  <a:pt x="1807369" y="938216"/>
                </a:cubicBezTo>
                <a:cubicBezTo>
                  <a:pt x="1819449" y="917076"/>
                  <a:pt x="1805294" y="938945"/>
                  <a:pt x="1816894" y="921548"/>
                </a:cubicBezTo>
                <a:cubicBezTo>
                  <a:pt x="1817688" y="919167"/>
                  <a:pt x="1818056" y="916598"/>
                  <a:pt x="1819275" y="914404"/>
                </a:cubicBezTo>
                <a:cubicBezTo>
                  <a:pt x="1819276" y="914402"/>
                  <a:pt x="1831180" y="896546"/>
                  <a:pt x="1833562" y="892973"/>
                </a:cubicBezTo>
                <a:lnTo>
                  <a:pt x="1843087" y="878685"/>
                </a:lnTo>
                <a:cubicBezTo>
                  <a:pt x="1845402" y="871743"/>
                  <a:pt x="1846030" y="868738"/>
                  <a:pt x="1850231" y="862016"/>
                </a:cubicBezTo>
                <a:cubicBezTo>
                  <a:pt x="1852334" y="858650"/>
                  <a:pt x="1854994" y="855666"/>
                  <a:pt x="1857375" y="852491"/>
                </a:cubicBezTo>
                <a:cubicBezTo>
                  <a:pt x="1861280" y="840776"/>
                  <a:pt x="1861292" y="838493"/>
                  <a:pt x="1866900" y="828679"/>
                </a:cubicBezTo>
                <a:cubicBezTo>
                  <a:pt x="1868320" y="826194"/>
                  <a:pt x="1870242" y="824020"/>
                  <a:pt x="1871662" y="821535"/>
                </a:cubicBezTo>
                <a:cubicBezTo>
                  <a:pt x="1873423" y="818453"/>
                  <a:pt x="1874664" y="815092"/>
                  <a:pt x="1876425" y="812010"/>
                </a:cubicBezTo>
                <a:cubicBezTo>
                  <a:pt x="1877845" y="809525"/>
                  <a:pt x="1879907" y="807426"/>
                  <a:pt x="1881187" y="804866"/>
                </a:cubicBezTo>
                <a:cubicBezTo>
                  <a:pt x="1891046" y="785149"/>
                  <a:pt x="1874683" y="811053"/>
                  <a:pt x="1888331" y="790579"/>
                </a:cubicBezTo>
                <a:cubicBezTo>
                  <a:pt x="1889125" y="787404"/>
                  <a:pt x="1890002" y="784249"/>
                  <a:pt x="1890712" y="781054"/>
                </a:cubicBezTo>
                <a:cubicBezTo>
                  <a:pt x="1891590" y="777103"/>
                  <a:pt x="1892029" y="773053"/>
                  <a:pt x="1893094" y="769148"/>
                </a:cubicBezTo>
                <a:cubicBezTo>
                  <a:pt x="1894415" y="764305"/>
                  <a:pt x="1896639" y="759730"/>
                  <a:pt x="1897856" y="754860"/>
                </a:cubicBezTo>
                <a:cubicBezTo>
                  <a:pt x="1905299" y="725085"/>
                  <a:pt x="1895786" y="762104"/>
                  <a:pt x="1902619" y="738191"/>
                </a:cubicBezTo>
                <a:cubicBezTo>
                  <a:pt x="1903518" y="735044"/>
                  <a:pt x="1903851" y="731730"/>
                  <a:pt x="1905000" y="728666"/>
                </a:cubicBezTo>
                <a:cubicBezTo>
                  <a:pt x="1906246" y="725342"/>
                  <a:pt x="1908175" y="722316"/>
                  <a:pt x="1909762" y="719141"/>
                </a:cubicBezTo>
                <a:cubicBezTo>
                  <a:pt x="1913428" y="700817"/>
                  <a:pt x="1911162" y="711161"/>
                  <a:pt x="1916906" y="688185"/>
                </a:cubicBezTo>
                <a:cubicBezTo>
                  <a:pt x="1917700" y="685010"/>
                  <a:pt x="1918749" y="681888"/>
                  <a:pt x="1919287" y="678660"/>
                </a:cubicBezTo>
                <a:cubicBezTo>
                  <a:pt x="1920081" y="673898"/>
                  <a:pt x="1920935" y="669145"/>
                  <a:pt x="1921669" y="664373"/>
                </a:cubicBezTo>
                <a:cubicBezTo>
                  <a:pt x="1922523" y="658826"/>
                  <a:pt x="1922949" y="653208"/>
                  <a:pt x="1924050" y="647704"/>
                </a:cubicBezTo>
                <a:cubicBezTo>
                  <a:pt x="1924542" y="645243"/>
                  <a:pt x="1925637" y="642941"/>
                  <a:pt x="1926431" y="640560"/>
                </a:cubicBezTo>
                <a:cubicBezTo>
                  <a:pt x="1927225" y="633416"/>
                  <a:pt x="1927862" y="626254"/>
                  <a:pt x="1928812" y="619129"/>
                </a:cubicBezTo>
                <a:cubicBezTo>
                  <a:pt x="1929450" y="614343"/>
                  <a:pt x="1931194" y="609669"/>
                  <a:pt x="1931194" y="604841"/>
                </a:cubicBezTo>
                <a:cubicBezTo>
                  <a:pt x="1931194" y="552448"/>
                  <a:pt x="1930228" y="500053"/>
                  <a:pt x="1928812" y="447679"/>
                </a:cubicBezTo>
                <a:cubicBezTo>
                  <a:pt x="1928639" y="441282"/>
                  <a:pt x="1927010" y="435002"/>
                  <a:pt x="1926431" y="428629"/>
                </a:cubicBezTo>
                <a:cubicBezTo>
                  <a:pt x="1925471" y="418071"/>
                  <a:pt x="1923927" y="375688"/>
                  <a:pt x="1919287" y="354810"/>
                </a:cubicBezTo>
                <a:cubicBezTo>
                  <a:pt x="1918742" y="352360"/>
                  <a:pt x="1917700" y="350047"/>
                  <a:pt x="1916906" y="347666"/>
                </a:cubicBezTo>
                <a:cubicBezTo>
                  <a:pt x="1916112" y="341316"/>
                  <a:pt x="1915232" y="334976"/>
                  <a:pt x="1914525" y="328616"/>
                </a:cubicBezTo>
                <a:cubicBezTo>
                  <a:pt x="1913644" y="320688"/>
                  <a:pt x="1913815" y="312604"/>
                  <a:pt x="1912144" y="304804"/>
                </a:cubicBezTo>
                <a:cubicBezTo>
                  <a:pt x="1911400" y="301333"/>
                  <a:pt x="1908779" y="298542"/>
                  <a:pt x="1907381" y="295279"/>
                </a:cubicBezTo>
                <a:cubicBezTo>
                  <a:pt x="1906392" y="292972"/>
                  <a:pt x="1905690" y="290549"/>
                  <a:pt x="1905000" y="288135"/>
                </a:cubicBezTo>
                <a:cubicBezTo>
                  <a:pt x="1897805" y="262950"/>
                  <a:pt x="1909171" y="298266"/>
                  <a:pt x="1897856" y="264323"/>
                </a:cubicBezTo>
                <a:lnTo>
                  <a:pt x="1895475" y="257179"/>
                </a:lnTo>
                <a:cubicBezTo>
                  <a:pt x="1894681" y="254798"/>
                  <a:pt x="1894486" y="252123"/>
                  <a:pt x="1893094" y="250035"/>
                </a:cubicBezTo>
                <a:cubicBezTo>
                  <a:pt x="1881485" y="232623"/>
                  <a:pt x="1895659" y="254523"/>
                  <a:pt x="1883569" y="233366"/>
                </a:cubicBezTo>
                <a:cubicBezTo>
                  <a:pt x="1882149" y="230881"/>
                  <a:pt x="1880394" y="228604"/>
                  <a:pt x="1878806" y="226223"/>
                </a:cubicBezTo>
                <a:lnTo>
                  <a:pt x="1874044" y="211935"/>
                </a:lnTo>
                <a:cubicBezTo>
                  <a:pt x="1873250" y="209554"/>
                  <a:pt x="1873054" y="206880"/>
                  <a:pt x="1871662" y="204791"/>
                </a:cubicBezTo>
                <a:cubicBezTo>
                  <a:pt x="1864931" y="194694"/>
                  <a:pt x="1868180" y="200207"/>
                  <a:pt x="1862137" y="188123"/>
                </a:cubicBezTo>
                <a:cubicBezTo>
                  <a:pt x="1861343" y="184948"/>
                  <a:pt x="1861220" y="181525"/>
                  <a:pt x="1859756" y="178598"/>
                </a:cubicBezTo>
                <a:cubicBezTo>
                  <a:pt x="1857196" y="173478"/>
                  <a:pt x="1850231" y="164310"/>
                  <a:pt x="1850231" y="164310"/>
                </a:cubicBezTo>
                <a:cubicBezTo>
                  <a:pt x="1845123" y="148984"/>
                  <a:pt x="1851855" y="165631"/>
                  <a:pt x="1840706" y="150023"/>
                </a:cubicBezTo>
                <a:cubicBezTo>
                  <a:pt x="1837061" y="144920"/>
                  <a:pt x="1846263" y="151213"/>
                  <a:pt x="1826419" y="126210"/>
                </a:cubicBezTo>
                <a:cubicBezTo>
                  <a:pt x="1806575" y="101207"/>
                  <a:pt x="1722041" y="798"/>
                  <a:pt x="1721644" y="4"/>
                </a:cubicBezTo>
                <a:cubicBezTo>
                  <a:pt x="1721247" y="-790"/>
                  <a:pt x="1805781" y="101207"/>
                  <a:pt x="1824037" y="121448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928790" y="4345135"/>
            <a:ext cx="1658760" cy="1062038"/>
          </a:xfrm>
          <a:custGeom>
            <a:avLst/>
            <a:gdLst>
              <a:gd name="connsiteX0" fmla="*/ 0 w 1654968"/>
              <a:gd name="connsiteY0" fmla="*/ 450106 h 666799"/>
              <a:gd name="connsiteX1" fmla="*/ 11906 w 1654968"/>
              <a:gd name="connsiteY1" fmla="*/ 452487 h 666799"/>
              <a:gd name="connsiteX2" fmla="*/ 21431 w 1654968"/>
              <a:gd name="connsiteY2" fmla="*/ 459631 h 666799"/>
              <a:gd name="connsiteX3" fmla="*/ 35718 w 1654968"/>
              <a:gd name="connsiteY3" fmla="*/ 469156 h 666799"/>
              <a:gd name="connsiteX4" fmla="*/ 42862 w 1654968"/>
              <a:gd name="connsiteY4" fmla="*/ 476299 h 666799"/>
              <a:gd name="connsiteX5" fmla="*/ 50006 w 1654968"/>
              <a:gd name="connsiteY5" fmla="*/ 478681 h 666799"/>
              <a:gd name="connsiteX6" fmla="*/ 64293 w 1654968"/>
              <a:gd name="connsiteY6" fmla="*/ 488206 h 666799"/>
              <a:gd name="connsiteX7" fmla="*/ 80962 w 1654968"/>
              <a:gd name="connsiteY7" fmla="*/ 495349 h 666799"/>
              <a:gd name="connsiteX8" fmla="*/ 88106 w 1654968"/>
              <a:gd name="connsiteY8" fmla="*/ 497731 h 666799"/>
              <a:gd name="connsiteX9" fmla="*/ 102393 w 1654968"/>
              <a:gd name="connsiteY9" fmla="*/ 507256 h 666799"/>
              <a:gd name="connsiteX10" fmla="*/ 109537 w 1654968"/>
              <a:gd name="connsiteY10" fmla="*/ 512018 h 666799"/>
              <a:gd name="connsiteX11" fmla="*/ 116681 w 1654968"/>
              <a:gd name="connsiteY11" fmla="*/ 514399 h 666799"/>
              <a:gd name="connsiteX12" fmla="*/ 133350 w 1654968"/>
              <a:gd name="connsiteY12" fmla="*/ 523924 h 666799"/>
              <a:gd name="connsiteX13" fmla="*/ 147637 w 1654968"/>
              <a:gd name="connsiteY13" fmla="*/ 531068 h 666799"/>
              <a:gd name="connsiteX14" fmla="*/ 161925 w 1654968"/>
              <a:gd name="connsiteY14" fmla="*/ 540593 h 666799"/>
              <a:gd name="connsiteX15" fmla="*/ 169068 w 1654968"/>
              <a:gd name="connsiteY15" fmla="*/ 545356 h 666799"/>
              <a:gd name="connsiteX16" fmla="*/ 185737 w 1654968"/>
              <a:gd name="connsiteY16" fmla="*/ 550118 h 666799"/>
              <a:gd name="connsiteX17" fmla="*/ 209550 w 1654968"/>
              <a:gd name="connsiteY17" fmla="*/ 559643 h 666799"/>
              <a:gd name="connsiteX18" fmla="*/ 219075 w 1654968"/>
              <a:gd name="connsiteY18" fmla="*/ 562024 h 666799"/>
              <a:gd name="connsiteX19" fmla="*/ 230981 w 1654968"/>
              <a:gd name="connsiteY19" fmla="*/ 564406 h 666799"/>
              <a:gd name="connsiteX20" fmla="*/ 238125 w 1654968"/>
              <a:gd name="connsiteY20" fmla="*/ 566787 h 666799"/>
              <a:gd name="connsiteX21" fmla="*/ 245268 w 1654968"/>
              <a:gd name="connsiteY21" fmla="*/ 571549 h 666799"/>
              <a:gd name="connsiteX22" fmla="*/ 259556 w 1654968"/>
              <a:gd name="connsiteY22" fmla="*/ 576312 h 666799"/>
              <a:gd name="connsiteX23" fmla="*/ 266700 w 1654968"/>
              <a:gd name="connsiteY23" fmla="*/ 578693 h 666799"/>
              <a:gd name="connsiteX24" fmla="*/ 273843 w 1654968"/>
              <a:gd name="connsiteY24" fmla="*/ 581074 h 666799"/>
              <a:gd name="connsiteX25" fmla="*/ 285750 w 1654968"/>
              <a:gd name="connsiteY25" fmla="*/ 583456 h 666799"/>
              <a:gd name="connsiteX26" fmla="*/ 292893 w 1654968"/>
              <a:gd name="connsiteY26" fmla="*/ 585837 h 666799"/>
              <a:gd name="connsiteX27" fmla="*/ 302418 w 1654968"/>
              <a:gd name="connsiteY27" fmla="*/ 590599 h 666799"/>
              <a:gd name="connsiteX28" fmla="*/ 319087 w 1654968"/>
              <a:gd name="connsiteY28" fmla="*/ 592981 h 666799"/>
              <a:gd name="connsiteX29" fmla="*/ 326231 w 1654968"/>
              <a:gd name="connsiteY29" fmla="*/ 595362 h 666799"/>
              <a:gd name="connsiteX30" fmla="*/ 335756 w 1654968"/>
              <a:gd name="connsiteY30" fmla="*/ 597743 h 666799"/>
              <a:gd name="connsiteX31" fmla="*/ 352425 w 1654968"/>
              <a:gd name="connsiteY31" fmla="*/ 604887 h 666799"/>
              <a:gd name="connsiteX32" fmla="*/ 371475 w 1654968"/>
              <a:gd name="connsiteY32" fmla="*/ 609649 h 666799"/>
              <a:gd name="connsiteX33" fmla="*/ 381000 w 1654968"/>
              <a:gd name="connsiteY33" fmla="*/ 612031 h 666799"/>
              <a:gd name="connsiteX34" fmla="*/ 388143 w 1654968"/>
              <a:gd name="connsiteY34" fmla="*/ 616793 h 666799"/>
              <a:gd name="connsiteX35" fmla="*/ 402431 w 1654968"/>
              <a:gd name="connsiteY35" fmla="*/ 619174 h 666799"/>
              <a:gd name="connsiteX36" fmla="*/ 411956 w 1654968"/>
              <a:gd name="connsiteY36" fmla="*/ 621556 h 666799"/>
              <a:gd name="connsiteX37" fmla="*/ 419100 w 1654968"/>
              <a:gd name="connsiteY37" fmla="*/ 623937 h 666799"/>
              <a:gd name="connsiteX38" fmla="*/ 445293 w 1654968"/>
              <a:gd name="connsiteY38" fmla="*/ 628699 h 666799"/>
              <a:gd name="connsiteX39" fmla="*/ 471487 w 1654968"/>
              <a:gd name="connsiteY39" fmla="*/ 633462 h 666799"/>
              <a:gd name="connsiteX40" fmla="*/ 500062 w 1654968"/>
              <a:gd name="connsiteY40" fmla="*/ 638224 h 666799"/>
              <a:gd name="connsiteX41" fmla="*/ 507206 w 1654968"/>
              <a:gd name="connsiteY41" fmla="*/ 640606 h 666799"/>
              <a:gd name="connsiteX42" fmla="*/ 521493 w 1654968"/>
              <a:gd name="connsiteY42" fmla="*/ 642987 h 666799"/>
              <a:gd name="connsiteX43" fmla="*/ 554831 w 1654968"/>
              <a:gd name="connsiteY43" fmla="*/ 647749 h 666799"/>
              <a:gd name="connsiteX44" fmla="*/ 564356 w 1654968"/>
              <a:gd name="connsiteY44" fmla="*/ 650131 h 666799"/>
              <a:gd name="connsiteX45" fmla="*/ 585787 w 1654968"/>
              <a:gd name="connsiteY45" fmla="*/ 654893 h 666799"/>
              <a:gd name="connsiteX46" fmla="*/ 602456 w 1654968"/>
              <a:gd name="connsiteY46" fmla="*/ 659656 h 666799"/>
              <a:gd name="connsiteX47" fmla="*/ 633412 w 1654968"/>
              <a:gd name="connsiteY47" fmla="*/ 662037 h 666799"/>
              <a:gd name="connsiteX48" fmla="*/ 723900 w 1654968"/>
              <a:gd name="connsiteY48" fmla="*/ 666799 h 666799"/>
              <a:gd name="connsiteX49" fmla="*/ 940593 w 1654968"/>
              <a:gd name="connsiteY49" fmla="*/ 664418 h 666799"/>
              <a:gd name="connsiteX50" fmla="*/ 950118 w 1654968"/>
              <a:gd name="connsiteY50" fmla="*/ 662037 h 666799"/>
              <a:gd name="connsiteX51" fmla="*/ 962025 w 1654968"/>
              <a:gd name="connsiteY51" fmla="*/ 659656 h 666799"/>
              <a:gd name="connsiteX52" fmla="*/ 969168 w 1654968"/>
              <a:gd name="connsiteY52" fmla="*/ 657274 h 666799"/>
              <a:gd name="connsiteX53" fmla="*/ 981075 w 1654968"/>
              <a:gd name="connsiteY53" fmla="*/ 654893 h 666799"/>
              <a:gd name="connsiteX54" fmla="*/ 995362 w 1654968"/>
              <a:gd name="connsiteY54" fmla="*/ 650131 h 666799"/>
              <a:gd name="connsiteX55" fmla="*/ 1014412 w 1654968"/>
              <a:gd name="connsiteY55" fmla="*/ 645368 h 666799"/>
              <a:gd name="connsiteX56" fmla="*/ 1021556 w 1654968"/>
              <a:gd name="connsiteY56" fmla="*/ 640606 h 666799"/>
              <a:gd name="connsiteX57" fmla="*/ 1050131 w 1654968"/>
              <a:gd name="connsiteY57" fmla="*/ 633462 h 666799"/>
              <a:gd name="connsiteX58" fmla="*/ 1066800 w 1654968"/>
              <a:gd name="connsiteY58" fmla="*/ 628699 h 666799"/>
              <a:gd name="connsiteX59" fmla="*/ 1073943 w 1654968"/>
              <a:gd name="connsiteY59" fmla="*/ 623937 h 666799"/>
              <a:gd name="connsiteX60" fmla="*/ 1088231 w 1654968"/>
              <a:gd name="connsiteY60" fmla="*/ 621556 h 666799"/>
              <a:gd name="connsiteX61" fmla="*/ 1097756 w 1654968"/>
              <a:gd name="connsiteY61" fmla="*/ 619174 h 666799"/>
              <a:gd name="connsiteX62" fmla="*/ 1114425 w 1654968"/>
              <a:gd name="connsiteY62" fmla="*/ 612031 h 666799"/>
              <a:gd name="connsiteX63" fmla="*/ 1128712 w 1654968"/>
              <a:gd name="connsiteY63" fmla="*/ 607268 h 666799"/>
              <a:gd name="connsiteX64" fmla="*/ 1145381 w 1654968"/>
              <a:gd name="connsiteY64" fmla="*/ 602506 h 666799"/>
              <a:gd name="connsiteX65" fmla="*/ 1154906 w 1654968"/>
              <a:gd name="connsiteY65" fmla="*/ 600124 h 666799"/>
              <a:gd name="connsiteX66" fmla="*/ 1162050 w 1654968"/>
              <a:gd name="connsiteY66" fmla="*/ 597743 h 666799"/>
              <a:gd name="connsiteX67" fmla="*/ 1188243 w 1654968"/>
              <a:gd name="connsiteY67" fmla="*/ 590599 h 666799"/>
              <a:gd name="connsiteX68" fmla="*/ 1195387 w 1654968"/>
              <a:gd name="connsiteY68" fmla="*/ 588218 h 666799"/>
              <a:gd name="connsiteX69" fmla="*/ 1202531 w 1654968"/>
              <a:gd name="connsiteY69" fmla="*/ 583456 h 666799"/>
              <a:gd name="connsiteX70" fmla="*/ 1212056 w 1654968"/>
              <a:gd name="connsiteY70" fmla="*/ 581074 h 666799"/>
              <a:gd name="connsiteX71" fmla="*/ 1219200 w 1654968"/>
              <a:gd name="connsiteY71" fmla="*/ 578693 h 666799"/>
              <a:gd name="connsiteX72" fmla="*/ 1228725 w 1654968"/>
              <a:gd name="connsiteY72" fmla="*/ 576312 h 666799"/>
              <a:gd name="connsiteX73" fmla="*/ 1243012 w 1654968"/>
              <a:gd name="connsiteY73" fmla="*/ 571549 h 666799"/>
              <a:gd name="connsiteX74" fmla="*/ 1257300 w 1654968"/>
              <a:gd name="connsiteY74" fmla="*/ 564406 h 666799"/>
              <a:gd name="connsiteX75" fmla="*/ 1271587 w 1654968"/>
              <a:gd name="connsiteY75" fmla="*/ 554881 h 666799"/>
              <a:gd name="connsiteX76" fmla="*/ 1278731 w 1654968"/>
              <a:gd name="connsiteY76" fmla="*/ 550118 h 666799"/>
              <a:gd name="connsiteX77" fmla="*/ 1288256 w 1654968"/>
              <a:gd name="connsiteY77" fmla="*/ 547737 h 666799"/>
              <a:gd name="connsiteX78" fmla="*/ 1295400 w 1654968"/>
              <a:gd name="connsiteY78" fmla="*/ 542974 h 666799"/>
              <a:gd name="connsiteX79" fmla="*/ 1302543 w 1654968"/>
              <a:gd name="connsiteY79" fmla="*/ 540593 h 666799"/>
              <a:gd name="connsiteX80" fmla="*/ 1316831 w 1654968"/>
              <a:gd name="connsiteY80" fmla="*/ 531068 h 666799"/>
              <a:gd name="connsiteX81" fmla="*/ 1323975 w 1654968"/>
              <a:gd name="connsiteY81" fmla="*/ 526306 h 666799"/>
              <a:gd name="connsiteX82" fmla="*/ 1331118 w 1654968"/>
              <a:gd name="connsiteY82" fmla="*/ 523924 h 666799"/>
              <a:gd name="connsiteX83" fmla="*/ 1345406 w 1654968"/>
              <a:gd name="connsiteY83" fmla="*/ 514399 h 666799"/>
              <a:gd name="connsiteX84" fmla="*/ 1352550 w 1654968"/>
              <a:gd name="connsiteY84" fmla="*/ 509637 h 666799"/>
              <a:gd name="connsiteX85" fmla="*/ 1359693 w 1654968"/>
              <a:gd name="connsiteY85" fmla="*/ 507256 h 666799"/>
              <a:gd name="connsiteX86" fmla="*/ 1373981 w 1654968"/>
              <a:gd name="connsiteY86" fmla="*/ 497731 h 666799"/>
              <a:gd name="connsiteX87" fmla="*/ 1381125 w 1654968"/>
              <a:gd name="connsiteY87" fmla="*/ 492968 h 666799"/>
              <a:gd name="connsiteX88" fmla="*/ 1397793 w 1654968"/>
              <a:gd name="connsiteY88" fmla="*/ 483443 h 666799"/>
              <a:gd name="connsiteX89" fmla="*/ 1412081 w 1654968"/>
              <a:gd name="connsiteY89" fmla="*/ 471537 h 666799"/>
              <a:gd name="connsiteX90" fmla="*/ 1416843 w 1654968"/>
              <a:gd name="connsiteY90" fmla="*/ 464393 h 666799"/>
              <a:gd name="connsiteX91" fmla="*/ 1423987 w 1654968"/>
              <a:gd name="connsiteY91" fmla="*/ 457249 h 666799"/>
              <a:gd name="connsiteX92" fmla="*/ 1426368 w 1654968"/>
              <a:gd name="connsiteY92" fmla="*/ 450106 h 666799"/>
              <a:gd name="connsiteX93" fmla="*/ 1433512 w 1654968"/>
              <a:gd name="connsiteY93" fmla="*/ 442962 h 666799"/>
              <a:gd name="connsiteX94" fmla="*/ 1438275 w 1654968"/>
              <a:gd name="connsiteY94" fmla="*/ 435818 h 666799"/>
              <a:gd name="connsiteX95" fmla="*/ 1445418 w 1654968"/>
              <a:gd name="connsiteY95" fmla="*/ 428674 h 666799"/>
              <a:gd name="connsiteX96" fmla="*/ 1450181 w 1654968"/>
              <a:gd name="connsiteY96" fmla="*/ 421531 h 666799"/>
              <a:gd name="connsiteX97" fmla="*/ 1464468 w 1654968"/>
              <a:gd name="connsiteY97" fmla="*/ 412006 h 666799"/>
              <a:gd name="connsiteX98" fmla="*/ 1495425 w 1654968"/>
              <a:gd name="connsiteY98" fmla="*/ 381049 h 666799"/>
              <a:gd name="connsiteX99" fmla="*/ 1502568 w 1654968"/>
              <a:gd name="connsiteY99" fmla="*/ 373906 h 666799"/>
              <a:gd name="connsiteX100" fmla="*/ 1509712 w 1654968"/>
              <a:gd name="connsiteY100" fmla="*/ 366762 h 666799"/>
              <a:gd name="connsiteX101" fmla="*/ 1521618 w 1654968"/>
              <a:gd name="connsiteY101" fmla="*/ 352474 h 666799"/>
              <a:gd name="connsiteX102" fmla="*/ 1531143 w 1654968"/>
              <a:gd name="connsiteY102" fmla="*/ 338187 h 666799"/>
              <a:gd name="connsiteX103" fmla="*/ 1540668 w 1654968"/>
              <a:gd name="connsiteY103" fmla="*/ 323899 h 666799"/>
              <a:gd name="connsiteX104" fmla="*/ 1550193 w 1654968"/>
              <a:gd name="connsiteY104" fmla="*/ 309612 h 666799"/>
              <a:gd name="connsiteX105" fmla="*/ 1554956 w 1654968"/>
              <a:gd name="connsiteY105" fmla="*/ 302468 h 666799"/>
              <a:gd name="connsiteX106" fmla="*/ 1557337 w 1654968"/>
              <a:gd name="connsiteY106" fmla="*/ 295324 h 666799"/>
              <a:gd name="connsiteX107" fmla="*/ 1566862 w 1654968"/>
              <a:gd name="connsiteY107" fmla="*/ 281037 h 666799"/>
              <a:gd name="connsiteX108" fmla="*/ 1571625 w 1654968"/>
              <a:gd name="connsiteY108" fmla="*/ 273893 h 666799"/>
              <a:gd name="connsiteX109" fmla="*/ 1581150 w 1654968"/>
              <a:gd name="connsiteY109" fmla="*/ 257224 h 666799"/>
              <a:gd name="connsiteX110" fmla="*/ 1583531 w 1654968"/>
              <a:gd name="connsiteY110" fmla="*/ 250081 h 666799"/>
              <a:gd name="connsiteX111" fmla="*/ 1593056 w 1654968"/>
              <a:gd name="connsiteY111" fmla="*/ 235793 h 666799"/>
              <a:gd name="connsiteX112" fmla="*/ 1595437 w 1654968"/>
              <a:gd name="connsiteY112" fmla="*/ 228649 h 666799"/>
              <a:gd name="connsiteX113" fmla="*/ 1604962 w 1654968"/>
              <a:gd name="connsiteY113" fmla="*/ 211981 h 666799"/>
              <a:gd name="connsiteX114" fmla="*/ 1609725 w 1654968"/>
              <a:gd name="connsiteY114" fmla="*/ 195312 h 666799"/>
              <a:gd name="connsiteX115" fmla="*/ 1612106 w 1654968"/>
              <a:gd name="connsiteY115" fmla="*/ 188168 h 666799"/>
              <a:gd name="connsiteX116" fmla="*/ 1616868 w 1654968"/>
              <a:gd name="connsiteY116" fmla="*/ 181024 h 666799"/>
              <a:gd name="connsiteX117" fmla="*/ 1624012 w 1654968"/>
              <a:gd name="connsiteY117" fmla="*/ 154831 h 666799"/>
              <a:gd name="connsiteX118" fmla="*/ 1626393 w 1654968"/>
              <a:gd name="connsiteY118" fmla="*/ 138162 h 666799"/>
              <a:gd name="connsiteX119" fmla="*/ 1631156 w 1654968"/>
              <a:gd name="connsiteY119" fmla="*/ 116731 h 666799"/>
              <a:gd name="connsiteX120" fmla="*/ 1633537 w 1654968"/>
              <a:gd name="connsiteY120" fmla="*/ 104824 h 666799"/>
              <a:gd name="connsiteX121" fmla="*/ 1635918 w 1654968"/>
              <a:gd name="connsiteY121" fmla="*/ 97681 h 666799"/>
              <a:gd name="connsiteX122" fmla="*/ 1638300 w 1654968"/>
              <a:gd name="connsiteY122" fmla="*/ 85774 h 666799"/>
              <a:gd name="connsiteX123" fmla="*/ 1643062 w 1654968"/>
              <a:gd name="connsiteY123" fmla="*/ 59581 h 666799"/>
              <a:gd name="connsiteX124" fmla="*/ 1645443 w 1654968"/>
              <a:gd name="connsiteY124" fmla="*/ 52437 h 666799"/>
              <a:gd name="connsiteX125" fmla="*/ 1647825 w 1654968"/>
              <a:gd name="connsiteY125" fmla="*/ 31006 h 666799"/>
              <a:gd name="connsiteX126" fmla="*/ 1650206 w 1654968"/>
              <a:gd name="connsiteY126" fmla="*/ 23862 h 666799"/>
              <a:gd name="connsiteX127" fmla="*/ 1654968 w 1654968"/>
              <a:gd name="connsiteY127" fmla="*/ 4812 h 666799"/>
              <a:gd name="connsiteX128" fmla="*/ 1643062 w 1654968"/>
              <a:gd name="connsiteY128" fmla="*/ 49 h 666799"/>
              <a:gd name="connsiteX0" fmla="*/ 0 w 1654968"/>
              <a:gd name="connsiteY0" fmla="*/ 657226 h 873919"/>
              <a:gd name="connsiteX1" fmla="*/ 11906 w 1654968"/>
              <a:gd name="connsiteY1" fmla="*/ 659607 h 873919"/>
              <a:gd name="connsiteX2" fmla="*/ 21431 w 1654968"/>
              <a:gd name="connsiteY2" fmla="*/ 666751 h 873919"/>
              <a:gd name="connsiteX3" fmla="*/ 35718 w 1654968"/>
              <a:gd name="connsiteY3" fmla="*/ 676276 h 873919"/>
              <a:gd name="connsiteX4" fmla="*/ 42862 w 1654968"/>
              <a:gd name="connsiteY4" fmla="*/ 683419 h 873919"/>
              <a:gd name="connsiteX5" fmla="*/ 50006 w 1654968"/>
              <a:gd name="connsiteY5" fmla="*/ 685801 h 873919"/>
              <a:gd name="connsiteX6" fmla="*/ 64293 w 1654968"/>
              <a:gd name="connsiteY6" fmla="*/ 695326 h 873919"/>
              <a:gd name="connsiteX7" fmla="*/ 80962 w 1654968"/>
              <a:gd name="connsiteY7" fmla="*/ 702469 h 873919"/>
              <a:gd name="connsiteX8" fmla="*/ 88106 w 1654968"/>
              <a:gd name="connsiteY8" fmla="*/ 704851 h 873919"/>
              <a:gd name="connsiteX9" fmla="*/ 102393 w 1654968"/>
              <a:gd name="connsiteY9" fmla="*/ 714376 h 873919"/>
              <a:gd name="connsiteX10" fmla="*/ 109537 w 1654968"/>
              <a:gd name="connsiteY10" fmla="*/ 719138 h 873919"/>
              <a:gd name="connsiteX11" fmla="*/ 116681 w 1654968"/>
              <a:gd name="connsiteY11" fmla="*/ 721519 h 873919"/>
              <a:gd name="connsiteX12" fmla="*/ 133350 w 1654968"/>
              <a:gd name="connsiteY12" fmla="*/ 731044 h 873919"/>
              <a:gd name="connsiteX13" fmla="*/ 147637 w 1654968"/>
              <a:gd name="connsiteY13" fmla="*/ 738188 h 873919"/>
              <a:gd name="connsiteX14" fmla="*/ 161925 w 1654968"/>
              <a:gd name="connsiteY14" fmla="*/ 747713 h 873919"/>
              <a:gd name="connsiteX15" fmla="*/ 169068 w 1654968"/>
              <a:gd name="connsiteY15" fmla="*/ 752476 h 873919"/>
              <a:gd name="connsiteX16" fmla="*/ 185737 w 1654968"/>
              <a:gd name="connsiteY16" fmla="*/ 757238 h 873919"/>
              <a:gd name="connsiteX17" fmla="*/ 209550 w 1654968"/>
              <a:gd name="connsiteY17" fmla="*/ 766763 h 873919"/>
              <a:gd name="connsiteX18" fmla="*/ 219075 w 1654968"/>
              <a:gd name="connsiteY18" fmla="*/ 769144 h 873919"/>
              <a:gd name="connsiteX19" fmla="*/ 230981 w 1654968"/>
              <a:gd name="connsiteY19" fmla="*/ 771526 h 873919"/>
              <a:gd name="connsiteX20" fmla="*/ 238125 w 1654968"/>
              <a:gd name="connsiteY20" fmla="*/ 773907 h 873919"/>
              <a:gd name="connsiteX21" fmla="*/ 245268 w 1654968"/>
              <a:gd name="connsiteY21" fmla="*/ 778669 h 873919"/>
              <a:gd name="connsiteX22" fmla="*/ 259556 w 1654968"/>
              <a:gd name="connsiteY22" fmla="*/ 783432 h 873919"/>
              <a:gd name="connsiteX23" fmla="*/ 266700 w 1654968"/>
              <a:gd name="connsiteY23" fmla="*/ 785813 h 873919"/>
              <a:gd name="connsiteX24" fmla="*/ 273843 w 1654968"/>
              <a:gd name="connsiteY24" fmla="*/ 788194 h 873919"/>
              <a:gd name="connsiteX25" fmla="*/ 285750 w 1654968"/>
              <a:gd name="connsiteY25" fmla="*/ 790576 h 873919"/>
              <a:gd name="connsiteX26" fmla="*/ 292893 w 1654968"/>
              <a:gd name="connsiteY26" fmla="*/ 792957 h 873919"/>
              <a:gd name="connsiteX27" fmla="*/ 302418 w 1654968"/>
              <a:gd name="connsiteY27" fmla="*/ 797719 h 873919"/>
              <a:gd name="connsiteX28" fmla="*/ 319087 w 1654968"/>
              <a:gd name="connsiteY28" fmla="*/ 800101 h 873919"/>
              <a:gd name="connsiteX29" fmla="*/ 326231 w 1654968"/>
              <a:gd name="connsiteY29" fmla="*/ 802482 h 873919"/>
              <a:gd name="connsiteX30" fmla="*/ 335756 w 1654968"/>
              <a:gd name="connsiteY30" fmla="*/ 804863 h 873919"/>
              <a:gd name="connsiteX31" fmla="*/ 352425 w 1654968"/>
              <a:gd name="connsiteY31" fmla="*/ 812007 h 873919"/>
              <a:gd name="connsiteX32" fmla="*/ 371475 w 1654968"/>
              <a:gd name="connsiteY32" fmla="*/ 816769 h 873919"/>
              <a:gd name="connsiteX33" fmla="*/ 381000 w 1654968"/>
              <a:gd name="connsiteY33" fmla="*/ 819151 h 873919"/>
              <a:gd name="connsiteX34" fmla="*/ 388143 w 1654968"/>
              <a:gd name="connsiteY34" fmla="*/ 823913 h 873919"/>
              <a:gd name="connsiteX35" fmla="*/ 402431 w 1654968"/>
              <a:gd name="connsiteY35" fmla="*/ 826294 h 873919"/>
              <a:gd name="connsiteX36" fmla="*/ 411956 w 1654968"/>
              <a:gd name="connsiteY36" fmla="*/ 828676 h 873919"/>
              <a:gd name="connsiteX37" fmla="*/ 419100 w 1654968"/>
              <a:gd name="connsiteY37" fmla="*/ 831057 h 873919"/>
              <a:gd name="connsiteX38" fmla="*/ 445293 w 1654968"/>
              <a:gd name="connsiteY38" fmla="*/ 835819 h 873919"/>
              <a:gd name="connsiteX39" fmla="*/ 471487 w 1654968"/>
              <a:gd name="connsiteY39" fmla="*/ 840582 h 873919"/>
              <a:gd name="connsiteX40" fmla="*/ 500062 w 1654968"/>
              <a:gd name="connsiteY40" fmla="*/ 845344 h 873919"/>
              <a:gd name="connsiteX41" fmla="*/ 507206 w 1654968"/>
              <a:gd name="connsiteY41" fmla="*/ 847726 h 873919"/>
              <a:gd name="connsiteX42" fmla="*/ 521493 w 1654968"/>
              <a:gd name="connsiteY42" fmla="*/ 850107 h 873919"/>
              <a:gd name="connsiteX43" fmla="*/ 554831 w 1654968"/>
              <a:gd name="connsiteY43" fmla="*/ 854869 h 873919"/>
              <a:gd name="connsiteX44" fmla="*/ 564356 w 1654968"/>
              <a:gd name="connsiteY44" fmla="*/ 857251 h 873919"/>
              <a:gd name="connsiteX45" fmla="*/ 585787 w 1654968"/>
              <a:gd name="connsiteY45" fmla="*/ 862013 h 873919"/>
              <a:gd name="connsiteX46" fmla="*/ 602456 w 1654968"/>
              <a:gd name="connsiteY46" fmla="*/ 866776 h 873919"/>
              <a:gd name="connsiteX47" fmla="*/ 633412 w 1654968"/>
              <a:gd name="connsiteY47" fmla="*/ 869157 h 873919"/>
              <a:gd name="connsiteX48" fmla="*/ 723900 w 1654968"/>
              <a:gd name="connsiteY48" fmla="*/ 873919 h 873919"/>
              <a:gd name="connsiteX49" fmla="*/ 940593 w 1654968"/>
              <a:gd name="connsiteY49" fmla="*/ 871538 h 873919"/>
              <a:gd name="connsiteX50" fmla="*/ 950118 w 1654968"/>
              <a:gd name="connsiteY50" fmla="*/ 869157 h 873919"/>
              <a:gd name="connsiteX51" fmla="*/ 962025 w 1654968"/>
              <a:gd name="connsiteY51" fmla="*/ 866776 h 873919"/>
              <a:gd name="connsiteX52" fmla="*/ 969168 w 1654968"/>
              <a:gd name="connsiteY52" fmla="*/ 864394 h 873919"/>
              <a:gd name="connsiteX53" fmla="*/ 981075 w 1654968"/>
              <a:gd name="connsiteY53" fmla="*/ 862013 h 873919"/>
              <a:gd name="connsiteX54" fmla="*/ 995362 w 1654968"/>
              <a:gd name="connsiteY54" fmla="*/ 857251 h 873919"/>
              <a:gd name="connsiteX55" fmla="*/ 1014412 w 1654968"/>
              <a:gd name="connsiteY55" fmla="*/ 852488 h 873919"/>
              <a:gd name="connsiteX56" fmla="*/ 1021556 w 1654968"/>
              <a:gd name="connsiteY56" fmla="*/ 847726 h 873919"/>
              <a:gd name="connsiteX57" fmla="*/ 1050131 w 1654968"/>
              <a:gd name="connsiteY57" fmla="*/ 840582 h 873919"/>
              <a:gd name="connsiteX58" fmla="*/ 1066800 w 1654968"/>
              <a:gd name="connsiteY58" fmla="*/ 835819 h 873919"/>
              <a:gd name="connsiteX59" fmla="*/ 1073943 w 1654968"/>
              <a:gd name="connsiteY59" fmla="*/ 831057 h 873919"/>
              <a:gd name="connsiteX60" fmla="*/ 1088231 w 1654968"/>
              <a:gd name="connsiteY60" fmla="*/ 828676 h 873919"/>
              <a:gd name="connsiteX61" fmla="*/ 1097756 w 1654968"/>
              <a:gd name="connsiteY61" fmla="*/ 826294 h 873919"/>
              <a:gd name="connsiteX62" fmla="*/ 1114425 w 1654968"/>
              <a:gd name="connsiteY62" fmla="*/ 819151 h 873919"/>
              <a:gd name="connsiteX63" fmla="*/ 1128712 w 1654968"/>
              <a:gd name="connsiteY63" fmla="*/ 814388 h 873919"/>
              <a:gd name="connsiteX64" fmla="*/ 1145381 w 1654968"/>
              <a:gd name="connsiteY64" fmla="*/ 809626 h 873919"/>
              <a:gd name="connsiteX65" fmla="*/ 1154906 w 1654968"/>
              <a:gd name="connsiteY65" fmla="*/ 807244 h 873919"/>
              <a:gd name="connsiteX66" fmla="*/ 1162050 w 1654968"/>
              <a:gd name="connsiteY66" fmla="*/ 804863 h 873919"/>
              <a:gd name="connsiteX67" fmla="*/ 1188243 w 1654968"/>
              <a:gd name="connsiteY67" fmla="*/ 797719 h 873919"/>
              <a:gd name="connsiteX68" fmla="*/ 1195387 w 1654968"/>
              <a:gd name="connsiteY68" fmla="*/ 795338 h 873919"/>
              <a:gd name="connsiteX69" fmla="*/ 1202531 w 1654968"/>
              <a:gd name="connsiteY69" fmla="*/ 790576 h 873919"/>
              <a:gd name="connsiteX70" fmla="*/ 1212056 w 1654968"/>
              <a:gd name="connsiteY70" fmla="*/ 788194 h 873919"/>
              <a:gd name="connsiteX71" fmla="*/ 1219200 w 1654968"/>
              <a:gd name="connsiteY71" fmla="*/ 785813 h 873919"/>
              <a:gd name="connsiteX72" fmla="*/ 1228725 w 1654968"/>
              <a:gd name="connsiteY72" fmla="*/ 783432 h 873919"/>
              <a:gd name="connsiteX73" fmla="*/ 1243012 w 1654968"/>
              <a:gd name="connsiteY73" fmla="*/ 778669 h 873919"/>
              <a:gd name="connsiteX74" fmla="*/ 1257300 w 1654968"/>
              <a:gd name="connsiteY74" fmla="*/ 771526 h 873919"/>
              <a:gd name="connsiteX75" fmla="*/ 1271587 w 1654968"/>
              <a:gd name="connsiteY75" fmla="*/ 762001 h 873919"/>
              <a:gd name="connsiteX76" fmla="*/ 1278731 w 1654968"/>
              <a:gd name="connsiteY76" fmla="*/ 757238 h 873919"/>
              <a:gd name="connsiteX77" fmla="*/ 1288256 w 1654968"/>
              <a:gd name="connsiteY77" fmla="*/ 754857 h 873919"/>
              <a:gd name="connsiteX78" fmla="*/ 1295400 w 1654968"/>
              <a:gd name="connsiteY78" fmla="*/ 750094 h 873919"/>
              <a:gd name="connsiteX79" fmla="*/ 1302543 w 1654968"/>
              <a:gd name="connsiteY79" fmla="*/ 747713 h 873919"/>
              <a:gd name="connsiteX80" fmla="*/ 1316831 w 1654968"/>
              <a:gd name="connsiteY80" fmla="*/ 738188 h 873919"/>
              <a:gd name="connsiteX81" fmla="*/ 1323975 w 1654968"/>
              <a:gd name="connsiteY81" fmla="*/ 733426 h 873919"/>
              <a:gd name="connsiteX82" fmla="*/ 1331118 w 1654968"/>
              <a:gd name="connsiteY82" fmla="*/ 731044 h 873919"/>
              <a:gd name="connsiteX83" fmla="*/ 1345406 w 1654968"/>
              <a:gd name="connsiteY83" fmla="*/ 721519 h 873919"/>
              <a:gd name="connsiteX84" fmla="*/ 1352550 w 1654968"/>
              <a:gd name="connsiteY84" fmla="*/ 716757 h 873919"/>
              <a:gd name="connsiteX85" fmla="*/ 1359693 w 1654968"/>
              <a:gd name="connsiteY85" fmla="*/ 714376 h 873919"/>
              <a:gd name="connsiteX86" fmla="*/ 1373981 w 1654968"/>
              <a:gd name="connsiteY86" fmla="*/ 704851 h 873919"/>
              <a:gd name="connsiteX87" fmla="*/ 1381125 w 1654968"/>
              <a:gd name="connsiteY87" fmla="*/ 700088 h 873919"/>
              <a:gd name="connsiteX88" fmla="*/ 1397793 w 1654968"/>
              <a:gd name="connsiteY88" fmla="*/ 690563 h 873919"/>
              <a:gd name="connsiteX89" fmla="*/ 1412081 w 1654968"/>
              <a:gd name="connsiteY89" fmla="*/ 678657 h 873919"/>
              <a:gd name="connsiteX90" fmla="*/ 1416843 w 1654968"/>
              <a:gd name="connsiteY90" fmla="*/ 671513 h 873919"/>
              <a:gd name="connsiteX91" fmla="*/ 1423987 w 1654968"/>
              <a:gd name="connsiteY91" fmla="*/ 664369 h 873919"/>
              <a:gd name="connsiteX92" fmla="*/ 1426368 w 1654968"/>
              <a:gd name="connsiteY92" fmla="*/ 657226 h 873919"/>
              <a:gd name="connsiteX93" fmla="*/ 1433512 w 1654968"/>
              <a:gd name="connsiteY93" fmla="*/ 650082 h 873919"/>
              <a:gd name="connsiteX94" fmla="*/ 1438275 w 1654968"/>
              <a:gd name="connsiteY94" fmla="*/ 642938 h 873919"/>
              <a:gd name="connsiteX95" fmla="*/ 1445418 w 1654968"/>
              <a:gd name="connsiteY95" fmla="*/ 635794 h 873919"/>
              <a:gd name="connsiteX96" fmla="*/ 1450181 w 1654968"/>
              <a:gd name="connsiteY96" fmla="*/ 628651 h 873919"/>
              <a:gd name="connsiteX97" fmla="*/ 1464468 w 1654968"/>
              <a:gd name="connsiteY97" fmla="*/ 619126 h 873919"/>
              <a:gd name="connsiteX98" fmla="*/ 1495425 w 1654968"/>
              <a:gd name="connsiteY98" fmla="*/ 588169 h 873919"/>
              <a:gd name="connsiteX99" fmla="*/ 1502568 w 1654968"/>
              <a:gd name="connsiteY99" fmla="*/ 581026 h 873919"/>
              <a:gd name="connsiteX100" fmla="*/ 1509712 w 1654968"/>
              <a:gd name="connsiteY100" fmla="*/ 573882 h 873919"/>
              <a:gd name="connsiteX101" fmla="*/ 1521618 w 1654968"/>
              <a:gd name="connsiteY101" fmla="*/ 559594 h 873919"/>
              <a:gd name="connsiteX102" fmla="*/ 1531143 w 1654968"/>
              <a:gd name="connsiteY102" fmla="*/ 545307 h 873919"/>
              <a:gd name="connsiteX103" fmla="*/ 1540668 w 1654968"/>
              <a:gd name="connsiteY103" fmla="*/ 531019 h 873919"/>
              <a:gd name="connsiteX104" fmla="*/ 1550193 w 1654968"/>
              <a:gd name="connsiteY104" fmla="*/ 516732 h 873919"/>
              <a:gd name="connsiteX105" fmla="*/ 1554956 w 1654968"/>
              <a:gd name="connsiteY105" fmla="*/ 509588 h 873919"/>
              <a:gd name="connsiteX106" fmla="*/ 1557337 w 1654968"/>
              <a:gd name="connsiteY106" fmla="*/ 502444 h 873919"/>
              <a:gd name="connsiteX107" fmla="*/ 1566862 w 1654968"/>
              <a:gd name="connsiteY107" fmla="*/ 488157 h 873919"/>
              <a:gd name="connsiteX108" fmla="*/ 1571625 w 1654968"/>
              <a:gd name="connsiteY108" fmla="*/ 481013 h 873919"/>
              <a:gd name="connsiteX109" fmla="*/ 1581150 w 1654968"/>
              <a:gd name="connsiteY109" fmla="*/ 464344 h 873919"/>
              <a:gd name="connsiteX110" fmla="*/ 1583531 w 1654968"/>
              <a:gd name="connsiteY110" fmla="*/ 457201 h 873919"/>
              <a:gd name="connsiteX111" fmla="*/ 1593056 w 1654968"/>
              <a:gd name="connsiteY111" fmla="*/ 442913 h 873919"/>
              <a:gd name="connsiteX112" fmla="*/ 1595437 w 1654968"/>
              <a:gd name="connsiteY112" fmla="*/ 435769 h 873919"/>
              <a:gd name="connsiteX113" fmla="*/ 1604962 w 1654968"/>
              <a:gd name="connsiteY113" fmla="*/ 419101 h 873919"/>
              <a:gd name="connsiteX114" fmla="*/ 1609725 w 1654968"/>
              <a:gd name="connsiteY114" fmla="*/ 402432 h 873919"/>
              <a:gd name="connsiteX115" fmla="*/ 1612106 w 1654968"/>
              <a:gd name="connsiteY115" fmla="*/ 395288 h 873919"/>
              <a:gd name="connsiteX116" fmla="*/ 1616868 w 1654968"/>
              <a:gd name="connsiteY116" fmla="*/ 388144 h 873919"/>
              <a:gd name="connsiteX117" fmla="*/ 1624012 w 1654968"/>
              <a:gd name="connsiteY117" fmla="*/ 361951 h 873919"/>
              <a:gd name="connsiteX118" fmla="*/ 1626393 w 1654968"/>
              <a:gd name="connsiteY118" fmla="*/ 345282 h 873919"/>
              <a:gd name="connsiteX119" fmla="*/ 1631156 w 1654968"/>
              <a:gd name="connsiteY119" fmla="*/ 323851 h 873919"/>
              <a:gd name="connsiteX120" fmla="*/ 1633537 w 1654968"/>
              <a:gd name="connsiteY120" fmla="*/ 311944 h 873919"/>
              <a:gd name="connsiteX121" fmla="*/ 1635918 w 1654968"/>
              <a:gd name="connsiteY121" fmla="*/ 304801 h 873919"/>
              <a:gd name="connsiteX122" fmla="*/ 1638300 w 1654968"/>
              <a:gd name="connsiteY122" fmla="*/ 292894 h 873919"/>
              <a:gd name="connsiteX123" fmla="*/ 1643062 w 1654968"/>
              <a:gd name="connsiteY123" fmla="*/ 266701 h 873919"/>
              <a:gd name="connsiteX124" fmla="*/ 1645443 w 1654968"/>
              <a:gd name="connsiteY124" fmla="*/ 259557 h 873919"/>
              <a:gd name="connsiteX125" fmla="*/ 1647825 w 1654968"/>
              <a:gd name="connsiteY125" fmla="*/ 238126 h 873919"/>
              <a:gd name="connsiteX126" fmla="*/ 1650206 w 1654968"/>
              <a:gd name="connsiteY126" fmla="*/ 230982 h 873919"/>
              <a:gd name="connsiteX127" fmla="*/ 1654968 w 1654968"/>
              <a:gd name="connsiteY127" fmla="*/ 211932 h 873919"/>
              <a:gd name="connsiteX128" fmla="*/ 1643062 w 1654968"/>
              <a:gd name="connsiteY128" fmla="*/ 0 h 873919"/>
              <a:gd name="connsiteX0" fmla="*/ 0 w 1654968"/>
              <a:gd name="connsiteY0" fmla="*/ 845345 h 1062038"/>
              <a:gd name="connsiteX1" fmla="*/ 11906 w 1654968"/>
              <a:gd name="connsiteY1" fmla="*/ 847726 h 1062038"/>
              <a:gd name="connsiteX2" fmla="*/ 21431 w 1654968"/>
              <a:gd name="connsiteY2" fmla="*/ 854870 h 1062038"/>
              <a:gd name="connsiteX3" fmla="*/ 35718 w 1654968"/>
              <a:gd name="connsiteY3" fmla="*/ 864395 h 1062038"/>
              <a:gd name="connsiteX4" fmla="*/ 42862 w 1654968"/>
              <a:gd name="connsiteY4" fmla="*/ 871538 h 1062038"/>
              <a:gd name="connsiteX5" fmla="*/ 50006 w 1654968"/>
              <a:gd name="connsiteY5" fmla="*/ 873920 h 1062038"/>
              <a:gd name="connsiteX6" fmla="*/ 64293 w 1654968"/>
              <a:gd name="connsiteY6" fmla="*/ 883445 h 1062038"/>
              <a:gd name="connsiteX7" fmla="*/ 80962 w 1654968"/>
              <a:gd name="connsiteY7" fmla="*/ 890588 h 1062038"/>
              <a:gd name="connsiteX8" fmla="*/ 88106 w 1654968"/>
              <a:gd name="connsiteY8" fmla="*/ 892970 h 1062038"/>
              <a:gd name="connsiteX9" fmla="*/ 102393 w 1654968"/>
              <a:gd name="connsiteY9" fmla="*/ 902495 h 1062038"/>
              <a:gd name="connsiteX10" fmla="*/ 109537 w 1654968"/>
              <a:gd name="connsiteY10" fmla="*/ 907257 h 1062038"/>
              <a:gd name="connsiteX11" fmla="*/ 116681 w 1654968"/>
              <a:gd name="connsiteY11" fmla="*/ 909638 h 1062038"/>
              <a:gd name="connsiteX12" fmla="*/ 133350 w 1654968"/>
              <a:gd name="connsiteY12" fmla="*/ 919163 h 1062038"/>
              <a:gd name="connsiteX13" fmla="*/ 147637 w 1654968"/>
              <a:gd name="connsiteY13" fmla="*/ 926307 h 1062038"/>
              <a:gd name="connsiteX14" fmla="*/ 161925 w 1654968"/>
              <a:gd name="connsiteY14" fmla="*/ 935832 h 1062038"/>
              <a:gd name="connsiteX15" fmla="*/ 169068 w 1654968"/>
              <a:gd name="connsiteY15" fmla="*/ 940595 h 1062038"/>
              <a:gd name="connsiteX16" fmla="*/ 185737 w 1654968"/>
              <a:gd name="connsiteY16" fmla="*/ 945357 h 1062038"/>
              <a:gd name="connsiteX17" fmla="*/ 209550 w 1654968"/>
              <a:gd name="connsiteY17" fmla="*/ 954882 h 1062038"/>
              <a:gd name="connsiteX18" fmla="*/ 219075 w 1654968"/>
              <a:gd name="connsiteY18" fmla="*/ 957263 h 1062038"/>
              <a:gd name="connsiteX19" fmla="*/ 230981 w 1654968"/>
              <a:gd name="connsiteY19" fmla="*/ 959645 h 1062038"/>
              <a:gd name="connsiteX20" fmla="*/ 238125 w 1654968"/>
              <a:gd name="connsiteY20" fmla="*/ 962026 h 1062038"/>
              <a:gd name="connsiteX21" fmla="*/ 245268 w 1654968"/>
              <a:gd name="connsiteY21" fmla="*/ 966788 h 1062038"/>
              <a:gd name="connsiteX22" fmla="*/ 259556 w 1654968"/>
              <a:gd name="connsiteY22" fmla="*/ 971551 h 1062038"/>
              <a:gd name="connsiteX23" fmla="*/ 266700 w 1654968"/>
              <a:gd name="connsiteY23" fmla="*/ 973932 h 1062038"/>
              <a:gd name="connsiteX24" fmla="*/ 273843 w 1654968"/>
              <a:gd name="connsiteY24" fmla="*/ 976313 h 1062038"/>
              <a:gd name="connsiteX25" fmla="*/ 285750 w 1654968"/>
              <a:gd name="connsiteY25" fmla="*/ 978695 h 1062038"/>
              <a:gd name="connsiteX26" fmla="*/ 292893 w 1654968"/>
              <a:gd name="connsiteY26" fmla="*/ 981076 h 1062038"/>
              <a:gd name="connsiteX27" fmla="*/ 302418 w 1654968"/>
              <a:gd name="connsiteY27" fmla="*/ 985838 h 1062038"/>
              <a:gd name="connsiteX28" fmla="*/ 319087 w 1654968"/>
              <a:gd name="connsiteY28" fmla="*/ 988220 h 1062038"/>
              <a:gd name="connsiteX29" fmla="*/ 326231 w 1654968"/>
              <a:gd name="connsiteY29" fmla="*/ 990601 h 1062038"/>
              <a:gd name="connsiteX30" fmla="*/ 335756 w 1654968"/>
              <a:gd name="connsiteY30" fmla="*/ 992982 h 1062038"/>
              <a:gd name="connsiteX31" fmla="*/ 352425 w 1654968"/>
              <a:gd name="connsiteY31" fmla="*/ 1000126 h 1062038"/>
              <a:gd name="connsiteX32" fmla="*/ 371475 w 1654968"/>
              <a:gd name="connsiteY32" fmla="*/ 1004888 h 1062038"/>
              <a:gd name="connsiteX33" fmla="*/ 381000 w 1654968"/>
              <a:gd name="connsiteY33" fmla="*/ 1007270 h 1062038"/>
              <a:gd name="connsiteX34" fmla="*/ 388143 w 1654968"/>
              <a:gd name="connsiteY34" fmla="*/ 1012032 h 1062038"/>
              <a:gd name="connsiteX35" fmla="*/ 402431 w 1654968"/>
              <a:gd name="connsiteY35" fmla="*/ 1014413 h 1062038"/>
              <a:gd name="connsiteX36" fmla="*/ 411956 w 1654968"/>
              <a:gd name="connsiteY36" fmla="*/ 1016795 h 1062038"/>
              <a:gd name="connsiteX37" fmla="*/ 419100 w 1654968"/>
              <a:gd name="connsiteY37" fmla="*/ 1019176 h 1062038"/>
              <a:gd name="connsiteX38" fmla="*/ 445293 w 1654968"/>
              <a:gd name="connsiteY38" fmla="*/ 1023938 h 1062038"/>
              <a:gd name="connsiteX39" fmla="*/ 471487 w 1654968"/>
              <a:gd name="connsiteY39" fmla="*/ 1028701 h 1062038"/>
              <a:gd name="connsiteX40" fmla="*/ 500062 w 1654968"/>
              <a:gd name="connsiteY40" fmla="*/ 1033463 h 1062038"/>
              <a:gd name="connsiteX41" fmla="*/ 507206 w 1654968"/>
              <a:gd name="connsiteY41" fmla="*/ 1035845 h 1062038"/>
              <a:gd name="connsiteX42" fmla="*/ 521493 w 1654968"/>
              <a:gd name="connsiteY42" fmla="*/ 1038226 h 1062038"/>
              <a:gd name="connsiteX43" fmla="*/ 554831 w 1654968"/>
              <a:gd name="connsiteY43" fmla="*/ 1042988 h 1062038"/>
              <a:gd name="connsiteX44" fmla="*/ 564356 w 1654968"/>
              <a:gd name="connsiteY44" fmla="*/ 1045370 h 1062038"/>
              <a:gd name="connsiteX45" fmla="*/ 585787 w 1654968"/>
              <a:gd name="connsiteY45" fmla="*/ 1050132 h 1062038"/>
              <a:gd name="connsiteX46" fmla="*/ 602456 w 1654968"/>
              <a:gd name="connsiteY46" fmla="*/ 1054895 h 1062038"/>
              <a:gd name="connsiteX47" fmla="*/ 633412 w 1654968"/>
              <a:gd name="connsiteY47" fmla="*/ 1057276 h 1062038"/>
              <a:gd name="connsiteX48" fmla="*/ 723900 w 1654968"/>
              <a:gd name="connsiteY48" fmla="*/ 1062038 h 1062038"/>
              <a:gd name="connsiteX49" fmla="*/ 940593 w 1654968"/>
              <a:gd name="connsiteY49" fmla="*/ 1059657 h 1062038"/>
              <a:gd name="connsiteX50" fmla="*/ 950118 w 1654968"/>
              <a:gd name="connsiteY50" fmla="*/ 1057276 h 1062038"/>
              <a:gd name="connsiteX51" fmla="*/ 962025 w 1654968"/>
              <a:gd name="connsiteY51" fmla="*/ 1054895 h 1062038"/>
              <a:gd name="connsiteX52" fmla="*/ 969168 w 1654968"/>
              <a:gd name="connsiteY52" fmla="*/ 1052513 h 1062038"/>
              <a:gd name="connsiteX53" fmla="*/ 981075 w 1654968"/>
              <a:gd name="connsiteY53" fmla="*/ 1050132 h 1062038"/>
              <a:gd name="connsiteX54" fmla="*/ 995362 w 1654968"/>
              <a:gd name="connsiteY54" fmla="*/ 1045370 h 1062038"/>
              <a:gd name="connsiteX55" fmla="*/ 1014412 w 1654968"/>
              <a:gd name="connsiteY55" fmla="*/ 1040607 h 1062038"/>
              <a:gd name="connsiteX56" fmla="*/ 1021556 w 1654968"/>
              <a:gd name="connsiteY56" fmla="*/ 1035845 h 1062038"/>
              <a:gd name="connsiteX57" fmla="*/ 1050131 w 1654968"/>
              <a:gd name="connsiteY57" fmla="*/ 1028701 h 1062038"/>
              <a:gd name="connsiteX58" fmla="*/ 1066800 w 1654968"/>
              <a:gd name="connsiteY58" fmla="*/ 1023938 h 1062038"/>
              <a:gd name="connsiteX59" fmla="*/ 1073943 w 1654968"/>
              <a:gd name="connsiteY59" fmla="*/ 1019176 h 1062038"/>
              <a:gd name="connsiteX60" fmla="*/ 1088231 w 1654968"/>
              <a:gd name="connsiteY60" fmla="*/ 1016795 h 1062038"/>
              <a:gd name="connsiteX61" fmla="*/ 1097756 w 1654968"/>
              <a:gd name="connsiteY61" fmla="*/ 1014413 h 1062038"/>
              <a:gd name="connsiteX62" fmla="*/ 1114425 w 1654968"/>
              <a:gd name="connsiteY62" fmla="*/ 1007270 h 1062038"/>
              <a:gd name="connsiteX63" fmla="*/ 1128712 w 1654968"/>
              <a:gd name="connsiteY63" fmla="*/ 1002507 h 1062038"/>
              <a:gd name="connsiteX64" fmla="*/ 1145381 w 1654968"/>
              <a:gd name="connsiteY64" fmla="*/ 997745 h 1062038"/>
              <a:gd name="connsiteX65" fmla="*/ 1154906 w 1654968"/>
              <a:gd name="connsiteY65" fmla="*/ 995363 h 1062038"/>
              <a:gd name="connsiteX66" fmla="*/ 1162050 w 1654968"/>
              <a:gd name="connsiteY66" fmla="*/ 992982 h 1062038"/>
              <a:gd name="connsiteX67" fmla="*/ 1188243 w 1654968"/>
              <a:gd name="connsiteY67" fmla="*/ 985838 h 1062038"/>
              <a:gd name="connsiteX68" fmla="*/ 1195387 w 1654968"/>
              <a:gd name="connsiteY68" fmla="*/ 983457 h 1062038"/>
              <a:gd name="connsiteX69" fmla="*/ 1202531 w 1654968"/>
              <a:gd name="connsiteY69" fmla="*/ 978695 h 1062038"/>
              <a:gd name="connsiteX70" fmla="*/ 1212056 w 1654968"/>
              <a:gd name="connsiteY70" fmla="*/ 976313 h 1062038"/>
              <a:gd name="connsiteX71" fmla="*/ 1219200 w 1654968"/>
              <a:gd name="connsiteY71" fmla="*/ 973932 h 1062038"/>
              <a:gd name="connsiteX72" fmla="*/ 1228725 w 1654968"/>
              <a:gd name="connsiteY72" fmla="*/ 971551 h 1062038"/>
              <a:gd name="connsiteX73" fmla="*/ 1243012 w 1654968"/>
              <a:gd name="connsiteY73" fmla="*/ 966788 h 1062038"/>
              <a:gd name="connsiteX74" fmla="*/ 1257300 w 1654968"/>
              <a:gd name="connsiteY74" fmla="*/ 959645 h 1062038"/>
              <a:gd name="connsiteX75" fmla="*/ 1271587 w 1654968"/>
              <a:gd name="connsiteY75" fmla="*/ 950120 h 1062038"/>
              <a:gd name="connsiteX76" fmla="*/ 1278731 w 1654968"/>
              <a:gd name="connsiteY76" fmla="*/ 945357 h 1062038"/>
              <a:gd name="connsiteX77" fmla="*/ 1288256 w 1654968"/>
              <a:gd name="connsiteY77" fmla="*/ 942976 h 1062038"/>
              <a:gd name="connsiteX78" fmla="*/ 1295400 w 1654968"/>
              <a:gd name="connsiteY78" fmla="*/ 938213 h 1062038"/>
              <a:gd name="connsiteX79" fmla="*/ 1302543 w 1654968"/>
              <a:gd name="connsiteY79" fmla="*/ 935832 h 1062038"/>
              <a:gd name="connsiteX80" fmla="*/ 1316831 w 1654968"/>
              <a:gd name="connsiteY80" fmla="*/ 926307 h 1062038"/>
              <a:gd name="connsiteX81" fmla="*/ 1323975 w 1654968"/>
              <a:gd name="connsiteY81" fmla="*/ 921545 h 1062038"/>
              <a:gd name="connsiteX82" fmla="*/ 1331118 w 1654968"/>
              <a:gd name="connsiteY82" fmla="*/ 919163 h 1062038"/>
              <a:gd name="connsiteX83" fmla="*/ 1345406 w 1654968"/>
              <a:gd name="connsiteY83" fmla="*/ 909638 h 1062038"/>
              <a:gd name="connsiteX84" fmla="*/ 1352550 w 1654968"/>
              <a:gd name="connsiteY84" fmla="*/ 904876 h 1062038"/>
              <a:gd name="connsiteX85" fmla="*/ 1359693 w 1654968"/>
              <a:gd name="connsiteY85" fmla="*/ 902495 h 1062038"/>
              <a:gd name="connsiteX86" fmla="*/ 1373981 w 1654968"/>
              <a:gd name="connsiteY86" fmla="*/ 892970 h 1062038"/>
              <a:gd name="connsiteX87" fmla="*/ 1381125 w 1654968"/>
              <a:gd name="connsiteY87" fmla="*/ 888207 h 1062038"/>
              <a:gd name="connsiteX88" fmla="*/ 1397793 w 1654968"/>
              <a:gd name="connsiteY88" fmla="*/ 878682 h 1062038"/>
              <a:gd name="connsiteX89" fmla="*/ 1412081 w 1654968"/>
              <a:gd name="connsiteY89" fmla="*/ 866776 h 1062038"/>
              <a:gd name="connsiteX90" fmla="*/ 1416843 w 1654968"/>
              <a:gd name="connsiteY90" fmla="*/ 859632 h 1062038"/>
              <a:gd name="connsiteX91" fmla="*/ 1423987 w 1654968"/>
              <a:gd name="connsiteY91" fmla="*/ 852488 h 1062038"/>
              <a:gd name="connsiteX92" fmla="*/ 1426368 w 1654968"/>
              <a:gd name="connsiteY92" fmla="*/ 845345 h 1062038"/>
              <a:gd name="connsiteX93" fmla="*/ 1433512 w 1654968"/>
              <a:gd name="connsiteY93" fmla="*/ 838201 h 1062038"/>
              <a:gd name="connsiteX94" fmla="*/ 1438275 w 1654968"/>
              <a:gd name="connsiteY94" fmla="*/ 831057 h 1062038"/>
              <a:gd name="connsiteX95" fmla="*/ 1445418 w 1654968"/>
              <a:gd name="connsiteY95" fmla="*/ 823913 h 1062038"/>
              <a:gd name="connsiteX96" fmla="*/ 1450181 w 1654968"/>
              <a:gd name="connsiteY96" fmla="*/ 816770 h 1062038"/>
              <a:gd name="connsiteX97" fmla="*/ 1464468 w 1654968"/>
              <a:gd name="connsiteY97" fmla="*/ 807245 h 1062038"/>
              <a:gd name="connsiteX98" fmla="*/ 1495425 w 1654968"/>
              <a:gd name="connsiteY98" fmla="*/ 776288 h 1062038"/>
              <a:gd name="connsiteX99" fmla="*/ 1502568 w 1654968"/>
              <a:gd name="connsiteY99" fmla="*/ 769145 h 1062038"/>
              <a:gd name="connsiteX100" fmla="*/ 1509712 w 1654968"/>
              <a:gd name="connsiteY100" fmla="*/ 762001 h 1062038"/>
              <a:gd name="connsiteX101" fmla="*/ 1521618 w 1654968"/>
              <a:gd name="connsiteY101" fmla="*/ 747713 h 1062038"/>
              <a:gd name="connsiteX102" fmla="*/ 1531143 w 1654968"/>
              <a:gd name="connsiteY102" fmla="*/ 733426 h 1062038"/>
              <a:gd name="connsiteX103" fmla="*/ 1540668 w 1654968"/>
              <a:gd name="connsiteY103" fmla="*/ 719138 h 1062038"/>
              <a:gd name="connsiteX104" fmla="*/ 1550193 w 1654968"/>
              <a:gd name="connsiteY104" fmla="*/ 704851 h 1062038"/>
              <a:gd name="connsiteX105" fmla="*/ 1554956 w 1654968"/>
              <a:gd name="connsiteY105" fmla="*/ 697707 h 1062038"/>
              <a:gd name="connsiteX106" fmla="*/ 1557337 w 1654968"/>
              <a:gd name="connsiteY106" fmla="*/ 690563 h 1062038"/>
              <a:gd name="connsiteX107" fmla="*/ 1566862 w 1654968"/>
              <a:gd name="connsiteY107" fmla="*/ 676276 h 1062038"/>
              <a:gd name="connsiteX108" fmla="*/ 1571625 w 1654968"/>
              <a:gd name="connsiteY108" fmla="*/ 669132 h 1062038"/>
              <a:gd name="connsiteX109" fmla="*/ 1581150 w 1654968"/>
              <a:gd name="connsiteY109" fmla="*/ 652463 h 1062038"/>
              <a:gd name="connsiteX110" fmla="*/ 1583531 w 1654968"/>
              <a:gd name="connsiteY110" fmla="*/ 645320 h 1062038"/>
              <a:gd name="connsiteX111" fmla="*/ 1593056 w 1654968"/>
              <a:gd name="connsiteY111" fmla="*/ 631032 h 1062038"/>
              <a:gd name="connsiteX112" fmla="*/ 1595437 w 1654968"/>
              <a:gd name="connsiteY112" fmla="*/ 623888 h 1062038"/>
              <a:gd name="connsiteX113" fmla="*/ 1604962 w 1654968"/>
              <a:gd name="connsiteY113" fmla="*/ 607220 h 1062038"/>
              <a:gd name="connsiteX114" fmla="*/ 1609725 w 1654968"/>
              <a:gd name="connsiteY114" fmla="*/ 590551 h 1062038"/>
              <a:gd name="connsiteX115" fmla="*/ 1612106 w 1654968"/>
              <a:gd name="connsiteY115" fmla="*/ 583407 h 1062038"/>
              <a:gd name="connsiteX116" fmla="*/ 1616868 w 1654968"/>
              <a:gd name="connsiteY116" fmla="*/ 576263 h 1062038"/>
              <a:gd name="connsiteX117" fmla="*/ 1624012 w 1654968"/>
              <a:gd name="connsiteY117" fmla="*/ 550070 h 1062038"/>
              <a:gd name="connsiteX118" fmla="*/ 1626393 w 1654968"/>
              <a:gd name="connsiteY118" fmla="*/ 533401 h 1062038"/>
              <a:gd name="connsiteX119" fmla="*/ 1631156 w 1654968"/>
              <a:gd name="connsiteY119" fmla="*/ 511970 h 1062038"/>
              <a:gd name="connsiteX120" fmla="*/ 1633537 w 1654968"/>
              <a:gd name="connsiteY120" fmla="*/ 500063 h 1062038"/>
              <a:gd name="connsiteX121" fmla="*/ 1635918 w 1654968"/>
              <a:gd name="connsiteY121" fmla="*/ 492920 h 1062038"/>
              <a:gd name="connsiteX122" fmla="*/ 1638300 w 1654968"/>
              <a:gd name="connsiteY122" fmla="*/ 481013 h 1062038"/>
              <a:gd name="connsiteX123" fmla="*/ 1643062 w 1654968"/>
              <a:gd name="connsiteY123" fmla="*/ 454820 h 1062038"/>
              <a:gd name="connsiteX124" fmla="*/ 1645443 w 1654968"/>
              <a:gd name="connsiteY124" fmla="*/ 447676 h 1062038"/>
              <a:gd name="connsiteX125" fmla="*/ 1647825 w 1654968"/>
              <a:gd name="connsiteY125" fmla="*/ 426245 h 1062038"/>
              <a:gd name="connsiteX126" fmla="*/ 1650206 w 1654968"/>
              <a:gd name="connsiteY126" fmla="*/ 419101 h 1062038"/>
              <a:gd name="connsiteX127" fmla="*/ 1654968 w 1654968"/>
              <a:gd name="connsiteY127" fmla="*/ 400051 h 1062038"/>
              <a:gd name="connsiteX128" fmla="*/ 1538287 w 1654968"/>
              <a:gd name="connsiteY128" fmla="*/ 0 h 1062038"/>
              <a:gd name="connsiteX0" fmla="*/ 0 w 1654968"/>
              <a:gd name="connsiteY0" fmla="*/ 845345 h 1062038"/>
              <a:gd name="connsiteX1" fmla="*/ 11906 w 1654968"/>
              <a:gd name="connsiteY1" fmla="*/ 847726 h 1062038"/>
              <a:gd name="connsiteX2" fmla="*/ 21431 w 1654968"/>
              <a:gd name="connsiteY2" fmla="*/ 854870 h 1062038"/>
              <a:gd name="connsiteX3" fmla="*/ 35718 w 1654968"/>
              <a:gd name="connsiteY3" fmla="*/ 864395 h 1062038"/>
              <a:gd name="connsiteX4" fmla="*/ 42862 w 1654968"/>
              <a:gd name="connsiteY4" fmla="*/ 871538 h 1062038"/>
              <a:gd name="connsiteX5" fmla="*/ 50006 w 1654968"/>
              <a:gd name="connsiteY5" fmla="*/ 873920 h 1062038"/>
              <a:gd name="connsiteX6" fmla="*/ 64293 w 1654968"/>
              <a:gd name="connsiteY6" fmla="*/ 883445 h 1062038"/>
              <a:gd name="connsiteX7" fmla="*/ 80962 w 1654968"/>
              <a:gd name="connsiteY7" fmla="*/ 890588 h 1062038"/>
              <a:gd name="connsiteX8" fmla="*/ 88106 w 1654968"/>
              <a:gd name="connsiteY8" fmla="*/ 892970 h 1062038"/>
              <a:gd name="connsiteX9" fmla="*/ 102393 w 1654968"/>
              <a:gd name="connsiteY9" fmla="*/ 902495 h 1062038"/>
              <a:gd name="connsiteX10" fmla="*/ 109537 w 1654968"/>
              <a:gd name="connsiteY10" fmla="*/ 907257 h 1062038"/>
              <a:gd name="connsiteX11" fmla="*/ 116681 w 1654968"/>
              <a:gd name="connsiteY11" fmla="*/ 909638 h 1062038"/>
              <a:gd name="connsiteX12" fmla="*/ 133350 w 1654968"/>
              <a:gd name="connsiteY12" fmla="*/ 919163 h 1062038"/>
              <a:gd name="connsiteX13" fmla="*/ 147637 w 1654968"/>
              <a:gd name="connsiteY13" fmla="*/ 926307 h 1062038"/>
              <a:gd name="connsiteX14" fmla="*/ 161925 w 1654968"/>
              <a:gd name="connsiteY14" fmla="*/ 935832 h 1062038"/>
              <a:gd name="connsiteX15" fmla="*/ 169068 w 1654968"/>
              <a:gd name="connsiteY15" fmla="*/ 940595 h 1062038"/>
              <a:gd name="connsiteX16" fmla="*/ 185737 w 1654968"/>
              <a:gd name="connsiteY16" fmla="*/ 945357 h 1062038"/>
              <a:gd name="connsiteX17" fmla="*/ 209550 w 1654968"/>
              <a:gd name="connsiteY17" fmla="*/ 954882 h 1062038"/>
              <a:gd name="connsiteX18" fmla="*/ 219075 w 1654968"/>
              <a:gd name="connsiteY18" fmla="*/ 957263 h 1062038"/>
              <a:gd name="connsiteX19" fmla="*/ 230981 w 1654968"/>
              <a:gd name="connsiteY19" fmla="*/ 959645 h 1062038"/>
              <a:gd name="connsiteX20" fmla="*/ 238125 w 1654968"/>
              <a:gd name="connsiteY20" fmla="*/ 962026 h 1062038"/>
              <a:gd name="connsiteX21" fmla="*/ 245268 w 1654968"/>
              <a:gd name="connsiteY21" fmla="*/ 966788 h 1062038"/>
              <a:gd name="connsiteX22" fmla="*/ 259556 w 1654968"/>
              <a:gd name="connsiteY22" fmla="*/ 971551 h 1062038"/>
              <a:gd name="connsiteX23" fmla="*/ 266700 w 1654968"/>
              <a:gd name="connsiteY23" fmla="*/ 973932 h 1062038"/>
              <a:gd name="connsiteX24" fmla="*/ 273843 w 1654968"/>
              <a:gd name="connsiteY24" fmla="*/ 976313 h 1062038"/>
              <a:gd name="connsiteX25" fmla="*/ 285750 w 1654968"/>
              <a:gd name="connsiteY25" fmla="*/ 978695 h 1062038"/>
              <a:gd name="connsiteX26" fmla="*/ 292893 w 1654968"/>
              <a:gd name="connsiteY26" fmla="*/ 981076 h 1062038"/>
              <a:gd name="connsiteX27" fmla="*/ 302418 w 1654968"/>
              <a:gd name="connsiteY27" fmla="*/ 985838 h 1062038"/>
              <a:gd name="connsiteX28" fmla="*/ 319087 w 1654968"/>
              <a:gd name="connsiteY28" fmla="*/ 988220 h 1062038"/>
              <a:gd name="connsiteX29" fmla="*/ 326231 w 1654968"/>
              <a:gd name="connsiteY29" fmla="*/ 990601 h 1062038"/>
              <a:gd name="connsiteX30" fmla="*/ 335756 w 1654968"/>
              <a:gd name="connsiteY30" fmla="*/ 992982 h 1062038"/>
              <a:gd name="connsiteX31" fmla="*/ 352425 w 1654968"/>
              <a:gd name="connsiteY31" fmla="*/ 1000126 h 1062038"/>
              <a:gd name="connsiteX32" fmla="*/ 371475 w 1654968"/>
              <a:gd name="connsiteY32" fmla="*/ 1004888 h 1062038"/>
              <a:gd name="connsiteX33" fmla="*/ 381000 w 1654968"/>
              <a:gd name="connsiteY33" fmla="*/ 1007270 h 1062038"/>
              <a:gd name="connsiteX34" fmla="*/ 388143 w 1654968"/>
              <a:gd name="connsiteY34" fmla="*/ 1012032 h 1062038"/>
              <a:gd name="connsiteX35" fmla="*/ 402431 w 1654968"/>
              <a:gd name="connsiteY35" fmla="*/ 1014413 h 1062038"/>
              <a:gd name="connsiteX36" fmla="*/ 411956 w 1654968"/>
              <a:gd name="connsiteY36" fmla="*/ 1016795 h 1062038"/>
              <a:gd name="connsiteX37" fmla="*/ 419100 w 1654968"/>
              <a:gd name="connsiteY37" fmla="*/ 1019176 h 1062038"/>
              <a:gd name="connsiteX38" fmla="*/ 445293 w 1654968"/>
              <a:gd name="connsiteY38" fmla="*/ 1023938 h 1062038"/>
              <a:gd name="connsiteX39" fmla="*/ 471487 w 1654968"/>
              <a:gd name="connsiteY39" fmla="*/ 1028701 h 1062038"/>
              <a:gd name="connsiteX40" fmla="*/ 500062 w 1654968"/>
              <a:gd name="connsiteY40" fmla="*/ 1033463 h 1062038"/>
              <a:gd name="connsiteX41" fmla="*/ 507206 w 1654968"/>
              <a:gd name="connsiteY41" fmla="*/ 1035845 h 1062038"/>
              <a:gd name="connsiteX42" fmla="*/ 521493 w 1654968"/>
              <a:gd name="connsiteY42" fmla="*/ 1038226 h 1062038"/>
              <a:gd name="connsiteX43" fmla="*/ 554831 w 1654968"/>
              <a:gd name="connsiteY43" fmla="*/ 1042988 h 1062038"/>
              <a:gd name="connsiteX44" fmla="*/ 564356 w 1654968"/>
              <a:gd name="connsiteY44" fmla="*/ 1045370 h 1062038"/>
              <a:gd name="connsiteX45" fmla="*/ 585787 w 1654968"/>
              <a:gd name="connsiteY45" fmla="*/ 1050132 h 1062038"/>
              <a:gd name="connsiteX46" fmla="*/ 602456 w 1654968"/>
              <a:gd name="connsiteY46" fmla="*/ 1054895 h 1062038"/>
              <a:gd name="connsiteX47" fmla="*/ 633412 w 1654968"/>
              <a:gd name="connsiteY47" fmla="*/ 1057276 h 1062038"/>
              <a:gd name="connsiteX48" fmla="*/ 723900 w 1654968"/>
              <a:gd name="connsiteY48" fmla="*/ 1062038 h 1062038"/>
              <a:gd name="connsiteX49" fmla="*/ 940593 w 1654968"/>
              <a:gd name="connsiteY49" fmla="*/ 1059657 h 1062038"/>
              <a:gd name="connsiteX50" fmla="*/ 950118 w 1654968"/>
              <a:gd name="connsiteY50" fmla="*/ 1057276 h 1062038"/>
              <a:gd name="connsiteX51" fmla="*/ 962025 w 1654968"/>
              <a:gd name="connsiteY51" fmla="*/ 1054895 h 1062038"/>
              <a:gd name="connsiteX52" fmla="*/ 969168 w 1654968"/>
              <a:gd name="connsiteY52" fmla="*/ 1052513 h 1062038"/>
              <a:gd name="connsiteX53" fmla="*/ 981075 w 1654968"/>
              <a:gd name="connsiteY53" fmla="*/ 1050132 h 1062038"/>
              <a:gd name="connsiteX54" fmla="*/ 995362 w 1654968"/>
              <a:gd name="connsiteY54" fmla="*/ 1045370 h 1062038"/>
              <a:gd name="connsiteX55" fmla="*/ 1014412 w 1654968"/>
              <a:gd name="connsiteY55" fmla="*/ 1040607 h 1062038"/>
              <a:gd name="connsiteX56" fmla="*/ 1021556 w 1654968"/>
              <a:gd name="connsiteY56" fmla="*/ 1035845 h 1062038"/>
              <a:gd name="connsiteX57" fmla="*/ 1050131 w 1654968"/>
              <a:gd name="connsiteY57" fmla="*/ 1028701 h 1062038"/>
              <a:gd name="connsiteX58" fmla="*/ 1066800 w 1654968"/>
              <a:gd name="connsiteY58" fmla="*/ 1023938 h 1062038"/>
              <a:gd name="connsiteX59" fmla="*/ 1073943 w 1654968"/>
              <a:gd name="connsiteY59" fmla="*/ 1019176 h 1062038"/>
              <a:gd name="connsiteX60" fmla="*/ 1088231 w 1654968"/>
              <a:gd name="connsiteY60" fmla="*/ 1016795 h 1062038"/>
              <a:gd name="connsiteX61" fmla="*/ 1097756 w 1654968"/>
              <a:gd name="connsiteY61" fmla="*/ 1014413 h 1062038"/>
              <a:gd name="connsiteX62" fmla="*/ 1114425 w 1654968"/>
              <a:gd name="connsiteY62" fmla="*/ 1007270 h 1062038"/>
              <a:gd name="connsiteX63" fmla="*/ 1128712 w 1654968"/>
              <a:gd name="connsiteY63" fmla="*/ 1002507 h 1062038"/>
              <a:gd name="connsiteX64" fmla="*/ 1145381 w 1654968"/>
              <a:gd name="connsiteY64" fmla="*/ 997745 h 1062038"/>
              <a:gd name="connsiteX65" fmla="*/ 1154906 w 1654968"/>
              <a:gd name="connsiteY65" fmla="*/ 995363 h 1062038"/>
              <a:gd name="connsiteX66" fmla="*/ 1162050 w 1654968"/>
              <a:gd name="connsiteY66" fmla="*/ 992982 h 1062038"/>
              <a:gd name="connsiteX67" fmla="*/ 1188243 w 1654968"/>
              <a:gd name="connsiteY67" fmla="*/ 985838 h 1062038"/>
              <a:gd name="connsiteX68" fmla="*/ 1195387 w 1654968"/>
              <a:gd name="connsiteY68" fmla="*/ 983457 h 1062038"/>
              <a:gd name="connsiteX69" fmla="*/ 1202531 w 1654968"/>
              <a:gd name="connsiteY69" fmla="*/ 978695 h 1062038"/>
              <a:gd name="connsiteX70" fmla="*/ 1212056 w 1654968"/>
              <a:gd name="connsiteY70" fmla="*/ 976313 h 1062038"/>
              <a:gd name="connsiteX71" fmla="*/ 1219200 w 1654968"/>
              <a:gd name="connsiteY71" fmla="*/ 973932 h 1062038"/>
              <a:gd name="connsiteX72" fmla="*/ 1228725 w 1654968"/>
              <a:gd name="connsiteY72" fmla="*/ 971551 h 1062038"/>
              <a:gd name="connsiteX73" fmla="*/ 1243012 w 1654968"/>
              <a:gd name="connsiteY73" fmla="*/ 966788 h 1062038"/>
              <a:gd name="connsiteX74" fmla="*/ 1257300 w 1654968"/>
              <a:gd name="connsiteY74" fmla="*/ 959645 h 1062038"/>
              <a:gd name="connsiteX75" fmla="*/ 1271587 w 1654968"/>
              <a:gd name="connsiteY75" fmla="*/ 950120 h 1062038"/>
              <a:gd name="connsiteX76" fmla="*/ 1278731 w 1654968"/>
              <a:gd name="connsiteY76" fmla="*/ 945357 h 1062038"/>
              <a:gd name="connsiteX77" fmla="*/ 1288256 w 1654968"/>
              <a:gd name="connsiteY77" fmla="*/ 942976 h 1062038"/>
              <a:gd name="connsiteX78" fmla="*/ 1295400 w 1654968"/>
              <a:gd name="connsiteY78" fmla="*/ 938213 h 1062038"/>
              <a:gd name="connsiteX79" fmla="*/ 1302543 w 1654968"/>
              <a:gd name="connsiteY79" fmla="*/ 935832 h 1062038"/>
              <a:gd name="connsiteX80" fmla="*/ 1316831 w 1654968"/>
              <a:gd name="connsiteY80" fmla="*/ 926307 h 1062038"/>
              <a:gd name="connsiteX81" fmla="*/ 1323975 w 1654968"/>
              <a:gd name="connsiteY81" fmla="*/ 921545 h 1062038"/>
              <a:gd name="connsiteX82" fmla="*/ 1331118 w 1654968"/>
              <a:gd name="connsiteY82" fmla="*/ 919163 h 1062038"/>
              <a:gd name="connsiteX83" fmla="*/ 1345406 w 1654968"/>
              <a:gd name="connsiteY83" fmla="*/ 909638 h 1062038"/>
              <a:gd name="connsiteX84" fmla="*/ 1352550 w 1654968"/>
              <a:gd name="connsiteY84" fmla="*/ 904876 h 1062038"/>
              <a:gd name="connsiteX85" fmla="*/ 1359693 w 1654968"/>
              <a:gd name="connsiteY85" fmla="*/ 902495 h 1062038"/>
              <a:gd name="connsiteX86" fmla="*/ 1373981 w 1654968"/>
              <a:gd name="connsiteY86" fmla="*/ 892970 h 1062038"/>
              <a:gd name="connsiteX87" fmla="*/ 1381125 w 1654968"/>
              <a:gd name="connsiteY87" fmla="*/ 888207 h 1062038"/>
              <a:gd name="connsiteX88" fmla="*/ 1397793 w 1654968"/>
              <a:gd name="connsiteY88" fmla="*/ 878682 h 1062038"/>
              <a:gd name="connsiteX89" fmla="*/ 1412081 w 1654968"/>
              <a:gd name="connsiteY89" fmla="*/ 866776 h 1062038"/>
              <a:gd name="connsiteX90" fmla="*/ 1416843 w 1654968"/>
              <a:gd name="connsiteY90" fmla="*/ 859632 h 1062038"/>
              <a:gd name="connsiteX91" fmla="*/ 1423987 w 1654968"/>
              <a:gd name="connsiteY91" fmla="*/ 852488 h 1062038"/>
              <a:gd name="connsiteX92" fmla="*/ 1426368 w 1654968"/>
              <a:gd name="connsiteY92" fmla="*/ 845345 h 1062038"/>
              <a:gd name="connsiteX93" fmla="*/ 1433512 w 1654968"/>
              <a:gd name="connsiteY93" fmla="*/ 838201 h 1062038"/>
              <a:gd name="connsiteX94" fmla="*/ 1438275 w 1654968"/>
              <a:gd name="connsiteY94" fmla="*/ 831057 h 1062038"/>
              <a:gd name="connsiteX95" fmla="*/ 1445418 w 1654968"/>
              <a:gd name="connsiteY95" fmla="*/ 823913 h 1062038"/>
              <a:gd name="connsiteX96" fmla="*/ 1450181 w 1654968"/>
              <a:gd name="connsiteY96" fmla="*/ 816770 h 1062038"/>
              <a:gd name="connsiteX97" fmla="*/ 1464468 w 1654968"/>
              <a:gd name="connsiteY97" fmla="*/ 807245 h 1062038"/>
              <a:gd name="connsiteX98" fmla="*/ 1495425 w 1654968"/>
              <a:gd name="connsiteY98" fmla="*/ 776288 h 1062038"/>
              <a:gd name="connsiteX99" fmla="*/ 1502568 w 1654968"/>
              <a:gd name="connsiteY99" fmla="*/ 769145 h 1062038"/>
              <a:gd name="connsiteX100" fmla="*/ 1509712 w 1654968"/>
              <a:gd name="connsiteY100" fmla="*/ 762001 h 1062038"/>
              <a:gd name="connsiteX101" fmla="*/ 1521618 w 1654968"/>
              <a:gd name="connsiteY101" fmla="*/ 747713 h 1062038"/>
              <a:gd name="connsiteX102" fmla="*/ 1531143 w 1654968"/>
              <a:gd name="connsiteY102" fmla="*/ 733426 h 1062038"/>
              <a:gd name="connsiteX103" fmla="*/ 1540668 w 1654968"/>
              <a:gd name="connsiteY103" fmla="*/ 719138 h 1062038"/>
              <a:gd name="connsiteX104" fmla="*/ 1550193 w 1654968"/>
              <a:gd name="connsiteY104" fmla="*/ 704851 h 1062038"/>
              <a:gd name="connsiteX105" fmla="*/ 1554956 w 1654968"/>
              <a:gd name="connsiteY105" fmla="*/ 697707 h 1062038"/>
              <a:gd name="connsiteX106" fmla="*/ 1557337 w 1654968"/>
              <a:gd name="connsiteY106" fmla="*/ 690563 h 1062038"/>
              <a:gd name="connsiteX107" fmla="*/ 1566862 w 1654968"/>
              <a:gd name="connsiteY107" fmla="*/ 676276 h 1062038"/>
              <a:gd name="connsiteX108" fmla="*/ 1571625 w 1654968"/>
              <a:gd name="connsiteY108" fmla="*/ 669132 h 1062038"/>
              <a:gd name="connsiteX109" fmla="*/ 1581150 w 1654968"/>
              <a:gd name="connsiteY109" fmla="*/ 652463 h 1062038"/>
              <a:gd name="connsiteX110" fmla="*/ 1583531 w 1654968"/>
              <a:gd name="connsiteY110" fmla="*/ 645320 h 1062038"/>
              <a:gd name="connsiteX111" fmla="*/ 1593056 w 1654968"/>
              <a:gd name="connsiteY111" fmla="*/ 631032 h 1062038"/>
              <a:gd name="connsiteX112" fmla="*/ 1595437 w 1654968"/>
              <a:gd name="connsiteY112" fmla="*/ 623888 h 1062038"/>
              <a:gd name="connsiteX113" fmla="*/ 1604962 w 1654968"/>
              <a:gd name="connsiteY113" fmla="*/ 607220 h 1062038"/>
              <a:gd name="connsiteX114" fmla="*/ 1609725 w 1654968"/>
              <a:gd name="connsiteY114" fmla="*/ 590551 h 1062038"/>
              <a:gd name="connsiteX115" fmla="*/ 1612106 w 1654968"/>
              <a:gd name="connsiteY115" fmla="*/ 583407 h 1062038"/>
              <a:gd name="connsiteX116" fmla="*/ 1616868 w 1654968"/>
              <a:gd name="connsiteY116" fmla="*/ 576263 h 1062038"/>
              <a:gd name="connsiteX117" fmla="*/ 1624012 w 1654968"/>
              <a:gd name="connsiteY117" fmla="*/ 550070 h 1062038"/>
              <a:gd name="connsiteX118" fmla="*/ 1626393 w 1654968"/>
              <a:gd name="connsiteY118" fmla="*/ 533401 h 1062038"/>
              <a:gd name="connsiteX119" fmla="*/ 1631156 w 1654968"/>
              <a:gd name="connsiteY119" fmla="*/ 511970 h 1062038"/>
              <a:gd name="connsiteX120" fmla="*/ 1633537 w 1654968"/>
              <a:gd name="connsiteY120" fmla="*/ 500063 h 1062038"/>
              <a:gd name="connsiteX121" fmla="*/ 1635918 w 1654968"/>
              <a:gd name="connsiteY121" fmla="*/ 492920 h 1062038"/>
              <a:gd name="connsiteX122" fmla="*/ 1638300 w 1654968"/>
              <a:gd name="connsiteY122" fmla="*/ 481013 h 1062038"/>
              <a:gd name="connsiteX123" fmla="*/ 1643062 w 1654968"/>
              <a:gd name="connsiteY123" fmla="*/ 454820 h 1062038"/>
              <a:gd name="connsiteX124" fmla="*/ 1645443 w 1654968"/>
              <a:gd name="connsiteY124" fmla="*/ 447676 h 1062038"/>
              <a:gd name="connsiteX125" fmla="*/ 1647825 w 1654968"/>
              <a:gd name="connsiteY125" fmla="*/ 426245 h 1062038"/>
              <a:gd name="connsiteX126" fmla="*/ 1650206 w 1654968"/>
              <a:gd name="connsiteY126" fmla="*/ 419101 h 1062038"/>
              <a:gd name="connsiteX127" fmla="*/ 1654968 w 1654968"/>
              <a:gd name="connsiteY127" fmla="*/ 400051 h 1062038"/>
              <a:gd name="connsiteX128" fmla="*/ 1614487 w 1654968"/>
              <a:gd name="connsiteY128" fmla="*/ 285750 h 1062038"/>
              <a:gd name="connsiteX129" fmla="*/ 1538287 w 1654968"/>
              <a:gd name="connsiteY129" fmla="*/ 0 h 1062038"/>
              <a:gd name="connsiteX0" fmla="*/ 0 w 1654968"/>
              <a:gd name="connsiteY0" fmla="*/ 845345 h 1062038"/>
              <a:gd name="connsiteX1" fmla="*/ 11906 w 1654968"/>
              <a:gd name="connsiteY1" fmla="*/ 847726 h 1062038"/>
              <a:gd name="connsiteX2" fmla="*/ 21431 w 1654968"/>
              <a:gd name="connsiteY2" fmla="*/ 854870 h 1062038"/>
              <a:gd name="connsiteX3" fmla="*/ 35718 w 1654968"/>
              <a:gd name="connsiteY3" fmla="*/ 864395 h 1062038"/>
              <a:gd name="connsiteX4" fmla="*/ 42862 w 1654968"/>
              <a:gd name="connsiteY4" fmla="*/ 871538 h 1062038"/>
              <a:gd name="connsiteX5" fmla="*/ 50006 w 1654968"/>
              <a:gd name="connsiteY5" fmla="*/ 873920 h 1062038"/>
              <a:gd name="connsiteX6" fmla="*/ 64293 w 1654968"/>
              <a:gd name="connsiteY6" fmla="*/ 883445 h 1062038"/>
              <a:gd name="connsiteX7" fmla="*/ 80962 w 1654968"/>
              <a:gd name="connsiteY7" fmla="*/ 890588 h 1062038"/>
              <a:gd name="connsiteX8" fmla="*/ 88106 w 1654968"/>
              <a:gd name="connsiteY8" fmla="*/ 892970 h 1062038"/>
              <a:gd name="connsiteX9" fmla="*/ 102393 w 1654968"/>
              <a:gd name="connsiteY9" fmla="*/ 902495 h 1062038"/>
              <a:gd name="connsiteX10" fmla="*/ 109537 w 1654968"/>
              <a:gd name="connsiteY10" fmla="*/ 907257 h 1062038"/>
              <a:gd name="connsiteX11" fmla="*/ 116681 w 1654968"/>
              <a:gd name="connsiteY11" fmla="*/ 909638 h 1062038"/>
              <a:gd name="connsiteX12" fmla="*/ 133350 w 1654968"/>
              <a:gd name="connsiteY12" fmla="*/ 919163 h 1062038"/>
              <a:gd name="connsiteX13" fmla="*/ 147637 w 1654968"/>
              <a:gd name="connsiteY13" fmla="*/ 926307 h 1062038"/>
              <a:gd name="connsiteX14" fmla="*/ 161925 w 1654968"/>
              <a:gd name="connsiteY14" fmla="*/ 935832 h 1062038"/>
              <a:gd name="connsiteX15" fmla="*/ 169068 w 1654968"/>
              <a:gd name="connsiteY15" fmla="*/ 940595 h 1062038"/>
              <a:gd name="connsiteX16" fmla="*/ 185737 w 1654968"/>
              <a:gd name="connsiteY16" fmla="*/ 945357 h 1062038"/>
              <a:gd name="connsiteX17" fmla="*/ 209550 w 1654968"/>
              <a:gd name="connsiteY17" fmla="*/ 954882 h 1062038"/>
              <a:gd name="connsiteX18" fmla="*/ 219075 w 1654968"/>
              <a:gd name="connsiteY18" fmla="*/ 957263 h 1062038"/>
              <a:gd name="connsiteX19" fmla="*/ 230981 w 1654968"/>
              <a:gd name="connsiteY19" fmla="*/ 959645 h 1062038"/>
              <a:gd name="connsiteX20" fmla="*/ 238125 w 1654968"/>
              <a:gd name="connsiteY20" fmla="*/ 962026 h 1062038"/>
              <a:gd name="connsiteX21" fmla="*/ 245268 w 1654968"/>
              <a:gd name="connsiteY21" fmla="*/ 966788 h 1062038"/>
              <a:gd name="connsiteX22" fmla="*/ 259556 w 1654968"/>
              <a:gd name="connsiteY22" fmla="*/ 971551 h 1062038"/>
              <a:gd name="connsiteX23" fmla="*/ 266700 w 1654968"/>
              <a:gd name="connsiteY23" fmla="*/ 973932 h 1062038"/>
              <a:gd name="connsiteX24" fmla="*/ 273843 w 1654968"/>
              <a:gd name="connsiteY24" fmla="*/ 976313 h 1062038"/>
              <a:gd name="connsiteX25" fmla="*/ 285750 w 1654968"/>
              <a:gd name="connsiteY25" fmla="*/ 978695 h 1062038"/>
              <a:gd name="connsiteX26" fmla="*/ 292893 w 1654968"/>
              <a:gd name="connsiteY26" fmla="*/ 981076 h 1062038"/>
              <a:gd name="connsiteX27" fmla="*/ 302418 w 1654968"/>
              <a:gd name="connsiteY27" fmla="*/ 985838 h 1062038"/>
              <a:gd name="connsiteX28" fmla="*/ 319087 w 1654968"/>
              <a:gd name="connsiteY28" fmla="*/ 988220 h 1062038"/>
              <a:gd name="connsiteX29" fmla="*/ 326231 w 1654968"/>
              <a:gd name="connsiteY29" fmla="*/ 990601 h 1062038"/>
              <a:gd name="connsiteX30" fmla="*/ 335756 w 1654968"/>
              <a:gd name="connsiteY30" fmla="*/ 992982 h 1062038"/>
              <a:gd name="connsiteX31" fmla="*/ 352425 w 1654968"/>
              <a:gd name="connsiteY31" fmla="*/ 1000126 h 1062038"/>
              <a:gd name="connsiteX32" fmla="*/ 371475 w 1654968"/>
              <a:gd name="connsiteY32" fmla="*/ 1004888 h 1062038"/>
              <a:gd name="connsiteX33" fmla="*/ 381000 w 1654968"/>
              <a:gd name="connsiteY33" fmla="*/ 1007270 h 1062038"/>
              <a:gd name="connsiteX34" fmla="*/ 388143 w 1654968"/>
              <a:gd name="connsiteY34" fmla="*/ 1012032 h 1062038"/>
              <a:gd name="connsiteX35" fmla="*/ 402431 w 1654968"/>
              <a:gd name="connsiteY35" fmla="*/ 1014413 h 1062038"/>
              <a:gd name="connsiteX36" fmla="*/ 411956 w 1654968"/>
              <a:gd name="connsiteY36" fmla="*/ 1016795 h 1062038"/>
              <a:gd name="connsiteX37" fmla="*/ 419100 w 1654968"/>
              <a:gd name="connsiteY37" fmla="*/ 1019176 h 1062038"/>
              <a:gd name="connsiteX38" fmla="*/ 445293 w 1654968"/>
              <a:gd name="connsiteY38" fmla="*/ 1023938 h 1062038"/>
              <a:gd name="connsiteX39" fmla="*/ 471487 w 1654968"/>
              <a:gd name="connsiteY39" fmla="*/ 1028701 h 1062038"/>
              <a:gd name="connsiteX40" fmla="*/ 500062 w 1654968"/>
              <a:gd name="connsiteY40" fmla="*/ 1033463 h 1062038"/>
              <a:gd name="connsiteX41" fmla="*/ 507206 w 1654968"/>
              <a:gd name="connsiteY41" fmla="*/ 1035845 h 1062038"/>
              <a:gd name="connsiteX42" fmla="*/ 521493 w 1654968"/>
              <a:gd name="connsiteY42" fmla="*/ 1038226 h 1062038"/>
              <a:gd name="connsiteX43" fmla="*/ 554831 w 1654968"/>
              <a:gd name="connsiteY43" fmla="*/ 1042988 h 1062038"/>
              <a:gd name="connsiteX44" fmla="*/ 564356 w 1654968"/>
              <a:gd name="connsiteY44" fmla="*/ 1045370 h 1062038"/>
              <a:gd name="connsiteX45" fmla="*/ 585787 w 1654968"/>
              <a:gd name="connsiteY45" fmla="*/ 1050132 h 1062038"/>
              <a:gd name="connsiteX46" fmla="*/ 602456 w 1654968"/>
              <a:gd name="connsiteY46" fmla="*/ 1054895 h 1062038"/>
              <a:gd name="connsiteX47" fmla="*/ 633412 w 1654968"/>
              <a:gd name="connsiteY47" fmla="*/ 1057276 h 1062038"/>
              <a:gd name="connsiteX48" fmla="*/ 723900 w 1654968"/>
              <a:gd name="connsiteY48" fmla="*/ 1062038 h 1062038"/>
              <a:gd name="connsiteX49" fmla="*/ 940593 w 1654968"/>
              <a:gd name="connsiteY49" fmla="*/ 1059657 h 1062038"/>
              <a:gd name="connsiteX50" fmla="*/ 950118 w 1654968"/>
              <a:gd name="connsiteY50" fmla="*/ 1057276 h 1062038"/>
              <a:gd name="connsiteX51" fmla="*/ 962025 w 1654968"/>
              <a:gd name="connsiteY51" fmla="*/ 1054895 h 1062038"/>
              <a:gd name="connsiteX52" fmla="*/ 969168 w 1654968"/>
              <a:gd name="connsiteY52" fmla="*/ 1052513 h 1062038"/>
              <a:gd name="connsiteX53" fmla="*/ 981075 w 1654968"/>
              <a:gd name="connsiteY53" fmla="*/ 1050132 h 1062038"/>
              <a:gd name="connsiteX54" fmla="*/ 995362 w 1654968"/>
              <a:gd name="connsiteY54" fmla="*/ 1045370 h 1062038"/>
              <a:gd name="connsiteX55" fmla="*/ 1014412 w 1654968"/>
              <a:gd name="connsiteY55" fmla="*/ 1040607 h 1062038"/>
              <a:gd name="connsiteX56" fmla="*/ 1021556 w 1654968"/>
              <a:gd name="connsiteY56" fmla="*/ 1035845 h 1062038"/>
              <a:gd name="connsiteX57" fmla="*/ 1050131 w 1654968"/>
              <a:gd name="connsiteY57" fmla="*/ 1028701 h 1062038"/>
              <a:gd name="connsiteX58" fmla="*/ 1066800 w 1654968"/>
              <a:gd name="connsiteY58" fmla="*/ 1023938 h 1062038"/>
              <a:gd name="connsiteX59" fmla="*/ 1073943 w 1654968"/>
              <a:gd name="connsiteY59" fmla="*/ 1019176 h 1062038"/>
              <a:gd name="connsiteX60" fmla="*/ 1088231 w 1654968"/>
              <a:gd name="connsiteY60" fmla="*/ 1016795 h 1062038"/>
              <a:gd name="connsiteX61" fmla="*/ 1097756 w 1654968"/>
              <a:gd name="connsiteY61" fmla="*/ 1014413 h 1062038"/>
              <a:gd name="connsiteX62" fmla="*/ 1114425 w 1654968"/>
              <a:gd name="connsiteY62" fmla="*/ 1007270 h 1062038"/>
              <a:gd name="connsiteX63" fmla="*/ 1128712 w 1654968"/>
              <a:gd name="connsiteY63" fmla="*/ 1002507 h 1062038"/>
              <a:gd name="connsiteX64" fmla="*/ 1145381 w 1654968"/>
              <a:gd name="connsiteY64" fmla="*/ 997745 h 1062038"/>
              <a:gd name="connsiteX65" fmla="*/ 1154906 w 1654968"/>
              <a:gd name="connsiteY65" fmla="*/ 995363 h 1062038"/>
              <a:gd name="connsiteX66" fmla="*/ 1162050 w 1654968"/>
              <a:gd name="connsiteY66" fmla="*/ 992982 h 1062038"/>
              <a:gd name="connsiteX67" fmla="*/ 1188243 w 1654968"/>
              <a:gd name="connsiteY67" fmla="*/ 985838 h 1062038"/>
              <a:gd name="connsiteX68" fmla="*/ 1195387 w 1654968"/>
              <a:gd name="connsiteY68" fmla="*/ 983457 h 1062038"/>
              <a:gd name="connsiteX69" fmla="*/ 1202531 w 1654968"/>
              <a:gd name="connsiteY69" fmla="*/ 978695 h 1062038"/>
              <a:gd name="connsiteX70" fmla="*/ 1212056 w 1654968"/>
              <a:gd name="connsiteY70" fmla="*/ 976313 h 1062038"/>
              <a:gd name="connsiteX71" fmla="*/ 1219200 w 1654968"/>
              <a:gd name="connsiteY71" fmla="*/ 973932 h 1062038"/>
              <a:gd name="connsiteX72" fmla="*/ 1228725 w 1654968"/>
              <a:gd name="connsiteY72" fmla="*/ 971551 h 1062038"/>
              <a:gd name="connsiteX73" fmla="*/ 1243012 w 1654968"/>
              <a:gd name="connsiteY73" fmla="*/ 966788 h 1062038"/>
              <a:gd name="connsiteX74" fmla="*/ 1257300 w 1654968"/>
              <a:gd name="connsiteY74" fmla="*/ 959645 h 1062038"/>
              <a:gd name="connsiteX75" fmla="*/ 1271587 w 1654968"/>
              <a:gd name="connsiteY75" fmla="*/ 950120 h 1062038"/>
              <a:gd name="connsiteX76" fmla="*/ 1278731 w 1654968"/>
              <a:gd name="connsiteY76" fmla="*/ 945357 h 1062038"/>
              <a:gd name="connsiteX77" fmla="*/ 1288256 w 1654968"/>
              <a:gd name="connsiteY77" fmla="*/ 942976 h 1062038"/>
              <a:gd name="connsiteX78" fmla="*/ 1295400 w 1654968"/>
              <a:gd name="connsiteY78" fmla="*/ 938213 h 1062038"/>
              <a:gd name="connsiteX79" fmla="*/ 1302543 w 1654968"/>
              <a:gd name="connsiteY79" fmla="*/ 935832 h 1062038"/>
              <a:gd name="connsiteX80" fmla="*/ 1316831 w 1654968"/>
              <a:gd name="connsiteY80" fmla="*/ 926307 h 1062038"/>
              <a:gd name="connsiteX81" fmla="*/ 1323975 w 1654968"/>
              <a:gd name="connsiteY81" fmla="*/ 921545 h 1062038"/>
              <a:gd name="connsiteX82" fmla="*/ 1331118 w 1654968"/>
              <a:gd name="connsiteY82" fmla="*/ 919163 h 1062038"/>
              <a:gd name="connsiteX83" fmla="*/ 1345406 w 1654968"/>
              <a:gd name="connsiteY83" fmla="*/ 909638 h 1062038"/>
              <a:gd name="connsiteX84" fmla="*/ 1352550 w 1654968"/>
              <a:gd name="connsiteY84" fmla="*/ 904876 h 1062038"/>
              <a:gd name="connsiteX85" fmla="*/ 1359693 w 1654968"/>
              <a:gd name="connsiteY85" fmla="*/ 902495 h 1062038"/>
              <a:gd name="connsiteX86" fmla="*/ 1373981 w 1654968"/>
              <a:gd name="connsiteY86" fmla="*/ 892970 h 1062038"/>
              <a:gd name="connsiteX87" fmla="*/ 1381125 w 1654968"/>
              <a:gd name="connsiteY87" fmla="*/ 888207 h 1062038"/>
              <a:gd name="connsiteX88" fmla="*/ 1397793 w 1654968"/>
              <a:gd name="connsiteY88" fmla="*/ 878682 h 1062038"/>
              <a:gd name="connsiteX89" fmla="*/ 1412081 w 1654968"/>
              <a:gd name="connsiteY89" fmla="*/ 866776 h 1062038"/>
              <a:gd name="connsiteX90" fmla="*/ 1416843 w 1654968"/>
              <a:gd name="connsiteY90" fmla="*/ 859632 h 1062038"/>
              <a:gd name="connsiteX91" fmla="*/ 1423987 w 1654968"/>
              <a:gd name="connsiteY91" fmla="*/ 852488 h 1062038"/>
              <a:gd name="connsiteX92" fmla="*/ 1426368 w 1654968"/>
              <a:gd name="connsiteY92" fmla="*/ 845345 h 1062038"/>
              <a:gd name="connsiteX93" fmla="*/ 1433512 w 1654968"/>
              <a:gd name="connsiteY93" fmla="*/ 838201 h 1062038"/>
              <a:gd name="connsiteX94" fmla="*/ 1438275 w 1654968"/>
              <a:gd name="connsiteY94" fmla="*/ 831057 h 1062038"/>
              <a:gd name="connsiteX95" fmla="*/ 1445418 w 1654968"/>
              <a:gd name="connsiteY95" fmla="*/ 823913 h 1062038"/>
              <a:gd name="connsiteX96" fmla="*/ 1450181 w 1654968"/>
              <a:gd name="connsiteY96" fmla="*/ 816770 h 1062038"/>
              <a:gd name="connsiteX97" fmla="*/ 1464468 w 1654968"/>
              <a:gd name="connsiteY97" fmla="*/ 807245 h 1062038"/>
              <a:gd name="connsiteX98" fmla="*/ 1495425 w 1654968"/>
              <a:gd name="connsiteY98" fmla="*/ 776288 h 1062038"/>
              <a:gd name="connsiteX99" fmla="*/ 1502568 w 1654968"/>
              <a:gd name="connsiteY99" fmla="*/ 769145 h 1062038"/>
              <a:gd name="connsiteX100" fmla="*/ 1509712 w 1654968"/>
              <a:gd name="connsiteY100" fmla="*/ 762001 h 1062038"/>
              <a:gd name="connsiteX101" fmla="*/ 1521618 w 1654968"/>
              <a:gd name="connsiteY101" fmla="*/ 747713 h 1062038"/>
              <a:gd name="connsiteX102" fmla="*/ 1531143 w 1654968"/>
              <a:gd name="connsiteY102" fmla="*/ 733426 h 1062038"/>
              <a:gd name="connsiteX103" fmla="*/ 1540668 w 1654968"/>
              <a:gd name="connsiteY103" fmla="*/ 719138 h 1062038"/>
              <a:gd name="connsiteX104" fmla="*/ 1550193 w 1654968"/>
              <a:gd name="connsiteY104" fmla="*/ 704851 h 1062038"/>
              <a:gd name="connsiteX105" fmla="*/ 1554956 w 1654968"/>
              <a:gd name="connsiteY105" fmla="*/ 697707 h 1062038"/>
              <a:gd name="connsiteX106" fmla="*/ 1557337 w 1654968"/>
              <a:gd name="connsiteY106" fmla="*/ 690563 h 1062038"/>
              <a:gd name="connsiteX107" fmla="*/ 1566862 w 1654968"/>
              <a:gd name="connsiteY107" fmla="*/ 676276 h 1062038"/>
              <a:gd name="connsiteX108" fmla="*/ 1571625 w 1654968"/>
              <a:gd name="connsiteY108" fmla="*/ 669132 h 1062038"/>
              <a:gd name="connsiteX109" fmla="*/ 1581150 w 1654968"/>
              <a:gd name="connsiteY109" fmla="*/ 652463 h 1062038"/>
              <a:gd name="connsiteX110" fmla="*/ 1583531 w 1654968"/>
              <a:gd name="connsiteY110" fmla="*/ 645320 h 1062038"/>
              <a:gd name="connsiteX111" fmla="*/ 1593056 w 1654968"/>
              <a:gd name="connsiteY111" fmla="*/ 631032 h 1062038"/>
              <a:gd name="connsiteX112" fmla="*/ 1595437 w 1654968"/>
              <a:gd name="connsiteY112" fmla="*/ 623888 h 1062038"/>
              <a:gd name="connsiteX113" fmla="*/ 1604962 w 1654968"/>
              <a:gd name="connsiteY113" fmla="*/ 607220 h 1062038"/>
              <a:gd name="connsiteX114" fmla="*/ 1609725 w 1654968"/>
              <a:gd name="connsiteY114" fmla="*/ 590551 h 1062038"/>
              <a:gd name="connsiteX115" fmla="*/ 1612106 w 1654968"/>
              <a:gd name="connsiteY115" fmla="*/ 583407 h 1062038"/>
              <a:gd name="connsiteX116" fmla="*/ 1616868 w 1654968"/>
              <a:gd name="connsiteY116" fmla="*/ 576263 h 1062038"/>
              <a:gd name="connsiteX117" fmla="*/ 1624012 w 1654968"/>
              <a:gd name="connsiteY117" fmla="*/ 550070 h 1062038"/>
              <a:gd name="connsiteX118" fmla="*/ 1626393 w 1654968"/>
              <a:gd name="connsiteY118" fmla="*/ 533401 h 1062038"/>
              <a:gd name="connsiteX119" fmla="*/ 1631156 w 1654968"/>
              <a:gd name="connsiteY119" fmla="*/ 511970 h 1062038"/>
              <a:gd name="connsiteX120" fmla="*/ 1633537 w 1654968"/>
              <a:gd name="connsiteY120" fmla="*/ 500063 h 1062038"/>
              <a:gd name="connsiteX121" fmla="*/ 1635918 w 1654968"/>
              <a:gd name="connsiteY121" fmla="*/ 492920 h 1062038"/>
              <a:gd name="connsiteX122" fmla="*/ 1638300 w 1654968"/>
              <a:gd name="connsiteY122" fmla="*/ 481013 h 1062038"/>
              <a:gd name="connsiteX123" fmla="*/ 1643062 w 1654968"/>
              <a:gd name="connsiteY123" fmla="*/ 454820 h 1062038"/>
              <a:gd name="connsiteX124" fmla="*/ 1645443 w 1654968"/>
              <a:gd name="connsiteY124" fmla="*/ 447676 h 1062038"/>
              <a:gd name="connsiteX125" fmla="*/ 1647825 w 1654968"/>
              <a:gd name="connsiteY125" fmla="*/ 426245 h 1062038"/>
              <a:gd name="connsiteX126" fmla="*/ 1650206 w 1654968"/>
              <a:gd name="connsiteY126" fmla="*/ 419101 h 1062038"/>
              <a:gd name="connsiteX127" fmla="*/ 1654968 w 1654968"/>
              <a:gd name="connsiteY127" fmla="*/ 400051 h 1062038"/>
              <a:gd name="connsiteX128" fmla="*/ 1614487 w 1654968"/>
              <a:gd name="connsiteY128" fmla="*/ 285750 h 1062038"/>
              <a:gd name="connsiteX129" fmla="*/ 1538287 w 1654968"/>
              <a:gd name="connsiteY129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64468 w 1658760"/>
              <a:gd name="connsiteY97" fmla="*/ 807245 h 1062038"/>
              <a:gd name="connsiteX98" fmla="*/ 1495425 w 1658760"/>
              <a:gd name="connsiteY98" fmla="*/ 776288 h 1062038"/>
              <a:gd name="connsiteX99" fmla="*/ 1502568 w 1658760"/>
              <a:gd name="connsiteY99" fmla="*/ 769145 h 1062038"/>
              <a:gd name="connsiteX100" fmla="*/ 1509712 w 1658760"/>
              <a:gd name="connsiteY100" fmla="*/ 762001 h 1062038"/>
              <a:gd name="connsiteX101" fmla="*/ 1521618 w 1658760"/>
              <a:gd name="connsiteY101" fmla="*/ 747713 h 1062038"/>
              <a:gd name="connsiteX102" fmla="*/ 1531143 w 1658760"/>
              <a:gd name="connsiteY102" fmla="*/ 733426 h 1062038"/>
              <a:gd name="connsiteX103" fmla="*/ 1540668 w 1658760"/>
              <a:gd name="connsiteY103" fmla="*/ 719138 h 1062038"/>
              <a:gd name="connsiteX104" fmla="*/ 1550193 w 1658760"/>
              <a:gd name="connsiteY104" fmla="*/ 704851 h 1062038"/>
              <a:gd name="connsiteX105" fmla="*/ 1554956 w 1658760"/>
              <a:gd name="connsiteY105" fmla="*/ 697707 h 1062038"/>
              <a:gd name="connsiteX106" fmla="*/ 1557337 w 1658760"/>
              <a:gd name="connsiteY106" fmla="*/ 690563 h 1062038"/>
              <a:gd name="connsiteX107" fmla="*/ 1566862 w 1658760"/>
              <a:gd name="connsiteY107" fmla="*/ 676276 h 1062038"/>
              <a:gd name="connsiteX108" fmla="*/ 1571625 w 1658760"/>
              <a:gd name="connsiteY108" fmla="*/ 669132 h 1062038"/>
              <a:gd name="connsiteX109" fmla="*/ 1581150 w 1658760"/>
              <a:gd name="connsiteY109" fmla="*/ 652463 h 1062038"/>
              <a:gd name="connsiteX110" fmla="*/ 1583531 w 1658760"/>
              <a:gd name="connsiteY110" fmla="*/ 645320 h 1062038"/>
              <a:gd name="connsiteX111" fmla="*/ 1593056 w 1658760"/>
              <a:gd name="connsiteY111" fmla="*/ 631032 h 1062038"/>
              <a:gd name="connsiteX112" fmla="*/ 1595437 w 1658760"/>
              <a:gd name="connsiteY112" fmla="*/ 623888 h 1062038"/>
              <a:gd name="connsiteX113" fmla="*/ 1604962 w 1658760"/>
              <a:gd name="connsiteY113" fmla="*/ 607220 h 1062038"/>
              <a:gd name="connsiteX114" fmla="*/ 1609725 w 1658760"/>
              <a:gd name="connsiteY114" fmla="*/ 590551 h 1062038"/>
              <a:gd name="connsiteX115" fmla="*/ 1612106 w 1658760"/>
              <a:gd name="connsiteY115" fmla="*/ 583407 h 1062038"/>
              <a:gd name="connsiteX116" fmla="*/ 1616868 w 1658760"/>
              <a:gd name="connsiteY116" fmla="*/ 576263 h 1062038"/>
              <a:gd name="connsiteX117" fmla="*/ 1624012 w 1658760"/>
              <a:gd name="connsiteY117" fmla="*/ 550070 h 1062038"/>
              <a:gd name="connsiteX118" fmla="*/ 1626393 w 1658760"/>
              <a:gd name="connsiteY118" fmla="*/ 533401 h 1062038"/>
              <a:gd name="connsiteX119" fmla="*/ 1631156 w 1658760"/>
              <a:gd name="connsiteY119" fmla="*/ 511970 h 1062038"/>
              <a:gd name="connsiteX120" fmla="*/ 1633537 w 1658760"/>
              <a:gd name="connsiteY120" fmla="*/ 500063 h 1062038"/>
              <a:gd name="connsiteX121" fmla="*/ 1635918 w 1658760"/>
              <a:gd name="connsiteY121" fmla="*/ 492920 h 1062038"/>
              <a:gd name="connsiteX122" fmla="*/ 1638300 w 1658760"/>
              <a:gd name="connsiteY122" fmla="*/ 481013 h 1062038"/>
              <a:gd name="connsiteX123" fmla="*/ 1643062 w 1658760"/>
              <a:gd name="connsiteY123" fmla="*/ 454820 h 1062038"/>
              <a:gd name="connsiteX124" fmla="*/ 1645443 w 1658760"/>
              <a:gd name="connsiteY124" fmla="*/ 447676 h 1062038"/>
              <a:gd name="connsiteX125" fmla="*/ 1647825 w 1658760"/>
              <a:gd name="connsiteY125" fmla="*/ 426245 h 1062038"/>
              <a:gd name="connsiteX126" fmla="*/ 1650206 w 1658760"/>
              <a:gd name="connsiteY126" fmla="*/ 419101 h 1062038"/>
              <a:gd name="connsiteX127" fmla="*/ 1654968 w 1658760"/>
              <a:gd name="connsiteY127" fmla="*/ 400051 h 1062038"/>
              <a:gd name="connsiteX128" fmla="*/ 1650205 w 1658760"/>
              <a:gd name="connsiteY128" fmla="*/ 202406 h 1062038"/>
              <a:gd name="connsiteX129" fmla="*/ 1538287 w 1658760"/>
              <a:gd name="connsiteY129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64468 w 1658760"/>
              <a:gd name="connsiteY97" fmla="*/ 807245 h 1062038"/>
              <a:gd name="connsiteX98" fmla="*/ 1495425 w 1658760"/>
              <a:gd name="connsiteY98" fmla="*/ 776288 h 1062038"/>
              <a:gd name="connsiteX99" fmla="*/ 1502568 w 1658760"/>
              <a:gd name="connsiteY99" fmla="*/ 769145 h 1062038"/>
              <a:gd name="connsiteX100" fmla="*/ 1509712 w 1658760"/>
              <a:gd name="connsiteY100" fmla="*/ 762001 h 1062038"/>
              <a:gd name="connsiteX101" fmla="*/ 1521618 w 1658760"/>
              <a:gd name="connsiteY101" fmla="*/ 747713 h 1062038"/>
              <a:gd name="connsiteX102" fmla="*/ 1531143 w 1658760"/>
              <a:gd name="connsiteY102" fmla="*/ 733426 h 1062038"/>
              <a:gd name="connsiteX103" fmla="*/ 1540668 w 1658760"/>
              <a:gd name="connsiteY103" fmla="*/ 719138 h 1062038"/>
              <a:gd name="connsiteX104" fmla="*/ 1550193 w 1658760"/>
              <a:gd name="connsiteY104" fmla="*/ 704851 h 1062038"/>
              <a:gd name="connsiteX105" fmla="*/ 1554956 w 1658760"/>
              <a:gd name="connsiteY105" fmla="*/ 697707 h 1062038"/>
              <a:gd name="connsiteX106" fmla="*/ 1557337 w 1658760"/>
              <a:gd name="connsiteY106" fmla="*/ 690563 h 1062038"/>
              <a:gd name="connsiteX107" fmla="*/ 1566862 w 1658760"/>
              <a:gd name="connsiteY107" fmla="*/ 676276 h 1062038"/>
              <a:gd name="connsiteX108" fmla="*/ 1571625 w 1658760"/>
              <a:gd name="connsiteY108" fmla="*/ 669132 h 1062038"/>
              <a:gd name="connsiteX109" fmla="*/ 1581150 w 1658760"/>
              <a:gd name="connsiteY109" fmla="*/ 652463 h 1062038"/>
              <a:gd name="connsiteX110" fmla="*/ 1583531 w 1658760"/>
              <a:gd name="connsiteY110" fmla="*/ 645320 h 1062038"/>
              <a:gd name="connsiteX111" fmla="*/ 1593056 w 1658760"/>
              <a:gd name="connsiteY111" fmla="*/ 631032 h 1062038"/>
              <a:gd name="connsiteX112" fmla="*/ 1595437 w 1658760"/>
              <a:gd name="connsiteY112" fmla="*/ 623888 h 1062038"/>
              <a:gd name="connsiteX113" fmla="*/ 1604962 w 1658760"/>
              <a:gd name="connsiteY113" fmla="*/ 607220 h 1062038"/>
              <a:gd name="connsiteX114" fmla="*/ 1609725 w 1658760"/>
              <a:gd name="connsiteY114" fmla="*/ 590551 h 1062038"/>
              <a:gd name="connsiteX115" fmla="*/ 1612106 w 1658760"/>
              <a:gd name="connsiteY115" fmla="*/ 583407 h 1062038"/>
              <a:gd name="connsiteX116" fmla="*/ 1616868 w 1658760"/>
              <a:gd name="connsiteY116" fmla="*/ 576263 h 1062038"/>
              <a:gd name="connsiteX117" fmla="*/ 1624012 w 1658760"/>
              <a:gd name="connsiteY117" fmla="*/ 550070 h 1062038"/>
              <a:gd name="connsiteX118" fmla="*/ 1626393 w 1658760"/>
              <a:gd name="connsiteY118" fmla="*/ 533401 h 1062038"/>
              <a:gd name="connsiteX119" fmla="*/ 1631156 w 1658760"/>
              <a:gd name="connsiteY119" fmla="*/ 511970 h 1062038"/>
              <a:gd name="connsiteX120" fmla="*/ 1633537 w 1658760"/>
              <a:gd name="connsiteY120" fmla="*/ 500063 h 1062038"/>
              <a:gd name="connsiteX121" fmla="*/ 1635918 w 1658760"/>
              <a:gd name="connsiteY121" fmla="*/ 492920 h 1062038"/>
              <a:gd name="connsiteX122" fmla="*/ 1638300 w 1658760"/>
              <a:gd name="connsiteY122" fmla="*/ 481013 h 1062038"/>
              <a:gd name="connsiteX123" fmla="*/ 1643062 w 1658760"/>
              <a:gd name="connsiteY123" fmla="*/ 454820 h 1062038"/>
              <a:gd name="connsiteX124" fmla="*/ 1645443 w 1658760"/>
              <a:gd name="connsiteY124" fmla="*/ 447676 h 1062038"/>
              <a:gd name="connsiteX125" fmla="*/ 1647825 w 1658760"/>
              <a:gd name="connsiteY125" fmla="*/ 426245 h 1062038"/>
              <a:gd name="connsiteX126" fmla="*/ 1650206 w 1658760"/>
              <a:gd name="connsiteY126" fmla="*/ 419101 h 1062038"/>
              <a:gd name="connsiteX127" fmla="*/ 1654968 w 1658760"/>
              <a:gd name="connsiteY127" fmla="*/ 400051 h 1062038"/>
              <a:gd name="connsiteX128" fmla="*/ 1650205 w 1658760"/>
              <a:gd name="connsiteY128" fmla="*/ 202406 h 1062038"/>
              <a:gd name="connsiteX129" fmla="*/ 1607343 w 1658760"/>
              <a:gd name="connsiteY129" fmla="*/ 100013 h 1062038"/>
              <a:gd name="connsiteX130" fmla="*/ 1538287 w 1658760"/>
              <a:gd name="connsiteY130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495425 w 1658760"/>
              <a:gd name="connsiteY98" fmla="*/ 776288 h 1062038"/>
              <a:gd name="connsiteX99" fmla="*/ 1502568 w 1658760"/>
              <a:gd name="connsiteY99" fmla="*/ 769145 h 1062038"/>
              <a:gd name="connsiteX100" fmla="*/ 1509712 w 1658760"/>
              <a:gd name="connsiteY100" fmla="*/ 762001 h 1062038"/>
              <a:gd name="connsiteX101" fmla="*/ 1521618 w 1658760"/>
              <a:gd name="connsiteY101" fmla="*/ 747713 h 1062038"/>
              <a:gd name="connsiteX102" fmla="*/ 1531143 w 1658760"/>
              <a:gd name="connsiteY102" fmla="*/ 733426 h 1062038"/>
              <a:gd name="connsiteX103" fmla="*/ 1540668 w 1658760"/>
              <a:gd name="connsiteY103" fmla="*/ 719138 h 1062038"/>
              <a:gd name="connsiteX104" fmla="*/ 1550193 w 1658760"/>
              <a:gd name="connsiteY104" fmla="*/ 704851 h 1062038"/>
              <a:gd name="connsiteX105" fmla="*/ 1554956 w 1658760"/>
              <a:gd name="connsiteY105" fmla="*/ 697707 h 1062038"/>
              <a:gd name="connsiteX106" fmla="*/ 1557337 w 1658760"/>
              <a:gd name="connsiteY106" fmla="*/ 690563 h 1062038"/>
              <a:gd name="connsiteX107" fmla="*/ 1566862 w 1658760"/>
              <a:gd name="connsiteY107" fmla="*/ 676276 h 1062038"/>
              <a:gd name="connsiteX108" fmla="*/ 1571625 w 1658760"/>
              <a:gd name="connsiteY108" fmla="*/ 669132 h 1062038"/>
              <a:gd name="connsiteX109" fmla="*/ 1581150 w 1658760"/>
              <a:gd name="connsiteY109" fmla="*/ 652463 h 1062038"/>
              <a:gd name="connsiteX110" fmla="*/ 1583531 w 1658760"/>
              <a:gd name="connsiteY110" fmla="*/ 645320 h 1062038"/>
              <a:gd name="connsiteX111" fmla="*/ 1593056 w 1658760"/>
              <a:gd name="connsiteY111" fmla="*/ 631032 h 1062038"/>
              <a:gd name="connsiteX112" fmla="*/ 1595437 w 1658760"/>
              <a:gd name="connsiteY112" fmla="*/ 623888 h 1062038"/>
              <a:gd name="connsiteX113" fmla="*/ 1604962 w 1658760"/>
              <a:gd name="connsiteY113" fmla="*/ 607220 h 1062038"/>
              <a:gd name="connsiteX114" fmla="*/ 1609725 w 1658760"/>
              <a:gd name="connsiteY114" fmla="*/ 590551 h 1062038"/>
              <a:gd name="connsiteX115" fmla="*/ 1612106 w 1658760"/>
              <a:gd name="connsiteY115" fmla="*/ 583407 h 1062038"/>
              <a:gd name="connsiteX116" fmla="*/ 1616868 w 1658760"/>
              <a:gd name="connsiteY116" fmla="*/ 576263 h 1062038"/>
              <a:gd name="connsiteX117" fmla="*/ 1624012 w 1658760"/>
              <a:gd name="connsiteY117" fmla="*/ 550070 h 1062038"/>
              <a:gd name="connsiteX118" fmla="*/ 1626393 w 1658760"/>
              <a:gd name="connsiteY118" fmla="*/ 533401 h 1062038"/>
              <a:gd name="connsiteX119" fmla="*/ 1631156 w 1658760"/>
              <a:gd name="connsiteY119" fmla="*/ 511970 h 1062038"/>
              <a:gd name="connsiteX120" fmla="*/ 1633537 w 1658760"/>
              <a:gd name="connsiteY120" fmla="*/ 500063 h 1062038"/>
              <a:gd name="connsiteX121" fmla="*/ 1635918 w 1658760"/>
              <a:gd name="connsiteY121" fmla="*/ 492920 h 1062038"/>
              <a:gd name="connsiteX122" fmla="*/ 1638300 w 1658760"/>
              <a:gd name="connsiteY122" fmla="*/ 481013 h 1062038"/>
              <a:gd name="connsiteX123" fmla="*/ 1643062 w 1658760"/>
              <a:gd name="connsiteY123" fmla="*/ 454820 h 1062038"/>
              <a:gd name="connsiteX124" fmla="*/ 1645443 w 1658760"/>
              <a:gd name="connsiteY124" fmla="*/ 447676 h 1062038"/>
              <a:gd name="connsiteX125" fmla="*/ 1647825 w 1658760"/>
              <a:gd name="connsiteY125" fmla="*/ 426245 h 1062038"/>
              <a:gd name="connsiteX126" fmla="*/ 1650206 w 1658760"/>
              <a:gd name="connsiteY126" fmla="*/ 419101 h 1062038"/>
              <a:gd name="connsiteX127" fmla="*/ 1654968 w 1658760"/>
              <a:gd name="connsiteY127" fmla="*/ 400051 h 1062038"/>
              <a:gd name="connsiteX128" fmla="*/ 1650205 w 1658760"/>
              <a:gd name="connsiteY128" fmla="*/ 202406 h 1062038"/>
              <a:gd name="connsiteX129" fmla="*/ 1607343 w 1658760"/>
              <a:gd name="connsiteY129" fmla="*/ 100013 h 1062038"/>
              <a:gd name="connsiteX130" fmla="*/ 1538287 w 1658760"/>
              <a:gd name="connsiteY130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495425 w 1658760"/>
              <a:gd name="connsiteY98" fmla="*/ 776288 h 1062038"/>
              <a:gd name="connsiteX99" fmla="*/ 1502568 w 1658760"/>
              <a:gd name="connsiteY99" fmla="*/ 769145 h 1062038"/>
              <a:gd name="connsiteX100" fmla="*/ 1521618 w 1658760"/>
              <a:gd name="connsiteY100" fmla="*/ 747713 h 1062038"/>
              <a:gd name="connsiteX101" fmla="*/ 1531143 w 1658760"/>
              <a:gd name="connsiteY101" fmla="*/ 733426 h 1062038"/>
              <a:gd name="connsiteX102" fmla="*/ 1540668 w 1658760"/>
              <a:gd name="connsiteY102" fmla="*/ 719138 h 1062038"/>
              <a:gd name="connsiteX103" fmla="*/ 1550193 w 1658760"/>
              <a:gd name="connsiteY103" fmla="*/ 704851 h 1062038"/>
              <a:gd name="connsiteX104" fmla="*/ 1554956 w 1658760"/>
              <a:gd name="connsiteY104" fmla="*/ 697707 h 1062038"/>
              <a:gd name="connsiteX105" fmla="*/ 1557337 w 1658760"/>
              <a:gd name="connsiteY105" fmla="*/ 690563 h 1062038"/>
              <a:gd name="connsiteX106" fmla="*/ 1566862 w 1658760"/>
              <a:gd name="connsiteY106" fmla="*/ 676276 h 1062038"/>
              <a:gd name="connsiteX107" fmla="*/ 1571625 w 1658760"/>
              <a:gd name="connsiteY107" fmla="*/ 669132 h 1062038"/>
              <a:gd name="connsiteX108" fmla="*/ 1581150 w 1658760"/>
              <a:gd name="connsiteY108" fmla="*/ 652463 h 1062038"/>
              <a:gd name="connsiteX109" fmla="*/ 1583531 w 1658760"/>
              <a:gd name="connsiteY109" fmla="*/ 645320 h 1062038"/>
              <a:gd name="connsiteX110" fmla="*/ 1593056 w 1658760"/>
              <a:gd name="connsiteY110" fmla="*/ 631032 h 1062038"/>
              <a:gd name="connsiteX111" fmla="*/ 1595437 w 1658760"/>
              <a:gd name="connsiteY111" fmla="*/ 623888 h 1062038"/>
              <a:gd name="connsiteX112" fmla="*/ 1604962 w 1658760"/>
              <a:gd name="connsiteY112" fmla="*/ 607220 h 1062038"/>
              <a:gd name="connsiteX113" fmla="*/ 1609725 w 1658760"/>
              <a:gd name="connsiteY113" fmla="*/ 590551 h 1062038"/>
              <a:gd name="connsiteX114" fmla="*/ 1612106 w 1658760"/>
              <a:gd name="connsiteY114" fmla="*/ 583407 h 1062038"/>
              <a:gd name="connsiteX115" fmla="*/ 1616868 w 1658760"/>
              <a:gd name="connsiteY115" fmla="*/ 576263 h 1062038"/>
              <a:gd name="connsiteX116" fmla="*/ 1624012 w 1658760"/>
              <a:gd name="connsiteY116" fmla="*/ 550070 h 1062038"/>
              <a:gd name="connsiteX117" fmla="*/ 1626393 w 1658760"/>
              <a:gd name="connsiteY117" fmla="*/ 533401 h 1062038"/>
              <a:gd name="connsiteX118" fmla="*/ 1631156 w 1658760"/>
              <a:gd name="connsiteY118" fmla="*/ 511970 h 1062038"/>
              <a:gd name="connsiteX119" fmla="*/ 1633537 w 1658760"/>
              <a:gd name="connsiteY119" fmla="*/ 500063 h 1062038"/>
              <a:gd name="connsiteX120" fmla="*/ 1635918 w 1658760"/>
              <a:gd name="connsiteY120" fmla="*/ 492920 h 1062038"/>
              <a:gd name="connsiteX121" fmla="*/ 1638300 w 1658760"/>
              <a:gd name="connsiteY121" fmla="*/ 481013 h 1062038"/>
              <a:gd name="connsiteX122" fmla="*/ 1643062 w 1658760"/>
              <a:gd name="connsiteY122" fmla="*/ 454820 h 1062038"/>
              <a:gd name="connsiteX123" fmla="*/ 1645443 w 1658760"/>
              <a:gd name="connsiteY123" fmla="*/ 447676 h 1062038"/>
              <a:gd name="connsiteX124" fmla="*/ 1647825 w 1658760"/>
              <a:gd name="connsiteY124" fmla="*/ 426245 h 1062038"/>
              <a:gd name="connsiteX125" fmla="*/ 1650206 w 1658760"/>
              <a:gd name="connsiteY125" fmla="*/ 419101 h 1062038"/>
              <a:gd name="connsiteX126" fmla="*/ 1654968 w 1658760"/>
              <a:gd name="connsiteY126" fmla="*/ 400051 h 1062038"/>
              <a:gd name="connsiteX127" fmla="*/ 1650205 w 1658760"/>
              <a:gd name="connsiteY127" fmla="*/ 202406 h 1062038"/>
              <a:gd name="connsiteX128" fmla="*/ 1607343 w 1658760"/>
              <a:gd name="connsiteY128" fmla="*/ 100013 h 1062038"/>
              <a:gd name="connsiteX129" fmla="*/ 1538287 w 1658760"/>
              <a:gd name="connsiteY129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495425 w 1658760"/>
              <a:gd name="connsiteY98" fmla="*/ 776288 h 1062038"/>
              <a:gd name="connsiteX99" fmla="*/ 1502568 w 1658760"/>
              <a:gd name="connsiteY99" fmla="*/ 769145 h 1062038"/>
              <a:gd name="connsiteX100" fmla="*/ 1521618 w 1658760"/>
              <a:gd name="connsiteY100" fmla="*/ 747713 h 1062038"/>
              <a:gd name="connsiteX101" fmla="*/ 1540668 w 1658760"/>
              <a:gd name="connsiteY101" fmla="*/ 719138 h 1062038"/>
              <a:gd name="connsiteX102" fmla="*/ 1550193 w 1658760"/>
              <a:gd name="connsiteY102" fmla="*/ 704851 h 1062038"/>
              <a:gd name="connsiteX103" fmla="*/ 1554956 w 1658760"/>
              <a:gd name="connsiteY103" fmla="*/ 697707 h 1062038"/>
              <a:gd name="connsiteX104" fmla="*/ 1557337 w 1658760"/>
              <a:gd name="connsiteY104" fmla="*/ 690563 h 1062038"/>
              <a:gd name="connsiteX105" fmla="*/ 1566862 w 1658760"/>
              <a:gd name="connsiteY105" fmla="*/ 676276 h 1062038"/>
              <a:gd name="connsiteX106" fmla="*/ 1571625 w 1658760"/>
              <a:gd name="connsiteY106" fmla="*/ 669132 h 1062038"/>
              <a:gd name="connsiteX107" fmla="*/ 1581150 w 1658760"/>
              <a:gd name="connsiteY107" fmla="*/ 652463 h 1062038"/>
              <a:gd name="connsiteX108" fmla="*/ 1583531 w 1658760"/>
              <a:gd name="connsiteY108" fmla="*/ 645320 h 1062038"/>
              <a:gd name="connsiteX109" fmla="*/ 1593056 w 1658760"/>
              <a:gd name="connsiteY109" fmla="*/ 631032 h 1062038"/>
              <a:gd name="connsiteX110" fmla="*/ 1595437 w 1658760"/>
              <a:gd name="connsiteY110" fmla="*/ 623888 h 1062038"/>
              <a:gd name="connsiteX111" fmla="*/ 1604962 w 1658760"/>
              <a:gd name="connsiteY111" fmla="*/ 607220 h 1062038"/>
              <a:gd name="connsiteX112" fmla="*/ 1609725 w 1658760"/>
              <a:gd name="connsiteY112" fmla="*/ 590551 h 1062038"/>
              <a:gd name="connsiteX113" fmla="*/ 1612106 w 1658760"/>
              <a:gd name="connsiteY113" fmla="*/ 583407 h 1062038"/>
              <a:gd name="connsiteX114" fmla="*/ 1616868 w 1658760"/>
              <a:gd name="connsiteY114" fmla="*/ 576263 h 1062038"/>
              <a:gd name="connsiteX115" fmla="*/ 1624012 w 1658760"/>
              <a:gd name="connsiteY115" fmla="*/ 550070 h 1062038"/>
              <a:gd name="connsiteX116" fmla="*/ 1626393 w 1658760"/>
              <a:gd name="connsiteY116" fmla="*/ 533401 h 1062038"/>
              <a:gd name="connsiteX117" fmla="*/ 1631156 w 1658760"/>
              <a:gd name="connsiteY117" fmla="*/ 511970 h 1062038"/>
              <a:gd name="connsiteX118" fmla="*/ 1633537 w 1658760"/>
              <a:gd name="connsiteY118" fmla="*/ 500063 h 1062038"/>
              <a:gd name="connsiteX119" fmla="*/ 1635918 w 1658760"/>
              <a:gd name="connsiteY119" fmla="*/ 492920 h 1062038"/>
              <a:gd name="connsiteX120" fmla="*/ 1638300 w 1658760"/>
              <a:gd name="connsiteY120" fmla="*/ 481013 h 1062038"/>
              <a:gd name="connsiteX121" fmla="*/ 1643062 w 1658760"/>
              <a:gd name="connsiteY121" fmla="*/ 454820 h 1062038"/>
              <a:gd name="connsiteX122" fmla="*/ 1645443 w 1658760"/>
              <a:gd name="connsiteY122" fmla="*/ 447676 h 1062038"/>
              <a:gd name="connsiteX123" fmla="*/ 1647825 w 1658760"/>
              <a:gd name="connsiteY123" fmla="*/ 426245 h 1062038"/>
              <a:gd name="connsiteX124" fmla="*/ 1650206 w 1658760"/>
              <a:gd name="connsiteY124" fmla="*/ 419101 h 1062038"/>
              <a:gd name="connsiteX125" fmla="*/ 1654968 w 1658760"/>
              <a:gd name="connsiteY125" fmla="*/ 400051 h 1062038"/>
              <a:gd name="connsiteX126" fmla="*/ 1650205 w 1658760"/>
              <a:gd name="connsiteY126" fmla="*/ 202406 h 1062038"/>
              <a:gd name="connsiteX127" fmla="*/ 1607343 w 1658760"/>
              <a:gd name="connsiteY127" fmla="*/ 100013 h 1062038"/>
              <a:gd name="connsiteX128" fmla="*/ 1538287 w 1658760"/>
              <a:gd name="connsiteY128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495425 w 1658760"/>
              <a:gd name="connsiteY98" fmla="*/ 776288 h 1062038"/>
              <a:gd name="connsiteX99" fmla="*/ 1521618 w 1658760"/>
              <a:gd name="connsiteY99" fmla="*/ 747713 h 1062038"/>
              <a:gd name="connsiteX100" fmla="*/ 1540668 w 1658760"/>
              <a:gd name="connsiteY100" fmla="*/ 719138 h 1062038"/>
              <a:gd name="connsiteX101" fmla="*/ 1550193 w 1658760"/>
              <a:gd name="connsiteY101" fmla="*/ 704851 h 1062038"/>
              <a:gd name="connsiteX102" fmla="*/ 1554956 w 1658760"/>
              <a:gd name="connsiteY102" fmla="*/ 697707 h 1062038"/>
              <a:gd name="connsiteX103" fmla="*/ 1557337 w 1658760"/>
              <a:gd name="connsiteY103" fmla="*/ 690563 h 1062038"/>
              <a:gd name="connsiteX104" fmla="*/ 1566862 w 1658760"/>
              <a:gd name="connsiteY104" fmla="*/ 676276 h 1062038"/>
              <a:gd name="connsiteX105" fmla="*/ 1571625 w 1658760"/>
              <a:gd name="connsiteY105" fmla="*/ 669132 h 1062038"/>
              <a:gd name="connsiteX106" fmla="*/ 1581150 w 1658760"/>
              <a:gd name="connsiteY106" fmla="*/ 652463 h 1062038"/>
              <a:gd name="connsiteX107" fmla="*/ 1583531 w 1658760"/>
              <a:gd name="connsiteY107" fmla="*/ 645320 h 1062038"/>
              <a:gd name="connsiteX108" fmla="*/ 1593056 w 1658760"/>
              <a:gd name="connsiteY108" fmla="*/ 631032 h 1062038"/>
              <a:gd name="connsiteX109" fmla="*/ 1595437 w 1658760"/>
              <a:gd name="connsiteY109" fmla="*/ 623888 h 1062038"/>
              <a:gd name="connsiteX110" fmla="*/ 1604962 w 1658760"/>
              <a:gd name="connsiteY110" fmla="*/ 607220 h 1062038"/>
              <a:gd name="connsiteX111" fmla="*/ 1609725 w 1658760"/>
              <a:gd name="connsiteY111" fmla="*/ 590551 h 1062038"/>
              <a:gd name="connsiteX112" fmla="*/ 1612106 w 1658760"/>
              <a:gd name="connsiteY112" fmla="*/ 583407 h 1062038"/>
              <a:gd name="connsiteX113" fmla="*/ 1616868 w 1658760"/>
              <a:gd name="connsiteY113" fmla="*/ 576263 h 1062038"/>
              <a:gd name="connsiteX114" fmla="*/ 1624012 w 1658760"/>
              <a:gd name="connsiteY114" fmla="*/ 550070 h 1062038"/>
              <a:gd name="connsiteX115" fmla="*/ 1626393 w 1658760"/>
              <a:gd name="connsiteY115" fmla="*/ 533401 h 1062038"/>
              <a:gd name="connsiteX116" fmla="*/ 1631156 w 1658760"/>
              <a:gd name="connsiteY116" fmla="*/ 511970 h 1062038"/>
              <a:gd name="connsiteX117" fmla="*/ 1633537 w 1658760"/>
              <a:gd name="connsiteY117" fmla="*/ 500063 h 1062038"/>
              <a:gd name="connsiteX118" fmla="*/ 1635918 w 1658760"/>
              <a:gd name="connsiteY118" fmla="*/ 492920 h 1062038"/>
              <a:gd name="connsiteX119" fmla="*/ 1638300 w 1658760"/>
              <a:gd name="connsiteY119" fmla="*/ 481013 h 1062038"/>
              <a:gd name="connsiteX120" fmla="*/ 1643062 w 1658760"/>
              <a:gd name="connsiteY120" fmla="*/ 454820 h 1062038"/>
              <a:gd name="connsiteX121" fmla="*/ 1645443 w 1658760"/>
              <a:gd name="connsiteY121" fmla="*/ 447676 h 1062038"/>
              <a:gd name="connsiteX122" fmla="*/ 1647825 w 1658760"/>
              <a:gd name="connsiteY122" fmla="*/ 426245 h 1062038"/>
              <a:gd name="connsiteX123" fmla="*/ 1650206 w 1658760"/>
              <a:gd name="connsiteY123" fmla="*/ 419101 h 1062038"/>
              <a:gd name="connsiteX124" fmla="*/ 1654968 w 1658760"/>
              <a:gd name="connsiteY124" fmla="*/ 400051 h 1062038"/>
              <a:gd name="connsiteX125" fmla="*/ 1650205 w 1658760"/>
              <a:gd name="connsiteY125" fmla="*/ 202406 h 1062038"/>
              <a:gd name="connsiteX126" fmla="*/ 1607343 w 1658760"/>
              <a:gd name="connsiteY126" fmla="*/ 100013 h 1062038"/>
              <a:gd name="connsiteX127" fmla="*/ 1538287 w 1658760"/>
              <a:gd name="connsiteY127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21618 w 1658760"/>
              <a:gd name="connsiteY98" fmla="*/ 747713 h 1062038"/>
              <a:gd name="connsiteX99" fmla="*/ 1540668 w 1658760"/>
              <a:gd name="connsiteY99" fmla="*/ 719138 h 1062038"/>
              <a:gd name="connsiteX100" fmla="*/ 1550193 w 1658760"/>
              <a:gd name="connsiteY100" fmla="*/ 704851 h 1062038"/>
              <a:gd name="connsiteX101" fmla="*/ 1554956 w 1658760"/>
              <a:gd name="connsiteY101" fmla="*/ 697707 h 1062038"/>
              <a:gd name="connsiteX102" fmla="*/ 1557337 w 1658760"/>
              <a:gd name="connsiteY102" fmla="*/ 690563 h 1062038"/>
              <a:gd name="connsiteX103" fmla="*/ 1566862 w 1658760"/>
              <a:gd name="connsiteY103" fmla="*/ 676276 h 1062038"/>
              <a:gd name="connsiteX104" fmla="*/ 1571625 w 1658760"/>
              <a:gd name="connsiteY104" fmla="*/ 669132 h 1062038"/>
              <a:gd name="connsiteX105" fmla="*/ 1581150 w 1658760"/>
              <a:gd name="connsiteY105" fmla="*/ 652463 h 1062038"/>
              <a:gd name="connsiteX106" fmla="*/ 1583531 w 1658760"/>
              <a:gd name="connsiteY106" fmla="*/ 645320 h 1062038"/>
              <a:gd name="connsiteX107" fmla="*/ 1593056 w 1658760"/>
              <a:gd name="connsiteY107" fmla="*/ 631032 h 1062038"/>
              <a:gd name="connsiteX108" fmla="*/ 1595437 w 1658760"/>
              <a:gd name="connsiteY108" fmla="*/ 623888 h 1062038"/>
              <a:gd name="connsiteX109" fmla="*/ 1604962 w 1658760"/>
              <a:gd name="connsiteY109" fmla="*/ 607220 h 1062038"/>
              <a:gd name="connsiteX110" fmla="*/ 1609725 w 1658760"/>
              <a:gd name="connsiteY110" fmla="*/ 590551 h 1062038"/>
              <a:gd name="connsiteX111" fmla="*/ 1612106 w 1658760"/>
              <a:gd name="connsiteY111" fmla="*/ 583407 h 1062038"/>
              <a:gd name="connsiteX112" fmla="*/ 1616868 w 1658760"/>
              <a:gd name="connsiteY112" fmla="*/ 576263 h 1062038"/>
              <a:gd name="connsiteX113" fmla="*/ 1624012 w 1658760"/>
              <a:gd name="connsiteY113" fmla="*/ 550070 h 1062038"/>
              <a:gd name="connsiteX114" fmla="*/ 1626393 w 1658760"/>
              <a:gd name="connsiteY114" fmla="*/ 533401 h 1062038"/>
              <a:gd name="connsiteX115" fmla="*/ 1631156 w 1658760"/>
              <a:gd name="connsiteY115" fmla="*/ 511970 h 1062038"/>
              <a:gd name="connsiteX116" fmla="*/ 1633537 w 1658760"/>
              <a:gd name="connsiteY116" fmla="*/ 500063 h 1062038"/>
              <a:gd name="connsiteX117" fmla="*/ 1635918 w 1658760"/>
              <a:gd name="connsiteY117" fmla="*/ 492920 h 1062038"/>
              <a:gd name="connsiteX118" fmla="*/ 1638300 w 1658760"/>
              <a:gd name="connsiteY118" fmla="*/ 481013 h 1062038"/>
              <a:gd name="connsiteX119" fmla="*/ 1643062 w 1658760"/>
              <a:gd name="connsiteY119" fmla="*/ 454820 h 1062038"/>
              <a:gd name="connsiteX120" fmla="*/ 1645443 w 1658760"/>
              <a:gd name="connsiteY120" fmla="*/ 447676 h 1062038"/>
              <a:gd name="connsiteX121" fmla="*/ 1647825 w 1658760"/>
              <a:gd name="connsiteY121" fmla="*/ 426245 h 1062038"/>
              <a:gd name="connsiteX122" fmla="*/ 1650206 w 1658760"/>
              <a:gd name="connsiteY122" fmla="*/ 419101 h 1062038"/>
              <a:gd name="connsiteX123" fmla="*/ 1654968 w 1658760"/>
              <a:gd name="connsiteY123" fmla="*/ 400051 h 1062038"/>
              <a:gd name="connsiteX124" fmla="*/ 1650205 w 1658760"/>
              <a:gd name="connsiteY124" fmla="*/ 202406 h 1062038"/>
              <a:gd name="connsiteX125" fmla="*/ 1607343 w 1658760"/>
              <a:gd name="connsiteY125" fmla="*/ 100013 h 1062038"/>
              <a:gd name="connsiteX126" fmla="*/ 1538287 w 1658760"/>
              <a:gd name="connsiteY126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40668 w 1658760"/>
              <a:gd name="connsiteY98" fmla="*/ 719138 h 1062038"/>
              <a:gd name="connsiteX99" fmla="*/ 1550193 w 1658760"/>
              <a:gd name="connsiteY99" fmla="*/ 704851 h 1062038"/>
              <a:gd name="connsiteX100" fmla="*/ 1554956 w 1658760"/>
              <a:gd name="connsiteY100" fmla="*/ 697707 h 1062038"/>
              <a:gd name="connsiteX101" fmla="*/ 1557337 w 1658760"/>
              <a:gd name="connsiteY101" fmla="*/ 690563 h 1062038"/>
              <a:gd name="connsiteX102" fmla="*/ 1566862 w 1658760"/>
              <a:gd name="connsiteY102" fmla="*/ 676276 h 1062038"/>
              <a:gd name="connsiteX103" fmla="*/ 1571625 w 1658760"/>
              <a:gd name="connsiteY103" fmla="*/ 669132 h 1062038"/>
              <a:gd name="connsiteX104" fmla="*/ 1581150 w 1658760"/>
              <a:gd name="connsiteY104" fmla="*/ 652463 h 1062038"/>
              <a:gd name="connsiteX105" fmla="*/ 1583531 w 1658760"/>
              <a:gd name="connsiteY105" fmla="*/ 645320 h 1062038"/>
              <a:gd name="connsiteX106" fmla="*/ 1593056 w 1658760"/>
              <a:gd name="connsiteY106" fmla="*/ 631032 h 1062038"/>
              <a:gd name="connsiteX107" fmla="*/ 1595437 w 1658760"/>
              <a:gd name="connsiteY107" fmla="*/ 623888 h 1062038"/>
              <a:gd name="connsiteX108" fmla="*/ 1604962 w 1658760"/>
              <a:gd name="connsiteY108" fmla="*/ 607220 h 1062038"/>
              <a:gd name="connsiteX109" fmla="*/ 1609725 w 1658760"/>
              <a:gd name="connsiteY109" fmla="*/ 590551 h 1062038"/>
              <a:gd name="connsiteX110" fmla="*/ 1612106 w 1658760"/>
              <a:gd name="connsiteY110" fmla="*/ 583407 h 1062038"/>
              <a:gd name="connsiteX111" fmla="*/ 1616868 w 1658760"/>
              <a:gd name="connsiteY111" fmla="*/ 576263 h 1062038"/>
              <a:gd name="connsiteX112" fmla="*/ 1624012 w 1658760"/>
              <a:gd name="connsiteY112" fmla="*/ 550070 h 1062038"/>
              <a:gd name="connsiteX113" fmla="*/ 1626393 w 1658760"/>
              <a:gd name="connsiteY113" fmla="*/ 533401 h 1062038"/>
              <a:gd name="connsiteX114" fmla="*/ 1631156 w 1658760"/>
              <a:gd name="connsiteY114" fmla="*/ 511970 h 1062038"/>
              <a:gd name="connsiteX115" fmla="*/ 1633537 w 1658760"/>
              <a:gd name="connsiteY115" fmla="*/ 500063 h 1062038"/>
              <a:gd name="connsiteX116" fmla="*/ 1635918 w 1658760"/>
              <a:gd name="connsiteY116" fmla="*/ 492920 h 1062038"/>
              <a:gd name="connsiteX117" fmla="*/ 1638300 w 1658760"/>
              <a:gd name="connsiteY117" fmla="*/ 481013 h 1062038"/>
              <a:gd name="connsiteX118" fmla="*/ 1643062 w 1658760"/>
              <a:gd name="connsiteY118" fmla="*/ 454820 h 1062038"/>
              <a:gd name="connsiteX119" fmla="*/ 1645443 w 1658760"/>
              <a:gd name="connsiteY119" fmla="*/ 447676 h 1062038"/>
              <a:gd name="connsiteX120" fmla="*/ 1647825 w 1658760"/>
              <a:gd name="connsiteY120" fmla="*/ 426245 h 1062038"/>
              <a:gd name="connsiteX121" fmla="*/ 1650206 w 1658760"/>
              <a:gd name="connsiteY121" fmla="*/ 419101 h 1062038"/>
              <a:gd name="connsiteX122" fmla="*/ 1654968 w 1658760"/>
              <a:gd name="connsiteY122" fmla="*/ 400051 h 1062038"/>
              <a:gd name="connsiteX123" fmla="*/ 1650205 w 1658760"/>
              <a:gd name="connsiteY123" fmla="*/ 202406 h 1062038"/>
              <a:gd name="connsiteX124" fmla="*/ 1607343 w 1658760"/>
              <a:gd name="connsiteY124" fmla="*/ 100013 h 1062038"/>
              <a:gd name="connsiteX125" fmla="*/ 1538287 w 1658760"/>
              <a:gd name="connsiteY125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50193 w 1658760"/>
              <a:gd name="connsiteY98" fmla="*/ 704851 h 1062038"/>
              <a:gd name="connsiteX99" fmla="*/ 1554956 w 1658760"/>
              <a:gd name="connsiteY99" fmla="*/ 697707 h 1062038"/>
              <a:gd name="connsiteX100" fmla="*/ 1557337 w 1658760"/>
              <a:gd name="connsiteY100" fmla="*/ 690563 h 1062038"/>
              <a:gd name="connsiteX101" fmla="*/ 1566862 w 1658760"/>
              <a:gd name="connsiteY101" fmla="*/ 676276 h 1062038"/>
              <a:gd name="connsiteX102" fmla="*/ 1571625 w 1658760"/>
              <a:gd name="connsiteY102" fmla="*/ 669132 h 1062038"/>
              <a:gd name="connsiteX103" fmla="*/ 1581150 w 1658760"/>
              <a:gd name="connsiteY103" fmla="*/ 652463 h 1062038"/>
              <a:gd name="connsiteX104" fmla="*/ 1583531 w 1658760"/>
              <a:gd name="connsiteY104" fmla="*/ 645320 h 1062038"/>
              <a:gd name="connsiteX105" fmla="*/ 1593056 w 1658760"/>
              <a:gd name="connsiteY105" fmla="*/ 631032 h 1062038"/>
              <a:gd name="connsiteX106" fmla="*/ 1595437 w 1658760"/>
              <a:gd name="connsiteY106" fmla="*/ 623888 h 1062038"/>
              <a:gd name="connsiteX107" fmla="*/ 1604962 w 1658760"/>
              <a:gd name="connsiteY107" fmla="*/ 607220 h 1062038"/>
              <a:gd name="connsiteX108" fmla="*/ 1609725 w 1658760"/>
              <a:gd name="connsiteY108" fmla="*/ 590551 h 1062038"/>
              <a:gd name="connsiteX109" fmla="*/ 1612106 w 1658760"/>
              <a:gd name="connsiteY109" fmla="*/ 583407 h 1062038"/>
              <a:gd name="connsiteX110" fmla="*/ 1616868 w 1658760"/>
              <a:gd name="connsiteY110" fmla="*/ 576263 h 1062038"/>
              <a:gd name="connsiteX111" fmla="*/ 1624012 w 1658760"/>
              <a:gd name="connsiteY111" fmla="*/ 550070 h 1062038"/>
              <a:gd name="connsiteX112" fmla="*/ 1626393 w 1658760"/>
              <a:gd name="connsiteY112" fmla="*/ 533401 h 1062038"/>
              <a:gd name="connsiteX113" fmla="*/ 1631156 w 1658760"/>
              <a:gd name="connsiteY113" fmla="*/ 511970 h 1062038"/>
              <a:gd name="connsiteX114" fmla="*/ 1633537 w 1658760"/>
              <a:gd name="connsiteY114" fmla="*/ 500063 h 1062038"/>
              <a:gd name="connsiteX115" fmla="*/ 1635918 w 1658760"/>
              <a:gd name="connsiteY115" fmla="*/ 492920 h 1062038"/>
              <a:gd name="connsiteX116" fmla="*/ 1638300 w 1658760"/>
              <a:gd name="connsiteY116" fmla="*/ 481013 h 1062038"/>
              <a:gd name="connsiteX117" fmla="*/ 1643062 w 1658760"/>
              <a:gd name="connsiteY117" fmla="*/ 454820 h 1062038"/>
              <a:gd name="connsiteX118" fmla="*/ 1645443 w 1658760"/>
              <a:gd name="connsiteY118" fmla="*/ 447676 h 1062038"/>
              <a:gd name="connsiteX119" fmla="*/ 1647825 w 1658760"/>
              <a:gd name="connsiteY119" fmla="*/ 426245 h 1062038"/>
              <a:gd name="connsiteX120" fmla="*/ 1650206 w 1658760"/>
              <a:gd name="connsiteY120" fmla="*/ 419101 h 1062038"/>
              <a:gd name="connsiteX121" fmla="*/ 1654968 w 1658760"/>
              <a:gd name="connsiteY121" fmla="*/ 400051 h 1062038"/>
              <a:gd name="connsiteX122" fmla="*/ 1650205 w 1658760"/>
              <a:gd name="connsiteY122" fmla="*/ 202406 h 1062038"/>
              <a:gd name="connsiteX123" fmla="*/ 1607343 w 1658760"/>
              <a:gd name="connsiteY123" fmla="*/ 100013 h 1062038"/>
              <a:gd name="connsiteX124" fmla="*/ 1538287 w 1658760"/>
              <a:gd name="connsiteY124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50193 w 1658760"/>
              <a:gd name="connsiteY98" fmla="*/ 704851 h 1062038"/>
              <a:gd name="connsiteX99" fmla="*/ 1554956 w 1658760"/>
              <a:gd name="connsiteY99" fmla="*/ 697707 h 1062038"/>
              <a:gd name="connsiteX100" fmla="*/ 1566862 w 1658760"/>
              <a:gd name="connsiteY100" fmla="*/ 676276 h 1062038"/>
              <a:gd name="connsiteX101" fmla="*/ 1571625 w 1658760"/>
              <a:gd name="connsiteY101" fmla="*/ 669132 h 1062038"/>
              <a:gd name="connsiteX102" fmla="*/ 1581150 w 1658760"/>
              <a:gd name="connsiteY102" fmla="*/ 652463 h 1062038"/>
              <a:gd name="connsiteX103" fmla="*/ 1583531 w 1658760"/>
              <a:gd name="connsiteY103" fmla="*/ 645320 h 1062038"/>
              <a:gd name="connsiteX104" fmla="*/ 1593056 w 1658760"/>
              <a:gd name="connsiteY104" fmla="*/ 631032 h 1062038"/>
              <a:gd name="connsiteX105" fmla="*/ 1595437 w 1658760"/>
              <a:gd name="connsiteY105" fmla="*/ 623888 h 1062038"/>
              <a:gd name="connsiteX106" fmla="*/ 1604962 w 1658760"/>
              <a:gd name="connsiteY106" fmla="*/ 607220 h 1062038"/>
              <a:gd name="connsiteX107" fmla="*/ 1609725 w 1658760"/>
              <a:gd name="connsiteY107" fmla="*/ 590551 h 1062038"/>
              <a:gd name="connsiteX108" fmla="*/ 1612106 w 1658760"/>
              <a:gd name="connsiteY108" fmla="*/ 583407 h 1062038"/>
              <a:gd name="connsiteX109" fmla="*/ 1616868 w 1658760"/>
              <a:gd name="connsiteY109" fmla="*/ 576263 h 1062038"/>
              <a:gd name="connsiteX110" fmla="*/ 1624012 w 1658760"/>
              <a:gd name="connsiteY110" fmla="*/ 550070 h 1062038"/>
              <a:gd name="connsiteX111" fmla="*/ 1626393 w 1658760"/>
              <a:gd name="connsiteY111" fmla="*/ 533401 h 1062038"/>
              <a:gd name="connsiteX112" fmla="*/ 1631156 w 1658760"/>
              <a:gd name="connsiteY112" fmla="*/ 511970 h 1062038"/>
              <a:gd name="connsiteX113" fmla="*/ 1633537 w 1658760"/>
              <a:gd name="connsiteY113" fmla="*/ 500063 h 1062038"/>
              <a:gd name="connsiteX114" fmla="*/ 1635918 w 1658760"/>
              <a:gd name="connsiteY114" fmla="*/ 492920 h 1062038"/>
              <a:gd name="connsiteX115" fmla="*/ 1638300 w 1658760"/>
              <a:gd name="connsiteY115" fmla="*/ 481013 h 1062038"/>
              <a:gd name="connsiteX116" fmla="*/ 1643062 w 1658760"/>
              <a:gd name="connsiteY116" fmla="*/ 454820 h 1062038"/>
              <a:gd name="connsiteX117" fmla="*/ 1645443 w 1658760"/>
              <a:gd name="connsiteY117" fmla="*/ 447676 h 1062038"/>
              <a:gd name="connsiteX118" fmla="*/ 1647825 w 1658760"/>
              <a:gd name="connsiteY118" fmla="*/ 426245 h 1062038"/>
              <a:gd name="connsiteX119" fmla="*/ 1650206 w 1658760"/>
              <a:gd name="connsiteY119" fmla="*/ 419101 h 1062038"/>
              <a:gd name="connsiteX120" fmla="*/ 1654968 w 1658760"/>
              <a:gd name="connsiteY120" fmla="*/ 400051 h 1062038"/>
              <a:gd name="connsiteX121" fmla="*/ 1650205 w 1658760"/>
              <a:gd name="connsiteY121" fmla="*/ 202406 h 1062038"/>
              <a:gd name="connsiteX122" fmla="*/ 1607343 w 1658760"/>
              <a:gd name="connsiteY122" fmla="*/ 100013 h 1062038"/>
              <a:gd name="connsiteX123" fmla="*/ 1538287 w 1658760"/>
              <a:gd name="connsiteY123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50193 w 1658760"/>
              <a:gd name="connsiteY98" fmla="*/ 704851 h 1062038"/>
              <a:gd name="connsiteX99" fmla="*/ 1566862 w 1658760"/>
              <a:gd name="connsiteY99" fmla="*/ 676276 h 1062038"/>
              <a:gd name="connsiteX100" fmla="*/ 1571625 w 1658760"/>
              <a:gd name="connsiteY100" fmla="*/ 669132 h 1062038"/>
              <a:gd name="connsiteX101" fmla="*/ 1581150 w 1658760"/>
              <a:gd name="connsiteY101" fmla="*/ 652463 h 1062038"/>
              <a:gd name="connsiteX102" fmla="*/ 1583531 w 1658760"/>
              <a:gd name="connsiteY102" fmla="*/ 645320 h 1062038"/>
              <a:gd name="connsiteX103" fmla="*/ 1593056 w 1658760"/>
              <a:gd name="connsiteY103" fmla="*/ 631032 h 1062038"/>
              <a:gd name="connsiteX104" fmla="*/ 1595437 w 1658760"/>
              <a:gd name="connsiteY104" fmla="*/ 623888 h 1062038"/>
              <a:gd name="connsiteX105" fmla="*/ 1604962 w 1658760"/>
              <a:gd name="connsiteY105" fmla="*/ 607220 h 1062038"/>
              <a:gd name="connsiteX106" fmla="*/ 1609725 w 1658760"/>
              <a:gd name="connsiteY106" fmla="*/ 590551 h 1062038"/>
              <a:gd name="connsiteX107" fmla="*/ 1612106 w 1658760"/>
              <a:gd name="connsiteY107" fmla="*/ 583407 h 1062038"/>
              <a:gd name="connsiteX108" fmla="*/ 1616868 w 1658760"/>
              <a:gd name="connsiteY108" fmla="*/ 576263 h 1062038"/>
              <a:gd name="connsiteX109" fmla="*/ 1624012 w 1658760"/>
              <a:gd name="connsiteY109" fmla="*/ 550070 h 1062038"/>
              <a:gd name="connsiteX110" fmla="*/ 1626393 w 1658760"/>
              <a:gd name="connsiteY110" fmla="*/ 533401 h 1062038"/>
              <a:gd name="connsiteX111" fmla="*/ 1631156 w 1658760"/>
              <a:gd name="connsiteY111" fmla="*/ 511970 h 1062038"/>
              <a:gd name="connsiteX112" fmla="*/ 1633537 w 1658760"/>
              <a:gd name="connsiteY112" fmla="*/ 500063 h 1062038"/>
              <a:gd name="connsiteX113" fmla="*/ 1635918 w 1658760"/>
              <a:gd name="connsiteY113" fmla="*/ 492920 h 1062038"/>
              <a:gd name="connsiteX114" fmla="*/ 1638300 w 1658760"/>
              <a:gd name="connsiteY114" fmla="*/ 481013 h 1062038"/>
              <a:gd name="connsiteX115" fmla="*/ 1643062 w 1658760"/>
              <a:gd name="connsiteY115" fmla="*/ 454820 h 1062038"/>
              <a:gd name="connsiteX116" fmla="*/ 1645443 w 1658760"/>
              <a:gd name="connsiteY116" fmla="*/ 447676 h 1062038"/>
              <a:gd name="connsiteX117" fmla="*/ 1647825 w 1658760"/>
              <a:gd name="connsiteY117" fmla="*/ 426245 h 1062038"/>
              <a:gd name="connsiteX118" fmla="*/ 1650206 w 1658760"/>
              <a:gd name="connsiteY118" fmla="*/ 419101 h 1062038"/>
              <a:gd name="connsiteX119" fmla="*/ 1654968 w 1658760"/>
              <a:gd name="connsiteY119" fmla="*/ 400051 h 1062038"/>
              <a:gd name="connsiteX120" fmla="*/ 1650205 w 1658760"/>
              <a:gd name="connsiteY120" fmla="*/ 202406 h 1062038"/>
              <a:gd name="connsiteX121" fmla="*/ 1607343 w 1658760"/>
              <a:gd name="connsiteY121" fmla="*/ 100013 h 1062038"/>
              <a:gd name="connsiteX122" fmla="*/ 1538287 w 1658760"/>
              <a:gd name="connsiteY122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66862 w 1658760"/>
              <a:gd name="connsiteY98" fmla="*/ 676276 h 1062038"/>
              <a:gd name="connsiteX99" fmla="*/ 1571625 w 1658760"/>
              <a:gd name="connsiteY99" fmla="*/ 669132 h 1062038"/>
              <a:gd name="connsiteX100" fmla="*/ 1581150 w 1658760"/>
              <a:gd name="connsiteY100" fmla="*/ 652463 h 1062038"/>
              <a:gd name="connsiteX101" fmla="*/ 1583531 w 1658760"/>
              <a:gd name="connsiteY101" fmla="*/ 645320 h 1062038"/>
              <a:gd name="connsiteX102" fmla="*/ 1593056 w 1658760"/>
              <a:gd name="connsiteY102" fmla="*/ 631032 h 1062038"/>
              <a:gd name="connsiteX103" fmla="*/ 1595437 w 1658760"/>
              <a:gd name="connsiteY103" fmla="*/ 623888 h 1062038"/>
              <a:gd name="connsiteX104" fmla="*/ 1604962 w 1658760"/>
              <a:gd name="connsiteY104" fmla="*/ 607220 h 1062038"/>
              <a:gd name="connsiteX105" fmla="*/ 1609725 w 1658760"/>
              <a:gd name="connsiteY105" fmla="*/ 590551 h 1062038"/>
              <a:gd name="connsiteX106" fmla="*/ 1612106 w 1658760"/>
              <a:gd name="connsiteY106" fmla="*/ 583407 h 1062038"/>
              <a:gd name="connsiteX107" fmla="*/ 1616868 w 1658760"/>
              <a:gd name="connsiteY107" fmla="*/ 576263 h 1062038"/>
              <a:gd name="connsiteX108" fmla="*/ 1624012 w 1658760"/>
              <a:gd name="connsiteY108" fmla="*/ 550070 h 1062038"/>
              <a:gd name="connsiteX109" fmla="*/ 1626393 w 1658760"/>
              <a:gd name="connsiteY109" fmla="*/ 533401 h 1062038"/>
              <a:gd name="connsiteX110" fmla="*/ 1631156 w 1658760"/>
              <a:gd name="connsiteY110" fmla="*/ 511970 h 1062038"/>
              <a:gd name="connsiteX111" fmla="*/ 1633537 w 1658760"/>
              <a:gd name="connsiteY111" fmla="*/ 500063 h 1062038"/>
              <a:gd name="connsiteX112" fmla="*/ 1635918 w 1658760"/>
              <a:gd name="connsiteY112" fmla="*/ 492920 h 1062038"/>
              <a:gd name="connsiteX113" fmla="*/ 1638300 w 1658760"/>
              <a:gd name="connsiteY113" fmla="*/ 481013 h 1062038"/>
              <a:gd name="connsiteX114" fmla="*/ 1643062 w 1658760"/>
              <a:gd name="connsiteY114" fmla="*/ 454820 h 1062038"/>
              <a:gd name="connsiteX115" fmla="*/ 1645443 w 1658760"/>
              <a:gd name="connsiteY115" fmla="*/ 447676 h 1062038"/>
              <a:gd name="connsiteX116" fmla="*/ 1647825 w 1658760"/>
              <a:gd name="connsiteY116" fmla="*/ 426245 h 1062038"/>
              <a:gd name="connsiteX117" fmla="*/ 1650206 w 1658760"/>
              <a:gd name="connsiteY117" fmla="*/ 419101 h 1062038"/>
              <a:gd name="connsiteX118" fmla="*/ 1654968 w 1658760"/>
              <a:gd name="connsiteY118" fmla="*/ 400051 h 1062038"/>
              <a:gd name="connsiteX119" fmla="*/ 1650205 w 1658760"/>
              <a:gd name="connsiteY119" fmla="*/ 202406 h 1062038"/>
              <a:gd name="connsiteX120" fmla="*/ 1607343 w 1658760"/>
              <a:gd name="connsiteY120" fmla="*/ 100013 h 1062038"/>
              <a:gd name="connsiteX121" fmla="*/ 1538287 w 1658760"/>
              <a:gd name="connsiteY121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57337 w 1658760"/>
              <a:gd name="connsiteY98" fmla="*/ 728663 h 1062038"/>
              <a:gd name="connsiteX99" fmla="*/ 1566862 w 1658760"/>
              <a:gd name="connsiteY99" fmla="*/ 676276 h 1062038"/>
              <a:gd name="connsiteX100" fmla="*/ 1571625 w 1658760"/>
              <a:gd name="connsiteY100" fmla="*/ 669132 h 1062038"/>
              <a:gd name="connsiteX101" fmla="*/ 1581150 w 1658760"/>
              <a:gd name="connsiteY101" fmla="*/ 652463 h 1062038"/>
              <a:gd name="connsiteX102" fmla="*/ 1583531 w 1658760"/>
              <a:gd name="connsiteY102" fmla="*/ 645320 h 1062038"/>
              <a:gd name="connsiteX103" fmla="*/ 1593056 w 1658760"/>
              <a:gd name="connsiteY103" fmla="*/ 631032 h 1062038"/>
              <a:gd name="connsiteX104" fmla="*/ 1595437 w 1658760"/>
              <a:gd name="connsiteY104" fmla="*/ 623888 h 1062038"/>
              <a:gd name="connsiteX105" fmla="*/ 1604962 w 1658760"/>
              <a:gd name="connsiteY105" fmla="*/ 607220 h 1062038"/>
              <a:gd name="connsiteX106" fmla="*/ 1609725 w 1658760"/>
              <a:gd name="connsiteY106" fmla="*/ 590551 h 1062038"/>
              <a:gd name="connsiteX107" fmla="*/ 1612106 w 1658760"/>
              <a:gd name="connsiteY107" fmla="*/ 583407 h 1062038"/>
              <a:gd name="connsiteX108" fmla="*/ 1616868 w 1658760"/>
              <a:gd name="connsiteY108" fmla="*/ 576263 h 1062038"/>
              <a:gd name="connsiteX109" fmla="*/ 1624012 w 1658760"/>
              <a:gd name="connsiteY109" fmla="*/ 550070 h 1062038"/>
              <a:gd name="connsiteX110" fmla="*/ 1626393 w 1658760"/>
              <a:gd name="connsiteY110" fmla="*/ 533401 h 1062038"/>
              <a:gd name="connsiteX111" fmla="*/ 1631156 w 1658760"/>
              <a:gd name="connsiteY111" fmla="*/ 511970 h 1062038"/>
              <a:gd name="connsiteX112" fmla="*/ 1633537 w 1658760"/>
              <a:gd name="connsiteY112" fmla="*/ 500063 h 1062038"/>
              <a:gd name="connsiteX113" fmla="*/ 1635918 w 1658760"/>
              <a:gd name="connsiteY113" fmla="*/ 492920 h 1062038"/>
              <a:gd name="connsiteX114" fmla="*/ 1638300 w 1658760"/>
              <a:gd name="connsiteY114" fmla="*/ 481013 h 1062038"/>
              <a:gd name="connsiteX115" fmla="*/ 1643062 w 1658760"/>
              <a:gd name="connsiteY115" fmla="*/ 454820 h 1062038"/>
              <a:gd name="connsiteX116" fmla="*/ 1645443 w 1658760"/>
              <a:gd name="connsiteY116" fmla="*/ 447676 h 1062038"/>
              <a:gd name="connsiteX117" fmla="*/ 1647825 w 1658760"/>
              <a:gd name="connsiteY117" fmla="*/ 426245 h 1062038"/>
              <a:gd name="connsiteX118" fmla="*/ 1650206 w 1658760"/>
              <a:gd name="connsiteY118" fmla="*/ 419101 h 1062038"/>
              <a:gd name="connsiteX119" fmla="*/ 1654968 w 1658760"/>
              <a:gd name="connsiteY119" fmla="*/ 400051 h 1062038"/>
              <a:gd name="connsiteX120" fmla="*/ 1650205 w 1658760"/>
              <a:gd name="connsiteY120" fmla="*/ 202406 h 1062038"/>
              <a:gd name="connsiteX121" fmla="*/ 1607343 w 1658760"/>
              <a:gd name="connsiteY121" fmla="*/ 100013 h 1062038"/>
              <a:gd name="connsiteX122" fmla="*/ 1538287 w 1658760"/>
              <a:gd name="connsiteY122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57337 w 1658760"/>
              <a:gd name="connsiteY98" fmla="*/ 728663 h 1062038"/>
              <a:gd name="connsiteX99" fmla="*/ 1571625 w 1658760"/>
              <a:gd name="connsiteY99" fmla="*/ 669132 h 1062038"/>
              <a:gd name="connsiteX100" fmla="*/ 1581150 w 1658760"/>
              <a:gd name="connsiteY100" fmla="*/ 652463 h 1062038"/>
              <a:gd name="connsiteX101" fmla="*/ 1583531 w 1658760"/>
              <a:gd name="connsiteY101" fmla="*/ 645320 h 1062038"/>
              <a:gd name="connsiteX102" fmla="*/ 1593056 w 1658760"/>
              <a:gd name="connsiteY102" fmla="*/ 631032 h 1062038"/>
              <a:gd name="connsiteX103" fmla="*/ 1595437 w 1658760"/>
              <a:gd name="connsiteY103" fmla="*/ 623888 h 1062038"/>
              <a:gd name="connsiteX104" fmla="*/ 1604962 w 1658760"/>
              <a:gd name="connsiteY104" fmla="*/ 607220 h 1062038"/>
              <a:gd name="connsiteX105" fmla="*/ 1609725 w 1658760"/>
              <a:gd name="connsiteY105" fmla="*/ 590551 h 1062038"/>
              <a:gd name="connsiteX106" fmla="*/ 1612106 w 1658760"/>
              <a:gd name="connsiteY106" fmla="*/ 583407 h 1062038"/>
              <a:gd name="connsiteX107" fmla="*/ 1616868 w 1658760"/>
              <a:gd name="connsiteY107" fmla="*/ 576263 h 1062038"/>
              <a:gd name="connsiteX108" fmla="*/ 1624012 w 1658760"/>
              <a:gd name="connsiteY108" fmla="*/ 550070 h 1062038"/>
              <a:gd name="connsiteX109" fmla="*/ 1626393 w 1658760"/>
              <a:gd name="connsiteY109" fmla="*/ 533401 h 1062038"/>
              <a:gd name="connsiteX110" fmla="*/ 1631156 w 1658760"/>
              <a:gd name="connsiteY110" fmla="*/ 511970 h 1062038"/>
              <a:gd name="connsiteX111" fmla="*/ 1633537 w 1658760"/>
              <a:gd name="connsiteY111" fmla="*/ 500063 h 1062038"/>
              <a:gd name="connsiteX112" fmla="*/ 1635918 w 1658760"/>
              <a:gd name="connsiteY112" fmla="*/ 492920 h 1062038"/>
              <a:gd name="connsiteX113" fmla="*/ 1638300 w 1658760"/>
              <a:gd name="connsiteY113" fmla="*/ 481013 h 1062038"/>
              <a:gd name="connsiteX114" fmla="*/ 1643062 w 1658760"/>
              <a:gd name="connsiteY114" fmla="*/ 454820 h 1062038"/>
              <a:gd name="connsiteX115" fmla="*/ 1645443 w 1658760"/>
              <a:gd name="connsiteY115" fmla="*/ 447676 h 1062038"/>
              <a:gd name="connsiteX116" fmla="*/ 1647825 w 1658760"/>
              <a:gd name="connsiteY116" fmla="*/ 426245 h 1062038"/>
              <a:gd name="connsiteX117" fmla="*/ 1650206 w 1658760"/>
              <a:gd name="connsiteY117" fmla="*/ 419101 h 1062038"/>
              <a:gd name="connsiteX118" fmla="*/ 1654968 w 1658760"/>
              <a:gd name="connsiteY118" fmla="*/ 400051 h 1062038"/>
              <a:gd name="connsiteX119" fmla="*/ 1650205 w 1658760"/>
              <a:gd name="connsiteY119" fmla="*/ 202406 h 1062038"/>
              <a:gd name="connsiteX120" fmla="*/ 1607343 w 1658760"/>
              <a:gd name="connsiteY120" fmla="*/ 100013 h 1062038"/>
              <a:gd name="connsiteX121" fmla="*/ 1538287 w 1658760"/>
              <a:gd name="connsiteY121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57337 w 1658760"/>
              <a:gd name="connsiteY98" fmla="*/ 728663 h 1062038"/>
              <a:gd name="connsiteX99" fmla="*/ 1581150 w 1658760"/>
              <a:gd name="connsiteY99" fmla="*/ 652463 h 1062038"/>
              <a:gd name="connsiteX100" fmla="*/ 1583531 w 1658760"/>
              <a:gd name="connsiteY100" fmla="*/ 645320 h 1062038"/>
              <a:gd name="connsiteX101" fmla="*/ 1593056 w 1658760"/>
              <a:gd name="connsiteY101" fmla="*/ 631032 h 1062038"/>
              <a:gd name="connsiteX102" fmla="*/ 1595437 w 1658760"/>
              <a:gd name="connsiteY102" fmla="*/ 623888 h 1062038"/>
              <a:gd name="connsiteX103" fmla="*/ 1604962 w 1658760"/>
              <a:gd name="connsiteY103" fmla="*/ 607220 h 1062038"/>
              <a:gd name="connsiteX104" fmla="*/ 1609725 w 1658760"/>
              <a:gd name="connsiteY104" fmla="*/ 590551 h 1062038"/>
              <a:gd name="connsiteX105" fmla="*/ 1612106 w 1658760"/>
              <a:gd name="connsiteY105" fmla="*/ 583407 h 1062038"/>
              <a:gd name="connsiteX106" fmla="*/ 1616868 w 1658760"/>
              <a:gd name="connsiteY106" fmla="*/ 576263 h 1062038"/>
              <a:gd name="connsiteX107" fmla="*/ 1624012 w 1658760"/>
              <a:gd name="connsiteY107" fmla="*/ 550070 h 1062038"/>
              <a:gd name="connsiteX108" fmla="*/ 1626393 w 1658760"/>
              <a:gd name="connsiteY108" fmla="*/ 533401 h 1062038"/>
              <a:gd name="connsiteX109" fmla="*/ 1631156 w 1658760"/>
              <a:gd name="connsiteY109" fmla="*/ 511970 h 1062038"/>
              <a:gd name="connsiteX110" fmla="*/ 1633537 w 1658760"/>
              <a:gd name="connsiteY110" fmla="*/ 500063 h 1062038"/>
              <a:gd name="connsiteX111" fmla="*/ 1635918 w 1658760"/>
              <a:gd name="connsiteY111" fmla="*/ 492920 h 1062038"/>
              <a:gd name="connsiteX112" fmla="*/ 1638300 w 1658760"/>
              <a:gd name="connsiteY112" fmla="*/ 481013 h 1062038"/>
              <a:gd name="connsiteX113" fmla="*/ 1643062 w 1658760"/>
              <a:gd name="connsiteY113" fmla="*/ 454820 h 1062038"/>
              <a:gd name="connsiteX114" fmla="*/ 1645443 w 1658760"/>
              <a:gd name="connsiteY114" fmla="*/ 447676 h 1062038"/>
              <a:gd name="connsiteX115" fmla="*/ 1647825 w 1658760"/>
              <a:gd name="connsiteY115" fmla="*/ 426245 h 1062038"/>
              <a:gd name="connsiteX116" fmla="*/ 1650206 w 1658760"/>
              <a:gd name="connsiteY116" fmla="*/ 419101 h 1062038"/>
              <a:gd name="connsiteX117" fmla="*/ 1654968 w 1658760"/>
              <a:gd name="connsiteY117" fmla="*/ 400051 h 1062038"/>
              <a:gd name="connsiteX118" fmla="*/ 1650205 w 1658760"/>
              <a:gd name="connsiteY118" fmla="*/ 202406 h 1062038"/>
              <a:gd name="connsiteX119" fmla="*/ 1607343 w 1658760"/>
              <a:gd name="connsiteY119" fmla="*/ 100013 h 1062038"/>
              <a:gd name="connsiteX120" fmla="*/ 1538287 w 1658760"/>
              <a:gd name="connsiteY120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57337 w 1658760"/>
              <a:gd name="connsiteY98" fmla="*/ 728663 h 1062038"/>
              <a:gd name="connsiteX99" fmla="*/ 1581150 w 1658760"/>
              <a:gd name="connsiteY99" fmla="*/ 652463 h 1062038"/>
              <a:gd name="connsiteX100" fmla="*/ 1593056 w 1658760"/>
              <a:gd name="connsiteY100" fmla="*/ 631032 h 1062038"/>
              <a:gd name="connsiteX101" fmla="*/ 1595437 w 1658760"/>
              <a:gd name="connsiteY101" fmla="*/ 623888 h 1062038"/>
              <a:gd name="connsiteX102" fmla="*/ 1604962 w 1658760"/>
              <a:gd name="connsiteY102" fmla="*/ 607220 h 1062038"/>
              <a:gd name="connsiteX103" fmla="*/ 1609725 w 1658760"/>
              <a:gd name="connsiteY103" fmla="*/ 590551 h 1062038"/>
              <a:gd name="connsiteX104" fmla="*/ 1612106 w 1658760"/>
              <a:gd name="connsiteY104" fmla="*/ 583407 h 1062038"/>
              <a:gd name="connsiteX105" fmla="*/ 1616868 w 1658760"/>
              <a:gd name="connsiteY105" fmla="*/ 576263 h 1062038"/>
              <a:gd name="connsiteX106" fmla="*/ 1624012 w 1658760"/>
              <a:gd name="connsiteY106" fmla="*/ 550070 h 1062038"/>
              <a:gd name="connsiteX107" fmla="*/ 1626393 w 1658760"/>
              <a:gd name="connsiteY107" fmla="*/ 533401 h 1062038"/>
              <a:gd name="connsiteX108" fmla="*/ 1631156 w 1658760"/>
              <a:gd name="connsiteY108" fmla="*/ 511970 h 1062038"/>
              <a:gd name="connsiteX109" fmla="*/ 1633537 w 1658760"/>
              <a:gd name="connsiteY109" fmla="*/ 500063 h 1062038"/>
              <a:gd name="connsiteX110" fmla="*/ 1635918 w 1658760"/>
              <a:gd name="connsiteY110" fmla="*/ 492920 h 1062038"/>
              <a:gd name="connsiteX111" fmla="*/ 1638300 w 1658760"/>
              <a:gd name="connsiteY111" fmla="*/ 481013 h 1062038"/>
              <a:gd name="connsiteX112" fmla="*/ 1643062 w 1658760"/>
              <a:gd name="connsiteY112" fmla="*/ 454820 h 1062038"/>
              <a:gd name="connsiteX113" fmla="*/ 1645443 w 1658760"/>
              <a:gd name="connsiteY113" fmla="*/ 447676 h 1062038"/>
              <a:gd name="connsiteX114" fmla="*/ 1647825 w 1658760"/>
              <a:gd name="connsiteY114" fmla="*/ 426245 h 1062038"/>
              <a:gd name="connsiteX115" fmla="*/ 1650206 w 1658760"/>
              <a:gd name="connsiteY115" fmla="*/ 419101 h 1062038"/>
              <a:gd name="connsiteX116" fmla="*/ 1654968 w 1658760"/>
              <a:gd name="connsiteY116" fmla="*/ 400051 h 1062038"/>
              <a:gd name="connsiteX117" fmla="*/ 1650205 w 1658760"/>
              <a:gd name="connsiteY117" fmla="*/ 202406 h 1062038"/>
              <a:gd name="connsiteX118" fmla="*/ 1607343 w 1658760"/>
              <a:gd name="connsiteY118" fmla="*/ 100013 h 1062038"/>
              <a:gd name="connsiteX119" fmla="*/ 1538287 w 1658760"/>
              <a:gd name="connsiteY119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57337 w 1658760"/>
              <a:gd name="connsiteY98" fmla="*/ 728663 h 1062038"/>
              <a:gd name="connsiteX99" fmla="*/ 1593056 w 1658760"/>
              <a:gd name="connsiteY99" fmla="*/ 631032 h 1062038"/>
              <a:gd name="connsiteX100" fmla="*/ 1595437 w 1658760"/>
              <a:gd name="connsiteY100" fmla="*/ 623888 h 1062038"/>
              <a:gd name="connsiteX101" fmla="*/ 1604962 w 1658760"/>
              <a:gd name="connsiteY101" fmla="*/ 607220 h 1062038"/>
              <a:gd name="connsiteX102" fmla="*/ 1609725 w 1658760"/>
              <a:gd name="connsiteY102" fmla="*/ 590551 h 1062038"/>
              <a:gd name="connsiteX103" fmla="*/ 1612106 w 1658760"/>
              <a:gd name="connsiteY103" fmla="*/ 583407 h 1062038"/>
              <a:gd name="connsiteX104" fmla="*/ 1616868 w 1658760"/>
              <a:gd name="connsiteY104" fmla="*/ 576263 h 1062038"/>
              <a:gd name="connsiteX105" fmla="*/ 1624012 w 1658760"/>
              <a:gd name="connsiteY105" fmla="*/ 550070 h 1062038"/>
              <a:gd name="connsiteX106" fmla="*/ 1626393 w 1658760"/>
              <a:gd name="connsiteY106" fmla="*/ 533401 h 1062038"/>
              <a:gd name="connsiteX107" fmla="*/ 1631156 w 1658760"/>
              <a:gd name="connsiteY107" fmla="*/ 511970 h 1062038"/>
              <a:gd name="connsiteX108" fmla="*/ 1633537 w 1658760"/>
              <a:gd name="connsiteY108" fmla="*/ 500063 h 1062038"/>
              <a:gd name="connsiteX109" fmla="*/ 1635918 w 1658760"/>
              <a:gd name="connsiteY109" fmla="*/ 492920 h 1062038"/>
              <a:gd name="connsiteX110" fmla="*/ 1638300 w 1658760"/>
              <a:gd name="connsiteY110" fmla="*/ 481013 h 1062038"/>
              <a:gd name="connsiteX111" fmla="*/ 1643062 w 1658760"/>
              <a:gd name="connsiteY111" fmla="*/ 454820 h 1062038"/>
              <a:gd name="connsiteX112" fmla="*/ 1645443 w 1658760"/>
              <a:gd name="connsiteY112" fmla="*/ 447676 h 1062038"/>
              <a:gd name="connsiteX113" fmla="*/ 1647825 w 1658760"/>
              <a:gd name="connsiteY113" fmla="*/ 426245 h 1062038"/>
              <a:gd name="connsiteX114" fmla="*/ 1650206 w 1658760"/>
              <a:gd name="connsiteY114" fmla="*/ 419101 h 1062038"/>
              <a:gd name="connsiteX115" fmla="*/ 1654968 w 1658760"/>
              <a:gd name="connsiteY115" fmla="*/ 400051 h 1062038"/>
              <a:gd name="connsiteX116" fmla="*/ 1650205 w 1658760"/>
              <a:gd name="connsiteY116" fmla="*/ 202406 h 1062038"/>
              <a:gd name="connsiteX117" fmla="*/ 1607343 w 1658760"/>
              <a:gd name="connsiteY117" fmla="*/ 100013 h 1062038"/>
              <a:gd name="connsiteX118" fmla="*/ 1538287 w 1658760"/>
              <a:gd name="connsiteY118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8275 w 1658760"/>
              <a:gd name="connsiteY93" fmla="*/ 831057 h 1062038"/>
              <a:gd name="connsiteX94" fmla="*/ 1445418 w 1658760"/>
              <a:gd name="connsiteY94" fmla="*/ 823913 h 1062038"/>
              <a:gd name="connsiteX95" fmla="*/ 1450181 w 1658760"/>
              <a:gd name="connsiteY95" fmla="*/ 816770 h 1062038"/>
              <a:gd name="connsiteX96" fmla="*/ 1483518 w 1658760"/>
              <a:gd name="connsiteY96" fmla="*/ 821533 h 1062038"/>
              <a:gd name="connsiteX97" fmla="*/ 1557337 w 1658760"/>
              <a:gd name="connsiteY97" fmla="*/ 728663 h 1062038"/>
              <a:gd name="connsiteX98" fmla="*/ 1593056 w 1658760"/>
              <a:gd name="connsiteY98" fmla="*/ 631032 h 1062038"/>
              <a:gd name="connsiteX99" fmla="*/ 1595437 w 1658760"/>
              <a:gd name="connsiteY99" fmla="*/ 623888 h 1062038"/>
              <a:gd name="connsiteX100" fmla="*/ 1604962 w 1658760"/>
              <a:gd name="connsiteY100" fmla="*/ 607220 h 1062038"/>
              <a:gd name="connsiteX101" fmla="*/ 1609725 w 1658760"/>
              <a:gd name="connsiteY101" fmla="*/ 590551 h 1062038"/>
              <a:gd name="connsiteX102" fmla="*/ 1612106 w 1658760"/>
              <a:gd name="connsiteY102" fmla="*/ 583407 h 1062038"/>
              <a:gd name="connsiteX103" fmla="*/ 1616868 w 1658760"/>
              <a:gd name="connsiteY103" fmla="*/ 576263 h 1062038"/>
              <a:gd name="connsiteX104" fmla="*/ 1624012 w 1658760"/>
              <a:gd name="connsiteY104" fmla="*/ 550070 h 1062038"/>
              <a:gd name="connsiteX105" fmla="*/ 1626393 w 1658760"/>
              <a:gd name="connsiteY105" fmla="*/ 533401 h 1062038"/>
              <a:gd name="connsiteX106" fmla="*/ 1631156 w 1658760"/>
              <a:gd name="connsiteY106" fmla="*/ 511970 h 1062038"/>
              <a:gd name="connsiteX107" fmla="*/ 1633537 w 1658760"/>
              <a:gd name="connsiteY107" fmla="*/ 500063 h 1062038"/>
              <a:gd name="connsiteX108" fmla="*/ 1635918 w 1658760"/>
              <a:gd name="connsiteY108" fmla="*/ 492920 h 1062038"/>
              <a:gd name="connsiteX109" fmla="*/ 1638300 w 1658760"/>
              <a:gd name="connsiteY109" fmla="*/ 481013 h 1062038"/>
              <a:gd name="connsiteX110" fmla="*/ 1643062 w 1658760"/>
              <a:gd name="connsiteY110" fmla="*/ 454820 h 1062038"/>
              <a:gd name="connsiteX111" fmla="*/ 1645443 w 1658760"/>
              <a:gd name="connsiteY111" fmla="*/ 447676 h 1062038"/>
              <a:gd name="connsiteX112" fmla="*/ 1647825 w 1658760"/>
              <a:gd name="connsiteY112" fmla="*/ 426245 h 1062038"/>
              <a:gd name="connsiteX113" fmla="*/ 1650206 w 1658760"/>
              <a:gd name="connsiteY113" fmla="*/ 419101 h 1062038"/>
              <a:gd name="connsiteX114" fmla="*/ 1654968 w 1658760"/>
              <a:gd name="connsiteY114" fmla="*/ 400051 h 1062038"/>
              <a:gd name="connsiteX115" fmla="*/ 1650205 w 1658760"/>
              <a:gd name="connsiteY115" fmla="*/ 202406 h 1062038"/>
              <a:gd name="connsiteX116" fmla="*/ 1607343 w 1658760"/>
              <a:gd name="connsiteY116" fmla="*/ 100013 h 1062038"/>
              <a:gd name="connsiteX117" fmla="*/ 1538287 w 1658760"/>
              <a:gd name="connsiteY117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8275 w 1658760"/>
              <a:gd name="connsiteY93" fmla="*/ 831057 h 1062038"/>
              <a:gd name="connsiteX94" fmla="*/ 1450181 w 1658760"/>
              <a:gd name="connsiteY94" fmla="*/ 816770 h 1062038"/>
              <a:gd name="connsiteX95" fmla="*/ 1483518 w 1658760"/>
              <a:gd name="connsiteY95" fmla="*/ 821533 h 1062038"/>
              <a:gd name="connsiteX96" fmla="*/ 1557337 w 1658760"/>
              <a:gd name="connsiteY96" fmla="*/ 728663 h 1062038"/>
              <a:gd name="connsiteX97" fmla="*/ 1593056 w 1658760"/>
              <a:gd name="connsiteY97" fmla="*/ 631032 h 1062038"/>
              <a:gd name="connsiteX98" fmla="*/ 1595437 w 1658760"/>
              <a:gd name="connsiteY98" fmla="*/ 623888 h 1062038"/>
              <a:gd name="connsiteX99" fmla="*/ 1604962 w 1658760"/>
              <a:gd name="connsiteY99" fmla="*/ 607220 h 1062038"/>
              <a:gd name="connsiteX100" fmla="*/ 1609725 w 1658760"/>
              <a:gd name="connsiteY100" fmla="*/ 590551 h 1062038"/>
              <a:gd name="connsiteX101" fmla="*/ 1612106 w 1658760"/>
              <a:gd name="connsiteY101" fmla="*/ 583407 h 1062038"/>
              <a:gd name="connsiteX102" fmla="*/ 1616868 w 1658760"/>
              <a:gd name="connsiteY102" fmla="*/ 576263 h 1062038"/>
              <a:gd name="connsiteX103" fmla="*/ 1624012 w 1658760"/>
              <a:gd name="connsiteY103" fmla="*/ 550070 h 1062038"/>
              <a:gd name="connsiteX104" fmla="*/ 1626393 w 1658760"/>
              <a:gd name="connsiteY104" fmla="*/ 533401 h 1062038"/>
              <a:gd name="connsiteX105" fmla="*/ 1631156 w 1658760"/>
              <a:gd name="connsiteY105" fmla="*/ 511970 h 1062038"/>
              <a:gd name="connsiteX106" fmla="*/ 1633537 w 1658760"/>
              <a:gd name="connsiteY106" fmla="*/ 500063 h 1062038"/>
              <a:gd name="connsiteX107" fmla="*/ 1635918 w 1658760"/>
              <a:gd name="connsiteY107" fmla="*/ 492920 h 1062038"/>
              <a:gd name="connsiteX108" fmla="*/ 1638300 w 1658760"/>
              <a:gd name="connsiteY108" fmla="*/ 481013 h 1062038"/>
              <a:gd name="connsiteX109" fmla="*/ 1643062 w 1658760"/>
              <a:gd name="connsiteY109" fmla="*/ 454820 h 1062038"/>
              <a:gd name="connsiteX110" fmla="*/ 1645443 w 1658760"/>
              <a:gd name="connsiteY110" fmla="*/ 447676 h 1062038"/>
              <a:gd name="connsiteX111" fmla="*/ 1647825 w 1658760"/>
              <a:gd name="connsiteY111" fmla="*/ 426245 h 1062038"/>
              <a:gd name="connsiteX112" fmla="*/ 1650206 w 1658760"/>
              <a:gd name="connsiteY112" fmla="*/ 419101 h 1062038"/>
              <a:gd name="connsiteX113" fmla="*/ 1654968 w 1658760"/>
              <a:gd name="connsiteY113" fmla="*/ 400051 h 1062038"/>
              <a:gd name="connsiteX114" fmla="*/ 1650205 w 1658760"/>
              <a:gd name="connsiteY114" fmla="*/ 202406 h 1062038"/>
              <a:gd name="connsiteX115" fmla="*/ 1607343 w 1658760"/>
              <a:gd name="connsiteY115" fmla="*/ 100013 h 1062038"/>
              <a:gd name="connsiteX116" fmla="*/ 1538287 w 1658760"/>
              <a:gd name="connsiteY116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8275 w 1658760"/>
              <a:gd name="connsiteY93" fmla="*/ 831057 h 1062038"/>
              <a:gd name="connsiteX94" fmla="*/ 1483518 w 1658760"/>
              <a:gd name="connsiteY94" fmla="*/ 821533 h 1062038"/>
              <a:gd name="connsiteX95" fmla="*/ 1557337 w 1658760"/>
              <a:gd name="connsiteY95" fmla="*/ 728663 h 1062038"/>
              <a:gd name="connsiteX96" fmla="*/ 1593056 w 1658760"/>
              <a:gd name="connsiteY96" fmla="*/ 631032 h 1062038"/>
              <a:gd name="connsiteX97" fmla="*/ 1595437 w 1658760"/>
              <a:gd name="connsiteY97" fmla="*/ 623888 h 1062038"/>
              <a:gd name="connsiteX98" fmla="*/ 1604962 w 1658760"/>
              <a:gd name="connsiteY98" fmla="*/ 607220 h 1062038"/>
              <a:gd name="connsiteX99" fmla="*/ 1609725 w 1658760"/>
              <a:gd name="connsiteY99" fmla="*/ 590551 h 1062038"/>
              <a:gd name="connsiteX100" fmla="*/ 1612106 w 1658760"/>
              <a:gd name="connsiteY100" fmla="*/ 583407 h 1062038"/>
              <a:gd name="connsiteX101" fmla="*/ 1616868 w 1658760"/>
              <a:gd name="connsiteY101" fmla="*/ 576263 h 1062038"/>
              <a:gd name="connsiteX102" fmla="*/ 1624012 w 1658760"/>
              <a:gd name="connsiteY102" fmla="*/ 550070 h 1062038"/>
              <a:gd name="connsiteX103" fmla="*/ 1626393 w 1658760"/>
              <a:gd name="connsiteY103" fmla="*/ 533401 h 1062038"/>
              <a:gd name="connsiteX104" fmla="*/ 1631156 w 1658760"/>
              <a:gd name="connsiteY104" fmla="*/ 511970 h 1062038"/>
              <a:gd name="connsiteX105" fmla="*/ 1633537 w 1658760"/>
              <a:gd name="connsiteY105" fmla="*/ 500063 h 1062038"/>
              <a:gd name="connsiteX106" fmla="*/ 1635918 w 1658760"/>
              <a:gd name="connsiteY106" fmla="*/ 492920 h 1062038"/>
              <a:gd name="connsiteX107" fmla="*/ 1638300 w 1658760"/>
              <a:gd name="connsiteY107" fmla="*/ 481013 h 1062038"/>
              <a:gd name="connsiteX108" fmla="*/ 1643062 w 1658760"/>
              <a:gd name="connsiteY108" fmla="*/ 454820 h 1062038"/>
              <a:gd name="connsiteX109" fmla="*/ 1645443 w 1658760"/>
              <a:gd name="connsiteY109" fmla="*/ 447676 h 1062038"/>
              <a:gd name="connsiteX110" fmla="*/ 1647825 w 1658760"/>
              <a:gd name="connsiteY110" fmla="*/ 426245 h 1062038"/>
              <a:gd name="connsiteX111" fmla="*/ 1650206 w 1658760"/>
              <a:gd name="connsiteY111" fmla="*/ 419101 h 1062038"/>
              <a:gd name="connsiteX112" fmla="*/ 1654968 w 1658760"/>
              <a:gd name="connsiteY112" fmla="*/ 400051 h 1062038"/>
              <a:gd name="connsiteX113" fmla="*/ 1650205 w 1658760"/>
              <a:gd name="connsiteY113" fmla="*/ 202406 h 1062038"/>
              <a:gd name="connsiteX114" fmla="*/ 1607343 w 1658760"/>
              <a:gd name="connsiteY114" fmla="*/ 100013 h 1062038"/>
              <a:gd name="connsiteX115" fmla="*/ 1538287 w 1658760"/>
              <a:gd name="connsiteY115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38275 w 1658760"/>
              <a:gd name="connsiteY92" fmla="*/ 831057 h 1062038"/>
              <a:gd name="connsiteX93" fmla="*/ 1483518 w 1658760"/>
              <a:gd name="connsiteY93" fmla="*/ 821533 h 1062038"/>
              <a:gd name="connsiteX94" fmla="*/ 1557337 w 1658760"/>
              <a:gd name="connsiteY94" fmla="*/ 728663 h 1062038"/>
              <a:gd name="connsiteX95" fmla="*/ 1593056 w 1658760"/>
              <a:gd name="connsiteY95" fmla="*/ 631032 h 1062038"/>
              <a:gd name="connsiteX96" fmla="*/ 1595437 w 1658760"/>
              <a:gd name="connsiteY96" fmla="*/ 623888 h 1062038"/>
              <a:gd name="connsiteX97" fmla="*/ 1604962 w 1658760"/>
              <a:gd name="connsiteY97" fmla="*/ 607220 h 1062038"/>
              <a:gd name="connsiteX98" fmla="*/ 1609725 w 1658760"/>
              <a:gd name="connsiteY98" fmla="*/ 590551 h 1062038"/>
              <a:gd name="connsiteX99" fmla="*/ 1612106 w 1658760"/>
              <a:gd name="connsiteY99" fmla="*/ 583407 h 1062038"/>
              <a:gd name="connsiteX100" fmla="*/ 1616868 w 1658760"/>
              <a:gd name="connsiteY100" fmla="*/ 576263 h 1062038"/>
              <a:gd name="connsiteX101" fmla="*/ 1624012 w 1658760"/>
              <a:gd name="connsiteY101" fmla="*/ 550070 h 1062038"/>
              <a:gd name="connsiteX102" fmla="*/ 1626393 w 1658760"/>
              <a:gd name="connsiteY102" fmla="*/ 533401 h 1062038"/>
              <a:gd name="connsiteX103" fmla="*/ 1631156 w 1658760"/>
              <a:gd name="connsiteY103" fmla="*/ 511970 h 1062038"/>
              <a:gd name="connsiteX104" fmla="*/ 1633537 w 1658760"/>
              <a:gd name="connsiteY104" fmla="*/ 500063 h 1062038"/>
              <a:gd name="connsiteX105" fmla="*/ 1635918 w 1658760"/>
              <a:gd name="connsiteY105" fmla="*/ 492920 h 1062038"/>
              <a:gd name="connsiteX106" fmla="*/ 1638300 w 1658760"/>
              <a:gd name="connsiteY106" fmla="*/ 481013 h 1062038"/>
              <a:gd name="connsiteX107" fmla="*/ 1643062 w 1658760"/>
              <a:gd name="connsiteY107" fmla="*/ 454820 h 1062038"/>
              <a:gd name="connsiteX108" fmla="*/ 1645443 w 1658760"/>
              <a:gd name="connsiteY108" fmla="*/ 447676 h 1062038"/>
              <a:gd name="connsiteX109" fmla="*/ 1647825 w 1658760"/>
              <a:gd name="connsiteY109" fmla="*/ 426245 h 1062038"/>
              <a:gd name="connsiteX110" fmla="*/ 1650206 w 1658760"/>
              <a:gd name="connsiteY110" fmla="*/ 419101 h 1062038"/>
              <a:gd name="connsiteX111" fmla="*/ 1654968 w 1658760"/>
              <a:gd name="connsiteY111" fmla="*/ 400051 h 1062038"/>
              <a:gd name="connsiteX112" fmla="*/ 1650205 w 1658760"/>
              <a:gd name="connsiteY112" fmla="*/ 202406 h 1062038"/>
              <a:gd name="connsiteX113" fmla="*/ 1607343 w 1658760"/>
              <a:gd name="connsiteY113" fmla="*/ 100013 h 1062038"/>
              <a:gd name="connsiteX114" fmla="*/ 1538287 w 1658760"/>
              <a:gd name="connsiteY114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83518 w 1658760"/>
              <a:gd name="connsiteY92" fmla="*/ 821533 h 1062038"/>
              <a:gd name="connsiteX93" fmla="*/ 1557337 w 1658760"/>
              <a:gd name="connsiteY93" fmla="*/ 728663 h 1062038"/>
              <a:gd name="connsiteX94" fmla="*/ 1593056 w 1658760"/>
              <a:gd name="connsiteY94" fmla="*/ 631032 h 1062038"/>
              <a:gd name="connsiteX95" fmla="*/ 1595437 w 1658760"/>
              <a:gd name="connsiteY95" fmla="*/ 623888 h 1062038"/>
              <a:gd name="connsiteX96" fmla="*/ 1604962 w 1658760"/>
              <a:gd name="connsiteY96" fmla="*/ 607220 h 1062038"/>
              <a:gd name="connsiteX97" fmla="*/ 1609725 w 1658760"/>
              <a:gd name="connsiteY97" fmla="*/ 590551 h 1062038"/>
              <a:gd name="connsiteX98" fmla="*/ 1612106 w 1658760"/>
              <a:gd name="connsiteY98" fmla="*/ 583407 h 1062038"/>
              <a:gd name="connsiteX99" fmla="*/ 1616868 w 1658760"/>
              <a:gd name="connsiteY99" fmla="*/ 576263 h 1062038"/>
              <a:gd name="connsiteX100" fmla="*/ 1624012 w 1658760"/>
              <a:gd name="connsiteY100" fmla="*/ 550070 h 1062038"/>
              <a:gd name="connsiteX101" fmla="*/ 1626393 w 1658760"/>
              <a:gd name="connsiteY101" fmla="*/ 533401 h 1062038"/>
              <a:gd name="connsiteX102" fmla="*/ 1631156 w 1658760"/>
              <a:gd name="connsiteY102" fmla="*/ 511970 h 1062038"/>
              <a:gd name="connsiteX103" fmla="*/ 1633537 w 1658760"/>
              <a:gd name="connsiteY103" fmla="*/ 500063 h 1062038"/>
              <a:gd name="connsiteX104" fmla="*/ 1635918 w 1658760"/>
              <a:gd name="connsiteY104" fmla="*/ 492920 h 1062038"/>
              <a:gd name="connsiteX105" fmla="*/ 1638300 w 1658760"/>
              <a:gd name="connsiteY105" fmla="*/ 481013 h 1062038"/>
              <a:gd name="connsiteX106" fmla="*/ 1643062 w 1658760"/>
              <a:gd name="connsiteY106" fmla="*/ 454820 h 1062038"/>
              <a:gd name="connsiteX107" fmla="*/ 1645443 w 1658760"/>
              <a:gd name="connsiteY107" fmla="*/ 447676 h 1062038"/>
              <a:gd name="connsiteX108" fmla="*/ 1647825 w 1658760"/>
              <a:gd name="connsiteY108" fmla="*/ 426245 h 1062038"/>
              <a:gd name="connsiteX109" fmla="*/ 1650206 w 1658760"/>
              <a:gd name="connsiteY109" fmla="*/ 419101 h 1062038"/>
              <a:gd name="connsiteX110" fmla="*/ 1654968 w 1658760"/>
              <a:gd name="connsiteY110" fmla="*/ 400051 h 1062038"/>
              <a:gd name="connsiteX111" fmla="*/ 1650205 w 1658760"/>
              <a:gd name="connsiteY111" fmla="*/ 202406 h 1062038"/>
              <a:gd name="connsiteX112" fmla="*/ 1607343 w 1658760"/>
              <a:gd name="connsiteY112" fmla="*/ 100013 h 1062038"/>
              <a:gd name="connsiteX113" fmla="*/ 1538287 w 1658760"/>
              <a:gd name="connsiteY113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83518 w 1658760"/>
              <a:gd name="connsiteY91" fmla="*/ 821533 h 1062038"/>
              <a:gd name="connsiteX92" fmla="*/ 1557337 w 1658760"/>
              <a:gd name="connsiteY92" fmla="*/ 728663 h 1062038"/>
              <a:gd name="connsiteX93" fmla="*/ 1593056 w 1658760"/>
              <a:gd name="connsiteY93" fmla="*/ 631032 h 1062038"/>
              <a:gd name="connsiteX94" fmla="*/ 1595437 w 1658760"/>
              <a:gd name="connsiteY94" fmla="*/ 623888 h 1062038"/>
              <a:gd name="connsiteX95" fmla="*/ 1604962 w 1658760"/>
              <a:gd name="connsiteY95" fmla="*/ 607220 h 1062038"/>
              <a:gd name="connsiteX96" fmla="*/ 1609725 w 1658760"/>
              <a:gd name="connsiteY96" fmla="*/ 590551 h 1062038"/>
              <a:gd name="connsiteX97" fmla="*/ 1612106 w 1658760"/>
              <a:gd name="connsiteY97" fmla="*/ 583407 h 1062038"/>
              <a:gd name="connsiteX98" fmla="*/ 1616868 w 1658760"/>
              <a:gd name="connsiteY98" fmla="*/ 576263 h 1062038"/>
              <a:gd name="connsiteX99" fmla="*/ 1624012 w 1658760"/>
              <a:gd name="connsiteY99" fmla="*/ 550070 h 1062038"/>
              <a:gd name="connsiteX100" fmla="*/ 1626393 w 1658760"/>
              <a:gd name="connsiteY100" fmla="*/ 533401 h 1062038"/>
              <a:gd name="connsiteX101" fmla="*/ 1631156 w 1658760"/>
              <a:gd name="connsiteY101" fmla="*/ 511970 h 1062038"/>
              <a:gd name="connsiteX102" fmla="*/ 1633537 w 1658760"/>
              <a:gd name="connsiteY102" fmla="*/ 500063 h 1062038"/>
              <a:gd name="connsiteX103" fmla="*/ 1635918 w 1658760"/>
              <a:gd name="connsiteY103" fmla="*/ 492920 h 1062038"/>
              <a:gd name="connsiteX104" fmla="*/ 1638300 w 1658760"/>
              <a:gd name="connsiteY104" fmla="*/ 481013 h 1062038"/>
              <a:gd name="connsiteX105" fmla="*/ 1643062 w 1658760"/>
              <a:gd name="connsiteY105" fmla="*/ 454820 h 1062038"/>
              <a:gd name="connsiteX106" fmla="*/ 1645443 w 1658760"/>
              <a:gd name="connsiteY106" fmla="*/ 447676 h 1062038"/>
              <a:gd name="connsiteX107" fmla="*/ 1647825 w 1658760"/>
              <a:gd name="connsiteY107" fmla="*/ 426245 h 1062038"/>
              <a:gd name="connsiteX108" fmla="*/ 1650206 w 1658760"/>
              <a:gd name="connsiteY108" fmla="*/ 419101 h 1062038"/>
              <a:gd name="connsiteX109" fmla="*/ 1654968 w 1658760"/>
              <a:gd name="connsiteY109" fmla="*/ 400051 h 1062038"/>
              <a:gd name="connsiteX110" fmla="*/ 1650205 w 1658760"/>
              <a:gd name="connsiteY110" fmla="*/ 202406 h 1062038"/>
              <a:gd name="connsiteX111" fmla="*/ 1607343 w 1658760"/>
              <a:gd name="connsiteY111" fmla="*/ 100013 h 1062038"/>
              <a:gd name="connsiteX112" fmla="*/ 1538287 w 1658760"/>
              <a:gd name="connsiteY112" fmla="*/ 0 h 106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658760" h="1062038">
                <a:moveTo>
                  <a:pt x="0" y="845345"/>
                </a:moveTo>
                <a:cubicBezTo>
                  <a:pt x="3969" y="846139"/>
                  <a:pt x="8208" y="846082"/>
                  <a:pt x="11906" y="847726"/>
                </a:cubicBezTo>
                <a:cubicBezTo>
                  <a:pt x="15533" y="849338"/>
                  <a:pt x="18180" y="852594"/>
                  <a:pt x="21431" y="854870"/>
                </a:cubicBezTo>
                <a:cubicBezTo>
                  <a:pt x="26120" y="858152"/>
                  <a:pt x="31670" y="860348"/>
                  <a:pt x="35718" y="864395"/>
                </a:cubicBezTo>
                <a:cubicBezTo>
                  <a:pt x="38099" y="866776"/>
                  <a:pt x="40060" y="869670"/>
                  <a:pt x="42862" y="871538"/>
                </a:cubicBezTo>
                <a:cubicBezTo>
                  <a:pt x="44951" y="872930"/>
                  <a:pt x="47812" y="872701"/>
                  <a:pt x="50006" y="873920"/>
                </a:cubicBezTo>
                <a:cubicBezTo>
                  <a:pt x="55009" y="876700"/>
                  <a:pt x="58863" y="881635"/>
                  <a:pt x="64293" y="883445"/>
                </a:cubicBezTo>
                <a:cubicBezTo>
                  <a:pt x="81038" y="889026"/>
                  <a:pt x="60377" y="881766"/>
                  <a:pt x="80962" y="890588"/>
                </a:cubicBezTo>
                <a:cubicBezTo>
                  <a:pt x="83269" y="891577"/>
                  <a:pt x="85912" y="891751"/>
                  <a:pt x="88106" y="892970"/>
                </a:cubicBezTo>
                <a:cubicBezTo>
                  <a:pt x="93109" y="895750"/>
                  <a:pt x="97631" y="899320"/>
                  <a:pt x="102393" y="902495"/>
                </a:cubicBezTo>
                <a:cubicBezTo>
                  <a:pt x="104774" y="904082"/>
                  <a:pt x="106822" y="906352"/>
                  <a:pt x="109537" y="907257"/>
                </a:cubicBezTo>
                <a:lnTo>
                  <a:pt x="116681" y="909638"/>
                </a:lnTo>
                <a:cubicBezTo>
                  <a:pt x="134093" y="921247"/>
                  <a:pt x="112193" y="907073"/>
                  <a:pt x="133350" y="919163"/>
                </a:cubicBezTo>
                <a:cubicBezTo>
                  <a:pt x="146277" y="926550"/>
                  <a:pt x="134536" y="921941"/>
                  <a:pt x="147637" y="926307"/>
                </a:cubicBezTo>
                <a:lnTo>
                  <a:pt x="161925" y="935832"/>
                </a:lnTo>
                <a:cubicBezTo>
                  <a:pt x="164306" y="937419"/>
                  <a:pt x="166353" y="939690"/>
                  <a:pt x="169068" y="940595"/>
                </a:cubicBezTo>
                <a:cubicBezTo>
                  <a:pt x="179317" y="944011"/>
                  <a:pt x="173777" y="942367"/>
                  <a:pt x="185737" y="945357"/>
                </a:cubicBezTo>
                <a:cubicBezTo>
                  <a:pt x="195593" y="950286"/>
                  <a:pt x="197776" y="951939"/>
                  <a:pt x="209550" y="954882"/>
                </a:cubicBezTo>
                <a:cubicBezTo>
                  <a:pt x="212725" y="955676"/>
                  <a:pt x="215880" y="956553"/>
                  <a:pt x="219075" y="957263"/>
                </a:cubicBezTo>
                <a:cubicBezTo>
                  <a:pt x="223026" y="958141"/>
                  <a:pt x="227055" y="958663"/>
                  <a:pt x="230981" y="959645"/>
                </a:cubicBezTo>
                <a:cubicBezTo>
                  <a:pt x="233416" y="960254"/>
                  <a:pt x="235744" y="961232"/>
                  <a:pt x="238125" y="962026"/>
                </a:cubicBezTo>
                <a:cubicBezTo>
                  <a:pt x="240506" y="963613"/>
                  <a:pt x="242653" y="965626"/>
                  <a:pt x="245268" y="966788"/>
                </a:cubicBezTo>
                <a:cubicBezTo>
                  <a:pt x="249856" y="968827"/>
                  <a:pt x="254793" y="969963"/>
                  <a:pt x="259556" y="971551"/>
                </a:cubicBezTo>
                <a:lnTo>
                  <a:pt x="266700" y="973932"/>
                </a:lnTo>
                <a:cubicBezTo>
                  <a:pt x="269081" y="974726"/>
                  <a:pt x="271382" y="975821"/>
                  <a:pt x="273843" y="976313"/>
                </a:cubicBezTo>
                <a:cubicBezTo>
                  <a:pt x="277812" y="977107"/>
                  <a:pt x="281823" y="977713"/>
                  <a:pt x="285750" y="978695"/>
                </a:cubicBezTo>
                <a:cubicBezTo>
                  <a:pt x="288185" y="979304"/>
                  <a:pt x="290586" y="980087"/>
                  <a:pt x="292893" y="981076"/>
                </a:cubicBezTo>
                <a:cubicBezTo>
                  <a:pt x="296156" y="982474"/>
                  <a:pt x="298993" y="984904"/>
                  <a:pt x="302418" y="985838"/>
                </a:cubicBezTo>
                <a:cubicBezTo>
                  <a:pt x="307833" y="987315"/>
                  <a:pt x="313531" y="987426"/>
                  <a:pt x="319087" y="988220"/>
                </a:cubicBezTo>
                <a:cubicBezTo>
                  <a:pt x="321468" y="989014"/>
                  <a:pt x="323817" y="989911"/>
                  <a:pt x="326231" y="990601"/>
                </a:cubicBezTo>
                <a:cubicBezTo>
                  <a:pt x="329378" y="991500"/>
                  <a:pt x="332692" y="991833"/>
                  <a:pt x="335756" y="992982"/>
                </a:cubicBezTo>
                <a:cubicBezTo>
                  <a:pt x="353107" y="999489"/>
                  <a:pt x="337967" y="996183"/>
                  <a:pt x="352425" y="1000126"/>
                </a:cubicBezTo>
                <a:cubicBezTo>
                  <a:pt x="358740" y="1001848"/>
                  <a:pt x="365125" y="1003300"/>
                  <a:pt x="371475" y="1004888"/>
                </a:cubicBezTo>
                <a:lnTo>
                  <a:pt x="381000" y="1007270"/>
                </a:lnTo>
                <a:cubicBezTo>
                  <a:pt x="383381" y="1008857"/>
                  <a:pt x="385428" y="1011127"/>
                  <a:pt x="388143" y="1012032"/>
                </a:cubicBezTo>
                <a:cubicBezTo>
                  <a:pt x="392724" y="1013559"/>
                  <a:pt x="397696" y="1013466"/>
                  <a:pt x="402431" y="1014413"/>
                </a:cubicBezTo>
                <a:cubicBezTo>
                  <a:pt x="405640" y="1015055"/>
                  <a:pt x="408809" y="1015896"/>
                  <a:pt x="411956" y="1016795"/>
                </a:cubicBezTo>
                <a:cubicBezTo>
                  <a:pt x="414370" y="1017485"/>
                  <a:pt x="416665" y="1018567"/>
                  <a:pt x="419100" y="1019176"/>
                </a:cubicBezTo>
                <a:cubicBezTo>
                  <a:pt x="429323" y="1021732"/>
                  <a:pt x="434669" y="1021813"/>
                  <a:pt x="445293" y="1023938"/>
                </a:cubicBezTo>
                <a:cubicBezTo>
                  <a:pt x="473366" y="1029553"/>
                  <a:pt x="429107" y="1022647"/>
                  <a:pt x="471487" y="1028701"/>
                </a:cubicBezTo>
                <a:cubicBezTo>
                  <a:pt x="488238" y="1034284"/>
                  <a:pt x="468154" y="1028144"/>
                  <a:pt x="500062" y="1033463"/>
                </a:cubicBezTo>
                <a:cubicBezTo>
                  <a:pt x="502538" y="1033876"/>
                  <a:pt x="504756" y="1035300"/>
                  <a:pt x="507206" y="1035845"/>
                </a:cubicBezTo>
                <a:cubicBezTo>
                  <a:pt x="511919" y="1036892"/>
                  <a:pt x="516718" y="1037510"/>
                  <a:pt x="521493" y="1038226"/>
                </a:cubicBezTo>
                <a:cubicBezTo>
                  <a:pt x="532594" y="1039891"/>
                  <a:pt x="543941" y="1040265"/>
                  <a:pt x="554831" y="1042988"/>
                </a:cubicBezTo>
                <a:cubicBezTo>
                  <a:pt x="558006" y="1043782"/>
                  <a:pt x="561161" y="1044660"/>
                  <a:pt x="564356" y="1045370"/>
                </a:cubicBezTo>
                <a:cubicBezTo>
                  <a:pt x="575413" y="1047827"/>
                  <a:pt x="575617" y="1047227"/>
                  <a:pt x="585787" y="1050132"/>
                </a:cubicBezTo>
                <a:cubicBezTo>
                  <a:pt x="591710" y="1051824"/>
                  <a:pt x="596136" y="1054151"/>
                  <a:pt x="602456" y="1054895"/>
                </a:cubicBezTo>
                <a:cubicBezTo>
                  <a:pt x="612734" y="1056104"/>
                  <a:pt x="623089" y="1056539"/>
                  <a:pt x="633412" y="1057276"/>
                </a:cubicBezTo>
                <a:cubicBezTo>
                  <a:pt x="678171" y="1060473"/>
                  <a:pt x="671287" y="1059751"/>
                  <a:pt x="723900" y="1062038"/>
                </a:cubicBezTo>
                <a:lnTo>
                  <a:pt x="940593" y="1059657"/>
                </a:lnTo>
                <a:cubicBezTo>
                  <a:pt x="943865" y="1059588"/>
                  <a:pt x="946923" y="1057986"/>
                  <a:pt x="950118" y="1057276"/>
                </a:cubicBezTo>
                <a:cubicBezTo>
                  <a:pt x="954069" y="1056398"/>
                  <a:pt x="958098" y="1055877"/>
                  <a:pt x="962025" y="1054895"/>
                </a:cubicBezTo>
                <a:cubicBezTo>
                  <a:pt x="964460" y="1054286"/>
                  <a:pt x="966733" y="1053122"/>
                  <a:pt x="969168" y="1052513"/>
                </a:cubicBezTo>
                <a:cubicBezTo>
                  <a:pt x="973095" y="1051531"/>
                  <a:pt x="977170" y="1051197"/>
                  <a:pt x="981075" y="1050132"/>
                </a:cubicBezTo>
                <a:cubicBezTo>
                  <a:pt x="985918" y="1048811"/>
                  <a:pt x="990492" y="1046588"/>
                  <a:pt x="995362" y="1045370"/>
                </a:cubicBezTo>
                <a:lnTo>
                  <a:pt x="1014412" y="1040607"/>
                </a:lnTo>
                <a:cubicBezTo>
                  <a:pt x="1016793" y="1039020"/>
                  <a:pt x="1018866" y="1036823"/>
                  <a:pt x="1021556" y="1035845"/>
                </a:cubicBezTo>
                <a:cubicBezTo>
                  <a:pt x="1021566" y="1035841"/>
                  <a:pt x="1045363" y="1029893"/>
                  <a:pt x="1050131" y="1028701"/>
                </a:cubicBezTo>
                <a:cubicBezTo>
                  <a:pt x="1053189" y="1027937"/>
                  <a:pt x="1063380" y="1025648"/>
                  <a:pt x="1066800" y="1023938"/>
                </a:cubicBezTo>
                <a:cubicBezTo>
                  <a:pt x="1069359" y="1022658"/>
                  <a:pt x="1071228" y="1020081"/>
                  <a:pt x="1073943" y="1019176"/>
                </a:cubicBezTo>
                <a:cubicBezTo>
                  <a:pt x="1078524" y="1017649"/>
                  <a:pt x="1083496" y="1017742"/>
                  <a:pt x="1088231" y="1016795"/>
                </a:cubicBezTo>
                <a:cubicBezTo>
                  <a:pt x="1091440" y="1016153"/>
                  <a:pt x="1094609" y="1015312"/>
                  <a:pt x="1097756" y="1014413"/>
                </a:cubicBezTo>
                <a:cubicBezTo>
                  <a:pt x="1111173" y="1010579"/>
                  <a:pt x="1098546" y="1013622"/>
                  <a:pt x="1114425" y="1007270"/>
                </a:cubicBezTo>
                <a:cubicBezTo>
                  <a:pt x="1119086" y="1005406"/>
                  <a:pt x="1123842" y="1003724"/>
                  <a:pt x="1128712" y="1002507"/>
                </a:cubicBezTo>
                <a:cubicBezTo>
                  <a:pt x="1158436" y="995077"/>
                  <a:pt x="1121508" y="1004567"/>
                  <a:pt x="1145381" y="997745"/>
                </a:cubicBezTo>
                <a:cubicBezTo>
                  <a:pt x="1148528" y="996846"/>
                  <a:pt x="1151759" y="996262"/>
                  <a:pt x="1154906" y="995363"/>
                </a:cubicBezTo>
                <a:cubicBezTo>
                  <a:pt x="1157320" y="994673"/>
                  <a:pt x="1159615" y="993591"/>
                  <a:pt x="1162050" y="992982"/>
                </a:cubicBezTo>
                <a:cubicBezTo>
                  <a:pt x="1188974" y="986252"/>
                  <a:pt x="1157594" y="996055"/>
                  <a:pt x="1188243" y="985838"/>
                </a:cubicBezTo>
                <a:cubicBezTo>
                  <a:pt x="1190624" y="985044"/>
                  <a:pt x="1193298" y="984849"/>
                  <a:pt x="1195387" y="983457"/>
                </a:cubicBezTo>
                <a:cubicBezTo>
                  <a:pt x="1197768" y="981870"/>
                  <a:pt x="1199901" y="979822"/>
                  <a:pt x="1202531" y="978695"/>
                </a:cubicBezTo>
                <a:cubicBezTo>
                  <a:pt x="1205539" y="977406"/>
                  <a:pt x="1208909" y="977212"/>
                  <a:pt x="1212056" y="976313"/>
                </a:cubicBezTo>
                <a:cubicBezTo>
                  <a:pt x="1214470" y="975623"/>
                  <a:pt x="1216786" y="974622"/>
                  <a:pt x="1219200" y="973932"/>
                </a:cubicBezTo>
                <a:cubicBezTo>
                  <a:pt x="1222347" y="973033"/>
                  <a:pt x="1225590" y="972491"/>
                  <a:pt x="1228725" y="971551"/>
                </a:cubicBezTo>
                <a:cubicBezTo>
                  <a:pt x="1233533" y="970108"/>
                  <a:pt x="1238835" y="969572"/>
                  <a:pt x="1243012" y="966788"/>
                </a:cubicBezTo>
                <a:cubicBezTo>
                  <a:pt x="1252245" y="960634"/>
                  <a:pt x="1247441" y="962931"/>
                  <a:pt x="1257300" y="959645"/>
                </a:cubicBezTo>
                <a:lnTo>
                  <a:pt x="1271587" y="950120"/>
                </a:lnTo>
                <a:cubicBezTo>
                  <a:pt x="1273968" y="948532"/>
                  <a:pt x="1275954" y="946051"/>
                  <a:pt x="1278731" y="945357"/>
                </a:cubicBezTo>
                <a:lnTo>
                  <a:pt x="1288256" y="942976"/>
                </a:lnTo>
                <a:cubicBezTo>
                  <a:pt x="1290637" y="941388"/>
                  <a:pt x="1292840" y="939493"/>
                  <a:pt x="1295400" y="938213"/>
                </a:cubicBezTo>
                <a:cubicBezTo>
                  <a:pt x="1297645" y="937091"/>
                  <a:pt x="1300349" y="937051"/>
                  <a:pt x="1302543" y="935832"/>
                </a:cubicBezTo>
                <a:cubicBezTo>
                  <a:pt x="1307547" y="933052"/>
                  <a:pt x="1312068" y="929482"/>
                  <a:pt x="1316831" y="926307"/>
                </a:cubicBezTo>
                <a:cubicBezTo>
                  <a:pt x="1319212" y="924720"/>
                  <a:pt x="1321260" y="922450"/>
                  <a:pt x="1323975" y="921545"/>
                </a:cubicBezTo>
                <a:cubicBezTo>
                  <a:pt x="1326356" y="920751"/>
                  <a:pt x="1328924" y="920382"/>
                  <a:pt x="1331118" y="919163"/>
                </a:cubicBezTo>
                <a:cubicBezTo>
                  <a:pt x="1336122" y="916383"/>
                  <a:pt x="1340643" y="912813"/>
                  <a:pt x="1345406" y="909638"/>
                </a:cubicBezTo>
                <a:cubicBezTo>
                  <a:pt x="1347787" y="908051"/>
                  <a:pt x="1349835" y="905781"/>
                  <a:pt x="1352550" y="904876"/>
                </a:cubicBezTo>
                <a:lnTo>
                  <a:pt x="1359693" y="902495"/>
                </a:lnTo>
                <a:lnTo>
                  <a:pt x="1373981" y="892970"/>
                </a:lnTo>
                <a:cubicBezTo>
                  <a:pt x="1376362" y="891382"/>
                  <a:pt x="1378565" y="889487"/>
                  <a:pt x="1381125" y="888207"/>
                </a:cubicBezTo>
                <a:cubicBezTo>
                  <a:pt x="1386953" y="885293"/>
                  <a:pt x="1392741" y="882892"/>
                  <a:pt x="1397793" y="878682"/>
                </a:cubicBezTo>
                <a:cubicBezTo>
                  <a:pt x="1416114" y="863413"/>
                  <a:pt x="1394356" y="878591"/>
                  <a:pt x="1412081" y="866776"/>
                </a:cubicBezTo>
                <a:cubicBezTo>
                  <a:pt x="1413668" y="864395"/>
                  <a:pt x="1404937" y="867172"/>
                  <a:pt x="1416843" y="859632"/>
                </a:cubicBezTo>
                <a:cubicBezTo>
                  <a:pt x="1428749" y="852092"/>
                  <a:pt x="1460103" y="843361"/>
                  <a:pt x="1483518" y="821533"/>
                </a:cubicBezTo>
                <a:cubicBezTo>
                  <a:pt x="1506933" y="799705"/>
                  <a:pt x="1539081" y="760413"/>
                  <a:pt x="1557337" y="728663"/>
                </a:cubicBezTo>
                <a:cubicBezTo>
                  <a:pt x="1575593" y="696913"/>
                  <a:pt x="1586706" y="648494"/>
                  <a:pt x="1593056" y="631032"/>
                </a:cubicBezTo>
                <a:cubicBezTo>
                  <a:pt x="1599406" y="613570"/>
                  <a:pt x="1594314" y="626133"/>
                  <a:pt x="1595437" y="623888"/>
                </a:cubicBezTo>
                <a:cubicBezTo>
                  <a:pt x="1607393" y="599978"/>
                  <a:pt x="1592441" y="636439"/>
                  <a:pt x="1604962" y="607220"/>
                </a:cubicBezTo>
                <a:cubicBezTo>
                  <a:pt x="1607406" y="601516"/>
                  <a:pt x="1608001" y="596585"/>
                  <a:pt x="1609725" y="590551"/>
                </a:cubicBezTo>
                <a:cubicBezTo>
                  <a:pt x="1610415" y="588137"/>
                  <a:pt x="1610984" y="585652"/>
                  <a:pt x="1612106" y="583407"/>
                </a:cubicBezTo>
                <a:cubicBezTo>
                  <a:pt x="1613386" y="580847"/>
                  <a:pt x="1615281" y="578644"/>
                  <a:pt x="1616868" y="576263"/>
                </a:cubicBezTo>
                <a:cubicBezTo>
                  <a:pt x="1622240" y="554778"/>
                  <a:pt x="1619561" y="563423"/>
                  <a:pt x="1624012" y="550070"/>
                </a:cubicBezTo>
                <a:cubicBezTo>
                  <a:pt x="1624806" y="544514"/>
                  <a:pt x="1625470" y="538937"/>
                  <a:pt x="1626393" y="533401"/>
                </a:cubicBezTo>
                <a:cubicBezTo>
                  <a:pt x="1628785" y="519050"/>
                  <a:pt x="1628304" y="524804"/>
                  <a:pt x="1631156" y="511970"/>
                </a:cubicBezTo>
                <a:cubicBezTo>
                  <a:pt x="1632034" y="508019"/>
                  <a:pt x="1632555" y="503990"/>
                  <a:pt x="1633537" y="500063"/>
                </a:cubicBezTo>
                <a:cubicBezTo>
                  <a:pt x="1634146" y="497628"/>
                  <a:pt x="1635309" y="495355"/>
                  <a:pt x="1635918" y="492920"/>
                </a:cubicBezTo>
                <a:cubicBezTo>
                  <a:pt x="1636900" y="488993"/>
                  <a:pt x="1637554" y="484991"/>
                  <a:pt x="1638300" y="481013"/>
                </a:cubicBezTo>
                <a:cubicBezTo>
                  <a:pt x="1639935" y="472291"/>
                  <a:pt x="1641203" y="463497"/>
                  <a:pt x="1643062" y="454820"/>
                </a:cubicBezTo>
                <a:cubicBezTo>
                  <a:pt x="1643588" y="452366"/>
                  <a:pt x="1644649" y="450057"/>
                  <a:pt x="1645443" y="447676"/>
                </a:cubicBezTo>
                <a:cubicBezTo>
                  <a:pt x="1646237" y="440532"/>
                  <a:pt x="1646643" y="433335"/>
                  <a:pt x="1647825" y="426245"/>
                </a:cubicBezTo>
                <a:cubicBezTo>
                  <a:pt x="1648238" y="423769"/>
                  <a:pt x="1649597" y="421536"/>
                  <a:pt x="1650206" y="419101"/>
                </a:cubicBezTo>
                <a:lnTo>
                  <a:pt x="1654968" y="400051"/>
                </a:lnTo>
                <a:cubicBezTo>
                  <a:pt x="1649015" y="377826"/>
                  <a:pt x="1669652" y="269081"/>
                  <a:pt x="1650205" y="202406"/>
                </a:cubicBezTo>
                <a:cubicBezTo>
                  <a:pt x="1642665" y="155972"/>
                  <a:pt x="1625996" y="133747"/>
                  <a:pt x="1607343" y="100013"/>
                </a:cubicBezTo>
                <a:cubicBezTo>
                  <a:pt x="1588690" y="66279"/>
                  <a:pt x="1550193" y="20241"/>
                  <a:pt x="1538287" y="0"/>
                </a:cubicBezTo>
              </a:path>
            </a:pathLst>
          </a:custGeom>
          <a:noFill/>
          <a:ln w="38100">
            <a:solidFill>
              <a:srgbClr val="99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909740" y="4316560"/>
            <a:ext cx="1658760" cy="1062038"/>
          </a:xfrm>
          <a:custGeom>
            <a:avLst/>
            <a:gdLst>
              <a:gd name="connsiteX0" fmla="*/ 0 w 1654968"/>
              <a:gd name="connsiteY0" fmla="*/ 450106 h 666799"/>
              <a:gd name="connsiteX1" fmla="*/ 11906 w 1654968"/>
              <a:gd name="connsiteY1" fmla="*/ 452487 h 666799"/>
              <a:gd name="connsiteX2" fmla="*/ 21431 w 1654968"/>
              <a:gd name="connsiteY2" fmla="*/ 459631 h 666799"/>
              <a:gd name="connsiteX3" fmla="*/ 35718 w 1654968"/>
              <a:gd name="connsiteY3" fmla="*/ 469156 h 666799"/>
              <a:gd name="connsiteX4" fmla="*/ 42862 w 1654968"/>
              <a:gd name="connsiteY4" fmla="*/ 476299 h 666799"/>
              <a:gd name="connsiteX5" fmla="*/ 50006 w 1654968"/>
              <a:gd name="connsiteY5" fmla="*/ 478681 h 666799"/>
              <a:gd name="connsiteX6" fmla="*/ 64293 w 1654968"/>
              <a:gd name="connsiteY6" fmla="*/ 488206 h 666799"/>
              <a:gd name="connsiteX7" fmla="*/ 80962 w 1654968"/>
              <a:gd name="connsiteY7" fmla="*/ 495349 h 666799"/>
              <a:gd name="connsiteX8" fmla="*/ 88106 w 1654968"/>
              <a:gd name="connsiteY8" fmla="*/ 497731 h 666799"/>
              <a:gd name="connsiteX9" fmla="*/ 102393 w 1654968"/>
              <a:gd name="connsiteY9" fmla="*/ 507256 h 666799"/>
              <a:gd name="connsiteX10" fmla="*/ 109537 w 1654968"/>
              <a:gd name="connsiteY10" fmla="*/ 512018 h 666799"/>
              <a:gd name="connsiteX11" fmla="*/ 116681 w 1654968"/>
              <a:gd name="connsiteY11" fmla="*/ 514399 h 666799"/>
              <a:gd name="connsiteX12" fmla="*/ 133350 w 1654968"/>
              <a:gd name="connsiteY12" fmla="*/ 523924 h 666799"/>
              <a:gd name="connsiteX13" fmla="*/ 147637 w 1654968"/>
              <a:gd name="connsiteY13" fmla="*/ 531068 h 666799"/>
              <a:gd name="connsiteX14" fmla="*/ 161925 w 1654968"/>
              <a:gd name="connsiteY14" fmla="*/ 540593 h 666799"/>
              <a:gd name="connsiteX15" fmla="*/ 169068 w 1654968"/>
              <a:gd name="connsiteY15" fmla="*/ 545356 h 666799"/>
              <a:gd name="connsiteX16" fmla="*/ 185737 w 1654968"/>
              <a:gd name="connsiteY16" fmla="*/ 550118 h 666799"/>
              <a:gd name="connsiteX17" fmla="*/ 209550 w 1654968"/>
              <a:gd name="connsiteY17" fmla="*/ 559643 h 666799"/>
              <a:gd name="connsiteX18" fmla="*/ 219075 w 1654968"/>
              <a:gd name="connsiteY18" fmla="*/ 562024 h 666799"/>
              <a:gd name="connsiteX19" fmla="*/ 230981 w 1654968"/>
              <a:gd name="connsiteY19" fmla="*/ 564406 h 666799"/>
              <a:gd name="connsiteX20" fmla="*/ 238125 w 1654968"/>
              <a:gd name="connsiteY20" fmla="*/ 566787 h 666799"/>
              <a:gd name="connsiteX21" fmla="*/ 245268 w 1654968"/>
              <a:gd name="connsiteY21" fmla="*/ 571549 h 666799"/>
              <a:gd name="connsiteX22" fmla="*/ 259556 w 1654968"/>
              <a:gd name="connsiteY22" fmla="*/ 576312 h 666799"/>
              <a:gd name="connsiteX23" fmla="*/ 266700 w 1654968"/>
              <a:gd name="connsiteY23" fmla="*/ 578693 h 666799"/>
              <a:gd name="connsiteX24" fmla="*/ 273843 w 1654968"/>
              <a:gd name="connsiteY24" fmla="*/ 581074 h 666799"/>
              <a:gd name="connsiteX25" fmla="*/ 285750 w 1654968"/>
              <a:gd name="connsiteY25" fmla="*/ 583456 h 666799"/>
              <a:gd name="connsiteX26" fmla="*/ 292893 w 1654968"/>
              <a:gd name="connsiteY26" fmla="*/ 585837 h 666799"/>
              <a:gd name="connsiteX27" fmla="*/ 302418 w 1654968"/>
              <a:gd name="connsiteY27" fmla="*/ 590599 h 666799"/>
              <a:gd name="connsiteX28" fmla="*/ 319087 w 1654968"/>
              <a:gd name="connsiteY28" fmla="*/ 592981 h 666799"/>
              <a:gd name="connsiteX29" fmla="*/ 326231 w 1654968"/>
              <a:gd name="connsiteY29" fmla="*/ 595362 h 666799"/>
              <a:gd name="connsiteX30" fmla="*/ 335756 w 1654968"/>
              <a:gd name="connsiteY30" fmla="*/ 597743 h 666799"/>
              <a:gd name="connsiteX31" fmla="*/ 352425 w 1654968"/>
              <a:gd name="connsiteY31" fmla="*/ 604887 h 666799"/>
              <a:gd name="connsiteX32" fmla="*/ 371475 w 1654968"/>
              <a:gd name="connsiteY32" fmla="*/ 609649 h 666799"/>
              <a:gd name="connsiteX33" fmla="*/ 381000 w 1654968"/>
              <a:gd name="connsiteY33" fmla="*/ 612031 h 666799"/>
              <a:gd name="connsiteX34" fmla="*/ 388143 w 1654968"/>
              <a:gd name="connsiteY34" fmla="*/ 616793 h 666799"/>
              <a:gd name="connsiteX35" fmla="*/ 402431 w 1654968"/>
              <a:gd name="connsiteY35" fmla="*/ 619174 h 666799"/>
              <a:gd name="connsiteX36" fmla="*/ 411956 w 1654968"/>
              <a:gd name="connsiteY36" fmla="*/ 621556 h 666799"/>
              <a:gd name="connsiteX37" fmla="*/ 419100 w 1654968"/>
              <a:gd name="connsiteY37" fmla="*/ 623937 h 666799"/>
              <a:gd name="connsiteX38" fmla="*/ 445293 w 1654968"/>
              <a:gd name="connsiteY38" fmla="*/ 628699 h 666799"/>
              <a:gd name="connsiteX39" fmla="*/ 471487 w 1654968"/>
              <a:gd name="connsiteY39" fmla="*/ 633462 h 666799"/>
              <a:gd name="connsiteX40" fmla="*/ 500062 w 1654968"/>
              <a:gd name="connsiteY40" fmla="*/ 638224 h 666799"/>
              <a:gd name="connsiteX41" fmla="*/ 507206 w 1654968"/>
              <a:gd name="connsiteY41" fmla="*/ 640606 h 666799"/>
              <a:gd name="connsiteX42" fmla="*/ 521493 w 1654968"/>
              <a:gd name="connsiteY42" fmla="*/ 642987 h 666799"/>
              <a:gd name="connsiteX43" fmla="*/ 554831 w 1654968"/>
              <a:gd name="connsiteY43" fmla="*/ 647749 h 666799"/>
              <a:gd name="connsiteX44" fmla="*/ 564356 w 1654968"/>
              <a:gd name="connsiteY44" fmla="*/ 650131 h 666799"/>
              <a:gd name="connsiteX45" fmla="*/ 585787 w 1654968"/>
              <a:gd name="connsiteY45" fmla="*/ 654893 h 666799"/>
              <a:gd name="connsiteX46" fmla="*/ 602456 w 1654968"/>
              <a:gd name="connsiteY46" fmla="*/ 659656 h 666799"/>
              <a:gd name="connsiteX47" fmla="*/ 633412 w 1654968"/>
              <a:gd name="connsiteY47" fmla="*/ 662037 h 666799"/>
              <a:gd name="connsiteX48" fmla="*/ 723900 w 1654968"/>
              <a:gd name="connsiteY48" fmla="*/ 666799 h 666799"/>
              <a:gd name="connsiteX49" fmla="*/ 940593 w 1654968"/>
              <a:gd name="connsiteY49" fmla="*/ 664418 h 666799"/>
              <a:gd name="connsiteX50" fmla="*/ 950118 w 1654968"/>
              <a:gd name="connsiteY50" fmla="*/ 662037 h 666799"/>
              <a:gd name="connsiteX51" fmla="*/ 962025 w 1654968"/>
              <a:gd name="connsiteY51" fmla="*/ 659656 h 666799"/>
              <a:gd name="connsiteX52" fmla="*/ 969168 w 1654968"/>
              <a:gd name="connsiteY52" fmla="*/ 657274 h 666799"/>
              <a:gd name="connsiteX53" fmla="*/ 981075 w 1654968"/>
              <a:gd name="connsiteY53" fmla="*/ 654893 h 666799"/>
              <a:gd name="connsiteX54" fmla="*/ 995362 w 1654968"/>
              <a:gd name="connsiteY54" fmla="*/ 650131 h 666799"/>
              <a:gd name="connsiteX55" fmla="*/ 1014412 w 1654968"/>
              <a:gd name="connsiteY55" fmla="*/ 645368 h 666799"/>
              <a:gd name="connsiteX56" fmla="*/ 1021556 w 1654968"/>
              <a:gd name="connsiteY56" fmla="*/ 640606 h 666799"/>
              <a:gd name="connsiteX57" fmla="*/ 1050131 w 1654968"/>
              <a:gd name="connsiteY57" fmla="*/ 633462 h 666799"/>
              <a:gd name="connsiteX58" fmla="*/ 1066800 w 1654968"/>
              <a:gd name="connsiteY58" fmla="*/ 628699 h 666799"/>
              <a:gd name="connsiteX59" fmla="*/ 1073943 w 1654968"/>
              <a:gd name="connsiteY59" fmla="*/ 623937 h 666799"/>
              <a:gd name="connsiteX60" fmla="*/ 1088231 w 1654968"/>
              <a:gd name="connsiteY60" fmla="*/ 621556 h 666799"/>
              <a:gd name="connsiteX61" fmla="*/ 1097756 w 1654968"/>
              <a:gd name="connsiteY61" fmla="*/ 619174 h 666799"/>
              <a:gd name="connsiteX62" fmla="*/ 1114425 w 1654968"/>
              <a:gd name="connsiteY62" fmla="*/ 612031 h 666799"/>
              <a:gd name="connsiteX63" fmla="*/ 1128712 w 1654968"/>
              <a:gd name="connsiteY63" fmla="*/ 607268 h 666799"/>
              <a:gd name="connsiteX64" fmla="*/ 1145381 w 1654968"/>
              <a:gd name="connsiteY64" fmla="*/ 602506 h 666799"/>
              <a:gd name="connsiteX65" fmla="*/ 1154906 w 1654968"/>
              <a:gd name="connsiteY65" fmla="*/ 600124 h 666799"/>
              <a:gd name="connsiteX66" fmla="*/ 1162050 w 1654968"/>
              <a:gd name="connsiteY66" fmla="*/ 597743 h 666799"/>
              <a:gd name="connsiteX67" fmla="*/ 1188243 w 1654968"/>
              <a:gd name="connsiteY67" fmla="*/ 590599 h 666799"/>
              <a:gd name="connsiteX68" fmla="*/ 1195387 w 1654968"/>
              <a:gd name="connsiteY68" fmla="*/ 588218 h 666799"/>
              <a:gd name="connsiteX69" fmla="*/ 1202531 w 1654968"/>
              <a:gd name="connsiteY69" fmla="*/ 583456 h 666799"/>
              <a:gd name="connsiteX70" fmla="*/ 1212056 w 1654968"/>
              <a:gd name="connsiteY70" fmla="*/ 581074 h 666799"/>
              <a:gd name="connsiteX71" fmla="*/ 1219200 w 1654968"/>
              <a:gd name="connsiteY71" fmla="*/ 578693 h 666799"/>
              <a:gd name="connsiteX72" fmla="*/ 1228725 w 1654968"/>
              <a:gd name="connsiteY72" fmla="*/ 576312 h 666799"/>
              <a:gd name="connsiteX73" fmla="*/ 1243012 w 1654968"/>
              <a:gd name="connsiteY73" fmla="*/ 571549 h 666799"/>
              <a:gd name="connsiteX74" fmla="*/ 1257300 w 1654968"/>
              <a:gd name="connsiteY74" fmla="*/ 564406 h 666799"/>
              <a:gd name="connsiteX75" fmla="*/ 1271587 w 1654968"/>
              <a:gd name="connsiteY75" fmla="*/ 554881 h 666799"/>
              <a:gd name="connsiteX76" fmla="*/ 1278731 w 1654968"/>
              <a:gd name="connsiteY76" fmla="*/ 550118 h 666799"/>
              <a:gd name="connsiteX77" fmla="*/ 1288256 w 1654968"/>
              <a:gd name="connsiteY77" fmla="*/ 547737 h 666799"/>
              <a:gd name="connsiteX78" fmla="*/ 1295400 w 1654968"/>
              <a:gd name="connsiteY78" fmla="*/ 542974 h 666799"/>
              <a:gd name="connsiteX79" fmla="*/ 1302543 w 1654968"/>
              <a:gd name="connsiteY79" fmla="*/ 540593 h 666799"/>
              <a:gd name="connsiteX80" fmla="*/ 1316831 w 1654968"/>
              <a:gd name="connsiteY80" fmla="*/ 531068 h 666799"/>
              <a:gd name="connsiteX81" fmla="*/ 1323975 w 1654968"/>
              <a:gd name="connsiteY81" fmla="*/ 526306 h 666799"/>
              <a:gd name="connsiteX82" fmla="*/ 1331118 w 1654968"/>
              <a:gd name="connsiteY82" fmla="*/ 523924 h 666799"/>
              <a:gd name="connsiteX83" fmla="*/ 1345406 w 1654968"/>
              <a:gd name="connsiteY83" fmla="*/ 514399 h 666799"/>
              <a:gd name="connsiteX84" fmla="*/ 1352550 w 1654968"/>
              <a:gd name="connsiteY84" fmla="*/ 509637 h 666799"/>
              <a:gd name="connsiteX85" fmla="*/ 1359693 w 1654968"/>
              <a:gd name="connsiteY85" fmla="*/ 507256 h 666799"/>
              <a:gd name="connsiteX86" fmla="*/ 1373981 w 1654968"/>
              <a:gd name="connsiteY86" fmla="*/ 497731 h 666799"/>
              <a:gd name="connsiteX87" fmla="*/ 1381125 w 1654968"/>
              <a:gd name="connsiteY87" fmla="*/ 492968 h 666799"/>
              <a:gd name="connsiteX88" fmla="*/ 1397793 w 1654968"/>
              <a:gd name="connsiteY88" fmla="*/ 483443 h 666799"/>
              <a:gd name="connsiteX89" fmla="*/ 1412081 w 1654968"/>
              <a:gd name="connsiteY89" fmla="*/ 471537 h 666799"/>
              <a:gd name="connsiteX90" fmla="*/ 1416843 w 1654968"/>
              <a:gd name="connsiteY90" fmla="*/ 464393 h 666799"/>
              <a:gd name="connsiteX91" fmla="*/ 1423987 w 1654968"/>
              <a:gd name="connsiteY91" fmla="*/ 457249 h 666799"/>
              <a:gd name="connsiteX92" fmla="*/ 1426368 w 1654968"/>
              <a:gd name="connsiteY92" fmla="*/ 450106 h 666799"/>
              <a:gd name="connsiteX93" fmla="*/ 1433512 w 1654968"/>
              <a:gd name="connsiteY93" fmla="*/ 442962 h 666799"/>
              <a:gd name="connsiteX94" fmla="*/ 1438275 w 1654968"/>
              <a:gd name="connsiteY94" fmla="*/ 435818 h 666799"/>
              <a:gd name="connsiteX95" fmla="*/ 1445418 w 1654968"/>
              <a:gd name="connsiteY95" fmla="*/ 428674 h 666799"/>
              <a:gd name="connsiteX96" fmla="*/ 1450181 w 1654968"/>
              <a:gd name="connsiteY96" fmla="*/ 421531 h 666799"/>
              <a:gd name="connsiteX97" fmla="*/ 1464468 w 1654968"/>
              <a:gd name="connsiteY97" fmla="*/ 412006 h 666799"/>
              <a:gd name="connsiteX98" fmla="*/ 1495425 w 1654968"/>
              <a:gd name="connsiteY98" fmla="*/ 381049 h 666799"/>
              <a:gd name="connsiteX99" fmla="*/ 1502568 w 1654968"/>
              <a:gd name="connsiteY99" fmla="*/ 373906 h 666799"/>
              <a:gd name="connsiteX100" fmla="*/ 1509712 w 1654968"/>
              <a:gd name="connsiteY100" fmla="*/ 366762 h 666799"/>
              <a:gd name="connsiteX101" fmla="*/ 1521618 w 1654968"/>
              <a:gd name="connsiteY101" fmla="*/ 352474 h 666799"/>
              <a:gd name="connsiteX102" fmla="*/ 1531143 w 1654968"/>
              <a:gd name="connsiteY102" fmla="*/ 338187 h 666799"/>
              <a:gd name="connsiteX103" fmla="*/ 1540668 w 1654968"/>
              <a:gd name="connsiteY103" fmla="*/ 323899 h 666799"/>
              <a:gd name="connsiteX104" fmla="*/ 1550193 w 1654968"/>
              <a:gd name="connsiteY104" fmla="*/ 309612 h 666799"/>
              <a:gd name="connsiteX105" fmla="*/ 1554956 w 1654968"/>
              <a:gd name="connsiteY105" fmla="*/ 302468 h 666799"/>
              <a:gd name="connsiteX106" fmla="*/ 1557337 w 1654968"/>
              <a:gd name="connsiteY106" fmla="*/ 295324 h 666799"/>
              <a:gd name="connsiteX107" fmla="*/ 1566862 w 1654968"/>
              <a:gd name="connsiteY107" fmla="*/ 281037 h 666799"/>
              <a:gd name="connsiteX108" fmla="*/ 1571625 w 1654968"/>
              <a:gd name="connsiteY108" fmla="*/ 273893 h 666799"/>
              <a:gd name="connsiteX109" fmla="*/ 1581150 w 1654968"/>
              <a:gd name="connsiteY109" fmla="*/ 257224 h 666799"/>
              <a:gd name="connsiteX110" fmla="*/ 1583531 w 1654968"/>
              <a:gd name="connsiteY110" fmla="*/ 250081 h 666799"/>
              <a:gd name="connsiteX111" fmla="*/ 1593056 w 1654968"/>
              <a:gd name="connsiteY111" fmla="*/ 235793 h 666799"/>
              <a:gd name="connsiteX112" fmla="*/ 1595437 w 1654968"/>
              <a:gd name="connsiteY112" fmla="*/ 228649 h 666799"/>
              <a:gd name="connsiteX113" fmla="*/ 1604962 w 1654968"/>
              <a:gd name="connsiteY113" fmla="*/ 211981 h 666799"/>
              <a:gd name="connsiteX114" fmla="*/ 1609725 w 1654968"/>
              <a:gd name="connsiteY114" fmla="*/ 195312 h 666799"/>
              <a:gd name="connsiteX115" fmla="*/ 1612106 w 1654968"/>
              <a:gd name="connsiteY115" fmla="*/ 188168 h 666799"/>
              <a:gd name="connsiteX116" fmla="*/ 1616868 w 1654968"/>
              <a:gd name="connsiteY116" fmla="*/ 181024 h 666799"/>
              <a:gd name="connsiteX117" fmla="*/ 1624012 w 1654968"/>
              <a:gd name="connsiteY117" fmla="*/ 154831 h 666799"/>
              <a:gd name="connsiteX118" fmla="*/ 1626393 w 1654968"/>
              <a:gd name="connsiteY118" fmla="*/ 138162 h 666799"/>
              <a:gd name="connsiteX119" fmla="*/ 1631156 w 1654968"/>
              <a:gd name="connsiteY119" fmla="*/ 116731 h 666799"/>
              <a:gd name="connsiteX120" fmla="*/ 1633537 w 1654968"/>
              <a:gd name="connsiteY120" fmla="*/ 104824 h 666799"/>
              <a:gd name="connsiteX121" fmla="*/ 1635918 w 1654968"/>
              <a:gd name="connsiteY121" fmla="*/ 97681 h 666799"/>
              <a:gd name="connsiteX122" fmla="*/ 1638300 w 1654968"/>
              <a:gd name="connsiteY122" fmla="*/ 85774 h 666799"/>
              <a:gd name="connsiteX123" fmla="*/ 1643062 w 1654968"/>
              <a:gd name="connsiteY123" fmla="*/ 59581 h 666799"/>
              <a:gd name="connsiteX124" fmla="*/ 1645443 w 1654968"/>
              <a:gd name="connsiteY124" fmla="*/ 52437 h 666799"/>
              <a:gd name="connsiteX125" fmla="*/ 1647825 w 1654968"/>
              <a:gd name="connsiteY125" fmla="*/ 31006 h 666799"/>
              <a:gd name="connsiteX126" fmla="*/ 1650206 w 1654968"/>
              <a:gd name="connsiteY126" fmla="*/ 23862 h 666799"/>
              <a:gd name="connsiteX127" fmla="*/ 1654968 w 1654968"/>
              <a:gd name="connsiteY127" fmla="*/ 4812 h 666799"/>
              <a:gd name="connsiteX128" fmla="*/ 1643062 w 1654968"/>
              <a:gd name="connsiteY128" fmla="*/ 49 h 666799"/>
              <a:gd name="connsiteX0" fmla="*/ 0 w 1654968"/>
              <a:gd name="connsiteY0" fmla="*/ 657226 h 873919"/>
              <a:gd name="connsiteX1" fmla="*/ 11906 w 1654968"/>
              <a:gd name="connsiteY1" fmla="*/ 659607 h 873919"/>
              <a:gd name="connsiteX2" fmla="*/ 21431 w 1654968"/>
              <a:gd name="connsiteY2" fmla="*/ 666751 h 873919"/>
              <a:gd name="connsiteX3" fmla="*/ 35718 w 1654968"/>
              <a:gd name="connsiteY3" fmla="*/ 676276 h 873919"/>
              <a:gd name="connsiteX4" fmla="*/ 42862 w 1654968"/>
              <a:gd name="connsiteY4" fmla="*/ 683419 h 873919"/>
              <a:gd name="connsiteX5" fmla="*/ 50006 w 1654968"/>
              <a:gd name="connsiteY5" fmla="*/ 685801 h 873919"/>
              <a:gd name="connsiteX6" fmla="*/ 64293 w 1654968"/>
              <a:gd name="connsiteY6" fmla="*/ 695326 h 873919"/>
              <a:gd name="connsiteX7" fmla="*/ 80962 w 1654968"/>
              <a:gd name="connsiteY7" fmla="*/ 702469 h 873919"/>
              <a:gd name="connsiteX8" fmla="*/ 88106 w 1654968"/>
              <a:gd name="connsiteY8" fmla="*/ 704851 h 873919"/>
              <a:gd name="connsiteX9" fmla="*/ 102393 w 1654968"/>
              <a:gd name="connsiteY9" fmla="*/ 714376 h 873919"/>
              <a:gd name="connsiteX10" fmla="*/ 109537 w 1654968"/>
              <a:gd name="connsiteY10" fmla="*/ 719138 h 873919"/>
              <a:gd name="connsiteX11" fmla="*/ 116681 w 1654968"/>
              <a:gd name="connsiteY11" fmla="*/ 721519 h 873919"/>
              <a:gd name="connsiteX12" fmla="*/ 133350 w 1654968"/>
              <a:gd name="connsiteY12" fmla="*/ 731044 h 873919"/>
              <a:gd name="connsiteX13" fmla="*/ 147637 w 1654968"/>
              <a:gd name="connsiteY13" fmla="*/ 738188 h 873919"/>
              <a:gd name="connsiteX14" fmla="*/ 161925 w 1654968"/>
              <a:gd name="connsiteY14" fmla="*/ 747713 h 873919"/>
              <a:gd name="connsiteX15" fmla="*/ 169068 w 1654968"/>
              <a:gd name="connsiteY15" fmla="*/ 752476 h 873919"/>
              <a:gd name="connsiteX16" fmla="*/ 185737 w 1654968"/>
              <a:gd name="connsiteY16" fmla="*/ 757238 h 873919"/>
              <a:gd name="connsiteX17" fmla="*/ 209550 w 1654968"/>
              <a:gd name="connsiteY17" fmla="*/ 766763 h 873919"/>
              <a:gd name="connsiteX18" fmla="*/ 219075 w 1654968"/>
              <a:gd name="connsiteY18" fmla="*/ 769144 h 873919"/>
              <a:gd name="connsiteX19" fmla="*/ 230981 w 1654968"/>
              <a:gd name="connsiteY19" fmla="*/ 771526 h 873919"/>
              <a:gd name="connsiteX20" fmla="*/ 238125 w 1654968"/>
              <a:gd name="connsiteY20" fmla="*/ 773907 h 873919"/>
              <a:gd name="connsiteX21" fmla="*/ 245268 w 1654968"/>
              <a:gd name="connsiteY21" fmla="*/ 778669 h 873919"/>
              <a:gd name="connsiteX22" fmla="*/ 259556 w 1654968"/>
              <a:gd name="connsiteY22" fmla="*/ 783432 h 873919"/>
              <a:gd name="connsiteX23" fmla="*/ 266700 w 1654968"/>
              <a:gd name="connsiteY23" fmla="*/ 785813 h 873919"/>
              <a:gd name="connsiteX24" fmla="*/ 273843 w 1654968"/>
              <a:gd name="connsiteY24" fmla="*/ 788194 h 873919"/>
              <a:gd name="connsiteX25" fmla="*/ 285750 w 1654968"/>
              <a:gd name="connsiteY25" fmla="*/ 790576 h 873919"/>
              <a:gd name="connsiteX26" fmla="*/ 292893 w 1654968"/>
              <a:gd name="connsiteY26" fmla="*/ 792957 h 873919"/>
              <a:gd name="connsiteX27" fmla="*/ 302418 w 1654968"/>
              <a:gd name="connsiteY27" fmla="*/ 797719 h 873919"/>
              <a:gd name="connsiteX28" fmla="*/ 319087 w 1654968"/>
              <a:gd name="connsiteY28" fmla="*/ 800101 h 873919"/>
              <a:gd name="connsiteX29" fmla="*/ 326231 w 1654968"/>
              <a:gd name="connsiteY29" fmla="*/ 802482 h 873919"/>
              <a:gd name="connsiteX30" fmla="*/ 335756 w 1654968"/>
              <a:gd name="connsiteY30" fmla="*/ 804863 h 873919"/>
              <a:gd name="connsiteX31" fmla="*/ 352425 w 1654968"/>
              <a:gd name="connsiteY31" fmla="*/ 812007 h 873919"/>
              <a:gd name="connsiteX32" fmla="*/ 371475 w 1654968"/>
              <a:gd name="connsiteY32" fmla="*/ 816769 h 873919"/>
              <a:gd name="connsiteX33" fmla="*/ 381000 w 1654968"/>
              <a:gd name="connsiteY33" fmla="*/ 819151 h 873919"/>
              <a:gd name="connsiteX34" fmla="*/ 388143 w 1654968"/>
              <a:gd name="connsiteY34" fmla="*/ 823913 h 873919"/>
              <a:gd name="connsiteX35" fmla="*/ 402431 w 1654968"/>
              <a:gd name="connsiteY35" fmla="*/ 826294 h 873919"/>
              <a:gd name="connsiteX36" fmla="*/ 411956 w 1654968"/>
              <a:gd name="connsiteY36" fmla="*/ 828676 h 873919"/>
              <a:gd name="connsiteX37" fmla="*/ 419100 w 1654968"/>
              <a:gd name="connsiteY37" fmla="*/ 831057 h 873919"/>
              <a:gd name="connsiteX38" fmla="*/ 445293 w 1654968"/>
              <a:gd name="connsiteY38" fmla="*/ 835819 h 873919"/>
              <a:gd name="connsiteX39" fmla="*/ 471487 w 1654968"/>
              <a:gd name="connsiteY39" fmla="*/ 840582 h 873919"/>
              <a:gd name="connsiteX40" fmla="*/ 500062 w 1654968"/>
              <a:gd name="connsiteY40" fmla="*/ 845344 h 873919"/>
              <a:gd name="connsiteX41" fmla="*/ 507206 w 1654968"/>
              <a:gd name="connsiteY41" fmla="*/ 847726 h 873919"/>
              <a:gd name="connsiteX42" fmla="*/ 521493 w 1654968"/>
              <a:gd name="connsiteY42" fmla="*/ 850107 h 873919"/>
              <a:gd name="connsiteX43" fmla="*/ 554831 w 1654968"/>
              <a:gd name="connsiteY43" fmla="*/ 854869 h 873919"/>
              <a:gd name="connsiteX44" fmla="*/ 564356 w 1654968"/>
              <a:gd name="connsiteY44" fmla="*/ 857251 h 873919"/>
              <a:gd name="connsiteX45" fmla="*/ 585787 w 1654968"/>
              <a:gd name="connsiteY45" fmla="*/ 862013 h 873919"/>
              <a:gd name="connsiteX46" fmla="*/ 602456 w 1654968"/>
              <a:gd name="connsiteY46" fmla="*/ 866776 h 873919"/>
              <a:gd name="connsiteX47" fmla="*/ 633412 w 1654968"/>
              <a:gd name="connsiteY47" fmla="*/ 869157 h 873919"/>
              <a:gd name="connsiteX48" fmla="*/ 723900 w 1654968"/>
              <a:gd name="connsiteY48" fmla="*/ 873919 h 873919"/>
              <a:gd name="connsiteX49" fmla="*/ 940593 w 1654968"/>
              <a:gd name="connsiteY49" fmla="*/ 871538 h 873919"/>
              <a:gd name="connsiteX50" fmla="*/ 950118 w 1654968"/>
              <a:gd name="connsiteY50" fmla="*/ 869157 h 873919"/>
              <a:gd name="connsiteX51" fmla="*/ 962025 w 1654968"/>
              <a:gd name="connsiteY51" fmla="*/ 866776 h 873919"/>
              <a:gd name="connsiteX52" fmla="*/ 969168 w 1654968"/>
              <a:gd name="connsiteY52" fmla="*/ 864394 h 873919"/>
              <a:gd name="connsiteX53" fmla="*/ 981075 w 1654968"/>
              <a:gd name="connsiteY53" fmla="*/ 862013 h 873919"/>
              <a:gd name="connsiteX54" fmla="*/ 995362 w 1654968"/>
              <a:gd name="connsiteY54" fmla="*/ 857251 h 873919"/>
              <a:gd name="connsiteX55" fmla="*/ 1014412 w 1654968"/>
              <a:gd name="connsiteY55" fmla="*/ 852488 h 873919"/>
              <a:gd name="connsiteX56" fmla="*/ 1021556 w 1654968"/>
              <a:gd name="connsiteY56" fmla="*/ 847726 h 873919"/>
              <a:gd name="connsiteX57" fmla="*/ 1050131 w 1654968"/>
              <a:gd name="connsiteY57" fmla="*/ 840582 h 873919"/>
              <a:gd name="connsiteX58" fmla="*/ 1066800 w 1654968"/>
              <a:gd name="connsiteY58" fmla="*/ 835819 h 873919"/>
              <a:gd name="connsiteX59" fmla="*/ 1073943 w 1654968"/>
              <a:gd name="connsiteY59" fmla="*/ 831057 h 873919"/>
              <a:gd name="connsiteX60" fmla="*/ 1088231 w 1654968"/>
              <a:gd name="connsiteY60" fmla="*/ 828676 h 873919"/>
              <a:gd name="connsiteX61" fmla="*/ 1097756 w 1654968"/>
              <a:gd name="connsiteY61" fmla="*/ 826294 h 873919"/>
              <a:gd name="connsiteX62" fmla="*/ 1114425 w 1654968"/>
              <a:gd name="connsiteY62" fmla="*/ 819151 h 873919"/>
              <a:gd name="connsiteX63" fmla="*/ 1128712 w 1654968"/>
              <a:gd name="connsiteY63" fmla="*/ 814388 h 873919"/>
              <a:gd name="connsiteX64" fmla="*/ 1145381 w 1654968"/>
              <a:gd name="connsiteY64" fmla="*/ 809626 h 873919"/>
              <a:gd name="connsiteX65" fmla="*/ 1154906 w 1654968"/>
              <a:gd name="connsiteY65" fmla="*/ 807244 h 873919"/>
              <a:gd name="connsiteX66" fmla="*/ 1162050 w 1654968"/>
              <a:gd name="connsiteY66" fmla="*/ 804863 h 873919"/>
              <a:gd name="connsiteX67" fmla="*/ 1188243 w 1654968"/>
              <a:gd name="connsiteY67" fmla="*/ 797719 h 873919"/>
              <a:gd name="connsiteX68" fmla="*/ 1195387 w 1654968"/>
              <a:gd name="connsiteY68" fmla="*/ 795338 h 873919"/>
              <a:gd name="connsiteX69" fmla="*/ 1202531 w 1654968"/>
              <a:gd name="connsiteY69" fmla="*/ 790576 h 873919"/>
              <a:gd name="connsiteX70" fmla="*/ 1212056 w 1654968"/>
              <a:gd name="connsiteY70" fmla="*/ 788194 h 873919"/>
              <a:gd name="connsiteX71" fmla="*/ 1219200 w 1654968"/>
              <a:gd name="connsiteY71" fmla="*/ 785813 h 873919"/>
              <a:gd name="connsiteX72" fmla="*/ 1228725 w 1654968"/>
              <a:gd name="connsiteY72" fmla="*/ 783432 h 873919"/>
              <a:gd name="connsiteX73" fmla="*/ 1243012 w 1654968"/>
              <a:gd name="connsiteY73" fmla="*/ 778669 h 873919"/>
              <a:gd name="connsiteX74" fmla="*/ 1257300 w 1654968"/>
              <a:gd name="connsiteY74" fmla="*/ 771526 h 873919"/>
              <a:gd name="connsiteX75" fmla="*/ 1271587 w 1654968"/>
              <a:gd name="connsiteY75" fmla="*/ 762001 h 873919"/>
              <a:gd name="connsiteX76" fmla="*/ 1278731 w 1654968"/>
              <a:gd name="connsiteY76" fmla="*/ 757238 h 873919"/>
              <a:gd name="connsiteX77" fmla="*/ 1288256 w 1654968"/>
              <a:gd name="connsiteY77" fmla="*/ 754857 h 873919"/>
              <a:gd name="connsiteX78" fmla="*/ 1295400 w 1654968"/>
              <a:gd name="connsiteY78" fmla="*/ 750094 h 873919"/>
              <a:gd name="connsiteX79" fmla="*/ 1302543 w 1654968"/>
              <a:gd name="connsiteY79" fmla="*/ 747713 h 873919"/>
              <a:gd name="connsiteX80" fmla="*/ 1316831 w 1654968"/>
              <a:gd name="connsiteY80" fmla="*/ 738188 h 873919"/>
              <a:gd name="connsiteX81" fmla="*/ 1323975 w 1654968"/>
              <a:gd name="connsiteY81" fmla="*/ 733426 h 873919"/>
              <a:gd name="connsiteX82" fmla="*/ 1331118 w 1654968"/>
              <a:gd name="connsiteY82" fmla="*/ 731044 h 873919"/>
              <a:gd name="connsiteX83" fmla="*/ 1345406 w 1654968"/>
              <a:gd name="connsiteY83" fmla="*/ 721519 h 873919"/>
              <a:gd name="connsiteX84" fmla="*/ 1352550 w 1654968"/>
              <a:gd name="connsiteY84" fmla="*/ 716757 h 873919"/>
              <a:gd name="connsiteX85" fmla="*/ 1359693 w 1654968"/>
              <a:gd name="connsiteY85" fmla="*/ 714376 h 873919"/>
              <a:gd name="connsiteX86" fmla="*/ 1373981 w 1654968"/>
              <a:gd name="connsiteY86" fmla="*/ 704851 h 873919"/>
              <a:gd name="connsiteX87" fmla="*/ 1381125 w 1654968"/>
              <a:gd name="connsiteY87" fmla="*/ 700088 h 873919"/>
              <a:gd name="connsiteX88" fmla="*/ 1397793 w 1654968"/>
              <a:gd name="connsiteY88" fmla="*/ 690563 h 873919"/>
              <a:gd name="connsiteX89" fmla="*/ 1412081 w 1654968"/>
              <a:gd name="connsiteY89" fmla="*/ 678657 h 873919"/>
              <a:gd name="connsiteX90" fmla="*/ 1416843 w 1654968"/>
              <a:gd name="connsiteY90" fmla="*/ 671513 h 873919"/>
              <a:gd name="connsiteX91" fmla="*/ 1423987 w 1654968"/>
              <a:gd name="connsiteY91" fmla="*/ 664369 h 873919"/>
              <a:gd name="connsiteX92" fmla="*/ 1426368 w 1654968"/>
              <a:gd name="connsiteY92" fmla="*/ 657226 h 873919"/>
              <a:gd name="connsiteX93" fmla="*/ 1433512 w 1654968"/>
              <a:gd name="connsiteY93" fmla="*/ 650082 h 873919"/>
              <a:gd name="connsiteX94" fmla="*/ 1438275 w 1654968"/>
              <a:gd name="connsiteY94" fmla="*/ 642938 h 873919"/>
              <a:gd name="connsiteX95" fmla="*/ 1445418 w 1654968"/>
              <a:gd name="connsiteY95" fmla="*/ 635794 h 873919"/>
              <a:gd name="connsiteX96" fmla="*/ 1450181 w 1654968"/>
              <a:gd name="connsiteY96" fmla="*/ 628651 h 873919"/>
              <a:gd name="connsiteX97" fmla="*/ 1464468 w 1654968"/>
              <a:gd name="connsiteY97" fmla="*/ 619126 h 873919"/>
              <a:gd name="connsiteX98" fmla="*/ 1495425 w 1654968"/>
              <a:gd name="connsiteY98" fmla="*/ 588169 h 873919"/>
              <a:gd name="connsiteX99" fmla="*/ 1502568 w 1654968"/>
              <a:gd name="connsiteY99" fmla="*/ 581026 h 873919"/>
              <a:gd name="connsiteX100" fmla="*/ 1509712 w 1654968"/>
              <a:gd name="connsiteY100" fmla="*/ 573882 h 873919"/>
              <a:gd name="connsiteX101" fmla="*/ 1521618 w 1654968"/>
              <a:gd name="connsiteY101" fmla="*/ 559594 h 873919"/>
              <a:gd name="connsiteX102" fmla="*/ 1531143 w 1654968"/>
              <a:gd name="connsiteY102" fmla="*/ 545307 h 873919"/>
              <a:gd name="connsiteX103" fmla="*/ 1540668 w 1654968"/>
              <a:gd name="connsiteY103" fmla="*/ 531019 h 873919"/>
              <a:gd name="connsiteX104" fmla="*/ 1550193 w 1654968"/>
              <a:gd name="connsiteY104" fmla="*/ 516732 h 873919"/>
              <a:gd name="connsiteX105" fmla="*/ 1554956 w 1654968"/>
              <a:gd name="connsiteY105" fmla="*/ 509588 h 873919"/>
              <a:gd name="connsiteX106" fmla="*/ 1557337 w 1654968"/>
              <a:gd name="connsiteY106" fmla="*/ 502444 h 873919"/>
              <a:gd name="connsiteX107" fmla="*/ 1566862 w 1654968"/>
              <a:gd name="connsiteY107" fmla="*/ 488157 h 873919"/>
              <a:gd name="connsiteX108" fmla="*/ 1571625 w 1654968"/>
              <a:gd name="connsiteY108" fmla="*/ 481013 h 873919"/>
              <a:gd name="connsiteX109" fmla="*/ 1581150 w 1654968"/>
              <a:gd name="connsiteY109" fmla="*/ 464344 h 873919"/>
              <a:gd name="connsiteX110" fmla="*/ 1583531 w 1654968"/>
              <a:gd name="connsiteY110" fmla="*/ 457201 h 873919"/>
              <a:gd name="connsiteX111" fmla="*/ 1593056 w 1654968"/>
              <a:gd name="connsiteY111" fmla="*/ 442913 h 873919"/>
              <a:gd name="connsiteX112" fmla="*/ 1595437 w 1654968"/>
              <a:gd name="connsiteY112" fmla="*/ 435769 h 873919"/>
              <a:gd name="connsiteX113" fmla="*/ 1604962 w 1654968"/>
              <a:gd name="connsiteY113" fmla="*/ 419101 h 873919"/>
              <a:gd name="connsiteX114" fmla="*/ 1609725 w 1654968"/>
              <a:gd name="connsiteY114" fmla="*/ 402432 h 873919"/>
              <a:gd name="connsiteX115" fmla="*/ 1612106 w 1654968"/>
              <a:gd name="connsiteY115" fmla="*/ 395288 h 873919"/>
              <a:gd name="connsiteX116" fmla="*/ 1616868 w 1654968"/>
              <a:gd name="connsiteY116" fmla="*/ 388144 h 873919"/>
              <a:gd name="connsiteX117" fmla="*/ 1624012 w 1654968"/>
              <a:gd name="connsiteY117" fmla="*/ 361951 h 873919"/>
              <a:gd name="connsiteX118" fmla="*/ 1626393 w 1654968"/>
              <a:gd name="connsiteY118" fmla="*/ 345282 h 873919"/>
              <a:gd name="connsiteX119" fmla="*/ 1631156 w 1654968"/>
              <a:gd name="connsiteY119" fmla="*/ 323851 h 873919"/>
              <a:gd name="connsiteX120" fmla="*/ 1633537 w 1654968"/>
              <a:gd name="connsiteY120" fmla="*/ 311944 h 873919"/>
              <a:gd name="connsiteX121" fmla="*/ 1635918 w 1654968"/>
              <a:gd name="connsiteY121" fmla="*/ 304801 h 873919"/>
              <a:gd name="connsiteX122" fmla="*/ 1638300 w 1654968"/>
              <a:gd name="connsiteY122" fmla="*/ 292894 h 873919"/>
              <a:gd name="connsiteX123" fmla="*/ 1643062 w 1654968"/>
              <a:gd name="connsiteY123" fmla="*/ 266701 h 873919"/>
              <a:gd name="connsiteX124" fmla="*/ 1645443 w 1654968"/>
              <a:gd name="connsiteY124" fmla="*/ 259557 h 873919"/>
              <a:gd name="connsiteX125" fmla="*/ 1647825 w 1654968"/>
              <a:gd name="connsiteY125" fmla="*/ 238126 h 873919"/>
              <a:gd name="connsiteX126" fmla="*/ 1650206 w 1654968"/>
              <a:gd name="connsiteY126" fmla="*/ 230982 h 873919"/>
              <a:gd name="connsiteX127" fmla="*/ 1654968 w 1654968"/>
              <a:gd name="connsiteY127" fmla="*/ 211932 h 873919"/>
              <a:gd name="connsiteX128" fmla="*/ 1643062 w 1654968"/>
              <a:gd name="connsiteY128" fmla="*/ 0 h 873919"/>
              <a:gd name="connsiteX0" fmla="*/ 0 w 1654968"/>
              <a:gd name="connsiteY0" fmla="*/ 845345 h 1062038"/>
              <a:gd name="connsiteX1" fmla="*/ 11906 w 1654968"/>
              <a:gd name="connsiteY1" fmla="*/ 847726 h 1062038"/>
              <a:gd name="connsiteX2" fmla="*/ 21431 w 1654968"/>
              <a:gd name="connsiteY2" fmla="*/ 854870 h 1062038"/>
              <a:gd name="connsiteX3" fmla="*/ 35718 w 1654968"/>
              <a:gd name="connsiteY3" fmla="*/ 864395 h 1062038"/>
              <a:gd name="connsiteX4" fmla="*/ 42862 w 1654968"/>
              <a:gd name="connsiteY4" fmla="*/ 871538 h 1062038"/>
              <a:gd name="connsiteX5" fmla="*/ 50006 w 1654968"/>
              <a:gd name="connsiteY5" fmla="*/ 873920 h 1062038"/>
              <a:gd name="connsiteX6" fmla="*/ 64293 w 1654968"/>
              <a:gd name="connsiteY6" fmla="*/ 883445 h 1062038"/>
              <a:gd name="connsiteX7" fmla="*/ 80962 w 1654968"/>
              <a:gd name="connsiteY7" fmla="*/ 890588 h 1062038"/>
              <a:gd name="connsiteX8" fmla="*/ 88106 w 1654968"/>
              <a:gd name="connsiteY8" fmla="*/ 892970 h 1062038"/>
              <a:gd name="connsiteX9" fmla="*/ 102393 w 1654968"/>
              <a:gd name="connsiteY9" fmla="*/ 902495 h 1062038"/>
              <a:gd name="connsiteX10" fmla="*/ 109537 w 1654968"/>
              <a:gd name="connsiteY10" fmla="*/ 907257 h 1062038"/>
              <a:gd name="connsiteX11" fmla="*/ 116681 w 1654968"/>
              <a:gd name="connsiteY11" fmla="*/ 909638 h 1062038"/>
              <a:gd name="connsiteX12" fmla="*/ 133350 w 1654968"/>
              <a:gd name="connsiteY12" fmla="*/ 919163 h 1062038"/>
              <a:gd name="connsiteX13" fmla="*/ 147637 w 1654968"/>
              <a:gd name="connsiteY13" fmla="*/ 926307 h 1062038"/>
              <a:gd name="connsiteX14" fmla="*/ 161925 w 1654968"/>
              <a:gd name="connsiteY14" fmla="*/ 935832 h 1062038"/>
              <a:gd name="connsiteX15" fmla="*/ 169068 w 1654968"/>
              <a:gd name="connsiteY15" fmla="*/ 940595 h 1062038"/>
              <a:gd name="connsiteX16" fmla="*/ 185737 w 1654968"/>
              <a:gd name="connsiteY16" fmla="*/ 945357 h 1062038"/>
              <a:gd name="connsiteX17" fmla="*/ 209550 w 1654968"/>
              <a:gd name="connsiteY17" fmla="*/ 954882 h 1062038"/>
              <a:gd name="connsiteX18" fmla="*/ 219075 w 1654968"/>
              <a:gd name="connsiteY18" fmla="*/ 957263 h 1062038"/>
              <a:gd name="connsiteX19" fmla="*/ 230981 w 1654968"/>
              <a:gd name="connsiteY19" fmla="*/ 959645 h 1062038"/>
              <a:gd name="connsiteX20" fmla="*/ 238125 w 1654968"/>
              <a:gd name="connsiteY20" fmla="*/ 962026 h 1062038"/>
              <a:gd name="connsiteX21" fmla="*/ 245268 w 1654968"/>
              <a:gd name="connsiteY21" fmla="*/ 966788 h 1062038"/>
              <a:gd name="connsiteX22" fmla="*/ 259556 w 1654968"/>
              <a:gd name="connsiteY22" fmla="*/ 971551 h 1062038"/>
              <a:gd name="connsiteX23" fmla="*/ 266700 w 1654968"/>
              <a:gd name="connsiteY23" fmla="*/ 973932 h 1062038"/>
              <a:gd name="connsiteX24" fmla="*/ 273843 w 1654968"/>
              <a:gd name="connsiteY24" fmla="*/ 976313 h 1062038"/>
              <a:gd name="connsiteX25" fmla="*/ 285750 w 1654968"/>
              <a:gd name="connsiteY25" fmla="*/ 978695 h 1062038"/>
              <a:gd name="connsiteX26" fmla="*/ 292893 w 1654968"/>
              <a:gd name="connsiteY26" fmla="*/ 981076 h 1062038"/>
              <a:gd name="connsiteX27" fmla="*/ 302418 w 1654968"/>
              <a:gd name="connsiteY27" fmla="*/ 985838 h 1062038"/>
              <a:gd name="connsiteX28" fmla="*/ 319087 w 1654968"/>
              <a:gd name="connsiteY28" fmla="*/ 988220 h 1062038"/>
              <a:gd name="connsiteX29" fmla="*/ 326231 w 1654968"/>
              <a:gd name="connsiteY29" fmla="*/ 990601 h 1062038"/>
              <a:gd name="connsiteX30" fmla="*/ 335756 w 1654968"/>
              <a:gd name="connsiteY30" fmla="*/ 992982 h 1062038"/>
              <a:gd name="connsiteX31" fmla="*/ 352425 w 1654968"/>
              <a:gd name="connsiteY31" fmla="*/ 1000126 h 1062038"/>
              <a:gd name="connsiteX32" fmla="*/ 371475 w 1654968"/>
              <a:gd name="connsiteY32" fmla="*/ 1004888 h 1062038"/>
              <a:gd name="connsiteX33" fmla="*/ 381000 w 1654968"/>
              <a:gd name="connsiteY33" fmla="*/ 1007270 h 1062038"/>
              <a:gd name="connsiteX34" fmla="*/ 388143 w 1654968"/>
              <a:gd name="connsiteY34" fmla="*/ 1012032 h 1062038"/>
              <a:gd name="connsiteX35" fmla="*/ 402431 w 1654968"/>
              <a:gd name="connsiteY35" fmla="*/ 1014413 h 1062038"/>
              <a:gd name="connsiteX36" fmla="*/ 411956 w 1654968"/>
              <a:gd name="connsiteY36" fmla="*/ 1016795 h 1062038"/>
              <a:gd name="connsiteX37" fmla="*/ 419100 w 1654968"/>
              <a:gd name="connsiteY37" fmla="*/ 1019176 h 1062038"/>
              <a:gd name="connsiteX38" fmla="*/ 445293 w 1654968"/>
              <a:gd name="connsiteY38" fmla="*/ 1023938 h 1062038"/>
              <a:gd name="connsiteX39" fmla="*/ 471487 w 1654968"/>
              <a:gd name="connsiteY39" fmla="*/ 1028701 h 1062038"/>
              <a:gd name="connsiteX40" fmla="*/ 500062 w 1654968"/>
              <a:gd name="connsiteY40" fmla="*/ 1033463 h 1062038"/>
              <a:gd name="connsiteX41" fmla="*/ 507206 w 1654968"/>
              <a:gd name="connsiteY41" fmla="*/ 1035845 h 1062038"/>
              <a:gd name="connsiteX42" fmla="*/ 521493 w 1654968"/>
              <a:gd name="connsiteY42" fmla="*/ 1038226 h 1062038"/>
              <a:gd name="connsiteX43" fmla="*/ 554831 w 1654968"/>
              <a:gd name="connsiteY43" fmla="*/ 1042988 h 1062038"/>
              <a:gd name="connsiteX44" fmla="*/ 564356 w 1654968"/>
              <a:gd name="connsiteY44" fmla="*/ 1045370 h 1062038"/>
              <a:gd name="connsiteX45" fmla="*/ 585787 w 1654968"/>
              <a:gd name="connsiteY45" fmla="*/ 1050132 h 1062038"/>
              <a:gd name="connsiteX46" fmla="*/ 602456 w 1654968"/>
              <a:gd name="connsiteY46" fmla="*/ 1054895 h 1062038"/>
              <a:gd name="connsiteX47" fmla="*/ 633412 w 1654968"/>
              <a:gd name="connsiteY47" fmla="*/ 1057276 h 1062038"/>
              <a:gd name="connsiteX48" fmla="*/ 723900 w 1654968"/>
              <a:gd name="connsiteY48" fmla="*/ 1062038 h 1062038"/>
              <a:gd name="connsiteX49" fmla="*/ 940593 w 1654968"/>
              <a:gd name="connsiteY49" fmla="*/ 1059657 h 1062038"/>
              <a:gd name="connsiteX50" fmla="*/ 950118 w 1654968"/>
              <a:gd name="connsiteY50" fmla="*/ 1057276 h 1062038"/>
              <a:gd name="connsiteX51" fmla="*/ 962025 w 1654968"/>
              <a:gd name="connsiteY51" fmla="*/ 1054895 h 1062038"/>
              <a:gd name="connsiteX52" fmla="*/ 969168 w 1654968"/>
              <a:gd name="connsiteY52" fmla="*/ 1052513 h 1062038"/>
              <a:gd name="connsiteX53" fmla="*/ 981075 w 1654968"/>
              <a:gd name="connsiteY53" fmla="*/ 1050132 h 1062038"/>
              <a:gd name="connsiteX54" fmla="*/ 995362 w 1654968"/>
              <a:gd name="connsiteY54" fmla="*/ 1045370 h 1062038"/>
              <a:gd name="connsiteX55" fmla="*/ 1014412 w 1654968"/>
              <a:gd name="connsiteY55" fmla="*/ 1040607 h 1062038"/>
              <a:gd name="connsiteX56" fmla="*/ 1021556 w 1654968"/>
              <a:gd name="connsiteY56" fmla="*/ 1035845 h 1062038"/>
              <a:gd name="connsiteX57" fmla="*/ 1050131 w 1654968"/>
              <a:gd name="connsiteY57" fmla="*/ 1028701 h 1062038"/>
              <a:gd name="connsiteX58" fmla="*/ 1066800 w 1654968"/>
              <a:gd name="connsiteY58" fmla="*/ 1023938 h 1062038"/>
              <a:gd name="connsiteX59" fmla="*/ 1073943 w 1654968"/>
              <a:gd name="connsiteY59" fmla="*/ 1019176 h 1062038"/>
              <a:gd name="connsiteX60" fmla="*/ 1088231 w 1654968"/>
              <a:gd name="connsiteY60" fmla="*/ 1016795 h 1062038"/>
              <a:gd name="connsiteX61" fmla="*/ 1097756 w 1654968"/>
              <a:gd name="connsiteY61" fmla="*/ 1014413 h 1062038"/>
              <a:gd name="connsiteX62" fmla="*/ 1114425 w 1654968"/>
              <a:gd name="connsiteY62" fmla="*/ 1007270 h 1062038"/>
              <a:gd name="connsiteX63" fmla="*/ 1128712 w 1654968"/>
              <a:gd name="connsiteY63" fmla="*/ 1002507 h 1062038"/>
              <a:gd name="connsiteX64" fmla="*/ 1145381 w 1654968"/>
              <a:gd name="connsiteY64" fmla="*/ 997745 h 1062038"/>
              <a:gd name="connsiteX65" fmla="*/ 1154906 w 1654968"/>
              <a:gd name="connsiteY65" fmla="*/ 995363 h 1062038"/>
              <a:gd name="connsiteX66" fmla="*/ 1162050 w 1654968"/>
              <a:gd name="connsiteY66" fmla="*/ 992982 h 1062038"/>
              <a:gd name="connsiteX67" fmla="*/ 1188243 w 1654968"/>
              <a:gd name="connsiteY67" fmla="*/ 985838 h 1062038"/>
              <a:gd name="connsiteX68" fmla="*/ 1195387 w 1654968"/>
              <a:gd name="connsiteY68" fmla="*/ 983457 h 1062038"/>
              <a:gd name="connsiteX69" fmla="*/ 1202531 w 1654968"/>
              <a:gd name="connsiteY69" fmla="*/ 978695 h 1062038"/>
              <a:gd name="connsiteX70" fmla="*/ 1212056 w 1654968"/>
              <a:gd name="connsiteY70" fmla="*/ 976313 h 1062038"/>
              <a:gd name="connsiteX71" fmla="*/ 1219200 w 1654968"/>
              <a:gd name="connsiteY71" fmla="*/ 973932 h 1062038"/>
              <a:gd name="connsiteX72" fmla="*/ 1228725 w 1654968"/>
              <a:gd name="connsiteY72" fmla="*/ 971551 h 1062038"/>
              <a:gd name="connsiteX73" fmla="*/ 1243012 w 1654968"/>
              <a:gd name="connsiteY73" fmla="*/ 966788 h 1062038"/>
              <a:gd name="connsiteX74" fmla="*/ 1257300 w 1654968"/>
              <a:gd name="connsiteY74" fmla="*/ 959645 h 1062038"/>
              <a:gd name="connsiteX75" fmla="*/ 1271587 w 1654968"/>
              <a:gd name="connsiteY75" fmla="*/ 950120 h 1062038"/>
              <a:gd name="connsiteX76" fmla="*/ 1278731 w 1654968"/>
              <a:gd name="connsiteY76" fmla="*/ 945357 h 1062038"/>
              <a:gd name="connsiteX77" fmla="*/ 1288256 w 1654968"/>
              <a:gd name="connsiteY77" fmla="*/ 942976 h 1062038"/>
              <a:gd name="connsiteX78" fmla="*/ 1295400 w 1654968"/>
              <a:gd name="connsiteY78" fmla="*/ 938213 h 1062038"/>
              <a:gd name="connsiteX79" fmla="*/ 1302543 w 1654968"/>
              <a:gd name="connsiteY79" fmla="*/ 935832 h 1062038"/>
              <a:gd name="connsiteX80" fmla="*/ 1316831 w 1654968"/>
              <a:gd name="connsiteY80" fmla="*/ 926307 h 1062038"/>
              <a:gd name="connsiteX81" fmla="*/ 1323975 w 1654968"/>
              <a:gd name="connsiteY81" fmla="*/ 921545 h 1062038"/>
              <a:gd name="connsiteX82" fmla="*/ 1331118 w 1654968"/>
              <a:gd name="connsiteY82" fmla="*/ 919163 h 1062038"/>
              <a:gd name="connsiteX83" fmla="*/ 1345406 w 1654968"/>
              <a:gd name="connsiteY83" fmla="*/ 909638 h 1062038"/>
              <a:gd name="connsiteX84" fmla="*/ 1352550 w 1654968"/>
              <a:gd name="connsiteY84" fmla="*/ 904876 h 1062038"/>
              <a:gd name="connsiteX85" fmla="*/ 1359693 w 1654968"/>
              <a:gd name="connsiteY85" fmla="*/ 902495 h 1062038"/>
              <a:gd name="connsiteX86" fmla="*/ 1373981 w 1654968"/>
              <a:gd name="connsiteY86" fmla="*/ 892970 h 1062038"/>
              <a:gd name="connsiteX87" fmla="*/ 1381125 w 1654968"/>
              <a:gd name="connsiteY87" fmla="*/ 888207 h 1062038"/>
              <a:gd name="connsiteX88" fmla="*/ 1397793 w 1654968"/>
              <a:gd name="connsiteY88" fmla="*/ 878682 h 1062038"/>
              <a:gd name="connsiteX89" fmla="*/ 1412081 w 1654968"/>
              <a:gd name="connsiteY89" fmla="*/ 866776 h 1062038"/>
              <a:gd name="connsiteX90" fmla="*/ 1416843 w 1654968"/>
              <a:gd name="connsiteY90" fmla="*/ 859632 h 1062038"/>
              <a:gd name="connsiteX91" fmla="*/ 1423987 w 1654968"/>
              <a:gd name="connsiteY91" fmla="*/ 852488 h 1062038"/>
              <a:gd name="connsiteX92" fmla="*/ 1426368 w 1654968"/>
              <a:gd name="connsiteY92" fmla="*/ 845345 h 1062038"/>
              <a:gd name="connsiteX93" fmla="*/ 1433512 w 1654968"/>
              <a:gd name="connsiteY93" fmla="*/ 838201 h 1062038"/>
              <a:gd name="connsiteX94" fmla="*/ 1438275 w 1654968"/>
              <a:gd name="connsiteY94" fmla="*/ 831057 h 1062038"/>
              <a:gd name="connsiteX95" fmla="*/ 1445418 w 1654968"/>
              <a:gd name="connsiteY95" fmla="*/ 823913 h 1062038"/>
              <a:gd name="connsiteX96" fmla="*/ 1450181 w 1654968"/>
              <a:gd name="connsiteY96" fmla="*/ 816770 h 1062038"/>
              <a:gd name="connsiteX97" fmla="*/ 1464468 w 1654968"/>
              <a:gd name="connsiteY97" fmla="*/ 807245 h 1062038"/>
              <a:gd name="connsiteX98" fmla="*/ 1495425 w 1654968"/>
              <a:gd name="connsiteY98" fmla="*/ 776288 h 1062038"/>
              <a:gd name="connsiteX99" fmla="*/ 1502568 w 1654968"/>
              <a:gd name="connsiteY99" fmla="*/ 769145 h 1062038"/>
              <a:gd name="connsiteX100" fmla="*/ 1509712 w 1654968"/>
              <a:gd name="connsiteY100" fmla="*/ 762001 h 1062038"/>
              <a:gd name="connsiteX101" fmla="*/ 1521618 w 1654968"/>
              <a:gd name="connsiteY101" fmla="*/ 747713 h 1062038"/>
              <a:gd name="connsiteX102" fmla="*/ 1531143 w 1654968"/>
              <a:gd name="connsiteY102" fmla="*/ 733426 h 1062038"/>
              <a:gd name="connsiteX103" fmla="*/ 1540668 w 1654968"/>
              <a:gd name="connsiteY103" fmla="*/ 719138 h 1062038"/>
              <a:gd name="connsiteX104" fmla="*/ 1550193 w 1654968"/>
              <a:gd name="connsiteY104" fmla="*/ 704851 h 1062038"/>
              <a:gd name="connsiteX105" fmla="*/ 1554956 w 1654968"/>
              <a:gd name="connsiteY105" fmla="*/ 697707 h 1062038"/>
              <a:gd name="connsiteX106" fmla="*/ 1557337 w 1654968"/>
              <a:gd name="connsiteY106" fmla="*/ 690563 h 1062038"/>
              <a:gd name="connsiteX107" fmla="*/ 1566862 w 1654968"/>
              <a:gd name="connsiteY107" fmla="*/ 676276 h 1062038"/>
              <a:gd name="connsiteX108" fmla="*/ 1571625 w 1654968"/>
              <a:gd name="connsiteY108" fmla="*/ 669132 h 1062038"/>
              <a:gd name="connsiteX109" fmla="*/ 1581150 w 1654968"/>
              <a:gd name="connsiteY109" fmla="*/ 652463 h 1062038"/>
              <a:gd name="connsiteX110" fmla="*/ 1583531 w 1654968"/>
              <a:gd name="connsiteY110" fmla="*/ 645320 h 1062038"/>
              <a:gd name="connsiteX111" fmla="*/ 1593056 w 1654968"/>
              <a:gd name="connsiteY111" fmla="*/ 631032 h 1062038"/>
              <a:gd name="connsiteX112" fmla="*/ 1595437 w 1654968"/>
              <a:gd name="connsiteY112" fmla="*/ 623888 h 1062038"/>
              <a:gd name="connsiteX113" fmla="*/ 1604962 w 1654968"/>
              <a:gd name="connsiteY113" fmla="*/ 607220 h 1062038"/>
              <a:gd name="connsiteX114" fmla="*/ 1609725 w 1654968"/>
              <a:gd name="connsiteY114" fmla="*/ 590551 h 1062038"/>
              <a:gd name="connsiteX115" fmla="*/ 1612106 w 1654968"/>
              <a:gd name="connsiteY115" fmla="*/ 583407 h 1062038"/>
              <a:gd name="connsiteX116" fmla="*/ 1616868 w 1654968"/>
              <a:gd name="connsiteY116" fmla="*/ 576263 h 1062038"/>
              <a:gd name="connsiteX117" fmla="*/ 1624012 w 1654968"/>
              <a:gd name="connsiteY117" fmla="*/ 550070 h 1062038"/>
              <a:gd name="connsiteX118" fmla="*/ 1626393 w 1654968"/>
              <a:gd name="connsiteY118" fmla="*/ 533401 h 1062038"/>
              <a:gd name="connsiteX119" fmla="*/ 1631156 w 1654968"/>
              <a:gd name="connsiteY119" fmla="*/ 511970 h 1062038"/>
              <a:gd name="connsiteX120" fmla="*/ 1633537 w 1654968"/>
              <a:gd name="connsiteY120" fmla="*/ 500063 h 1062038"/>
              <a:gd name="connsiteX121" fmla="*/ 1635918 w 1654968"/>
              <a:gd name="connsiteY121" fmla="*/ 492920 h 1062038"/>
              <a:gd name="connsiteX122" fmla="*/ 1638300 w 1654968"/>
              <a:gd name="connsiteY122" fmla="*/ 481013 h 1062038"/>
              <a:gd name="connsiteX123" fmla="*/ 1643062 w 1654968"/>
              <a:gd name="connsiteY123" fmla="*/ 454820 h 1062038"/>
              <a:gd name="connsiteX124" fmla="*/ 1645443 w 1654968"/>
              <a:gd name="connsiteY124" fmla="*/ 447676 h 1062038"/>
              <a:gd name="connsiteX125" fmla="*/ 1647825 w 1654968"/>
              <a:gd name="connsiteY125" fmla="*/ 426245 h 1062038"/>
              <a:gd name="connsiteX126" fmla="*/ 1650206 w 1654968"/>
              <a:gd name="connsiteY126" fmla="*/ 419101 h 1062038"/>
              <a:gd name="connsiteX127" fmla="*/ 1654968 w 1654968"/>
              <a:gd name="connsiteY127" fmla="*/ 400051 h 1062038"/>
              <a:gd name="connsiteX128" fmla="*/ 1538287 w 1654968"/>
              <a:gd name="connsiteY128" fmla="*/ 0 h 1062038"/>
              <a:gd name="connsiteX0" fmla="*/ 0 w 1654968"/>
              <a:gd name="connsiteY0" fmla="*/ 845345 h 1062038"/>
              <a:gd name="connsiteX1" fmla="*/ 11906 w 1654968"/>
              <a:gd name="connsiteY1" fmla="*/ 847726 h 1062038"/>
              <a:gd name="connsiteX2" fmla="*/ 21431 w 1654968"/>
              <a:gd name="connsiteY2" fmla="*/ 854870 h 1062038"/>
              <a:gd name="connsiteX3" fmla="*/ 35718 w 1654968"/>
              <a:gd name="connsiteY3" fmla="*/ 864395 h 1062038"/>
              <a:gd name="connsiteX4" fmla="*/ 42862 w 1654968"/>
              <a:gd name="connsiteY4" fmla="*/ 871538 h 1062038"/>
              <a:gd name="connsiteX5" fmla="*/ 50006 w 1654968"/>
              <a:gd name="connsiteY5" fmla="*/ 873920 h 1062038"/>
              <a:gd name="connsiteX6" fmla="*/ 64293 w 1654968"/>
              <a:gd name="connsiteY6" fmla="*/ 883445 h 1062038"/>
              <a:gd name="connsiteX7" fmla="*/ 80962 w 1654968"/>
              <a:gd name="connsiteY7" fmla="*/ 890588 h 1062038"/>
              <a:gd name="connsiteX8" fmla="*/ 88106 w 1654968"/>
              <a:gd name="connsiteY8" fmla="*/ 892970 h 1062038"/>
              <a:gd name="connsiteX9" fmla="*/ 102393 w 1654968"/>
              <a:gd name="connsiteY9" fmla="*/ 902495 h 1062038"/>
              <a:gd name="connsiteX10" fmla="*/ 109537 w 1654968"/>
              <a:gd name="connsiteY10" fmla="*/ 907257 h 1062038"/>
              <a:gd name="connsiteX11" fmla="*/ 116681 w 1654968"/>
              <a:gd name="connsiteY11" fmla="*/ 909638 h 1062038"/>
              <a:gd name="connsiteX12" fmla="*/ 133350 w 1654968"/>
              <a:gd name="connsiteY12" fmla="*/ 919163 h 1062038"/>
              <a:gd name="connsiteX13" fmla="*/ 147637 w 1654968"/>
              <a:gd name="connsiteY13" fmla="*/ 926307 h 1062038"/>
              <a:gd name="connsiteX14" fmla="*/ 161925 w 1654968"/>
              <a:gd name="connsiteY14" fmla="*/ 935832 h 1062038"/>
              <a:gd name="connsiteX15" fmla="*/ 169068 w 1654968"/>
              <a:gd name="connsiteY15" fmla="*/ 940595 h 1062038"/>
              <a:gd name="connsiteX16" fmla="*/ 185737 w 1654968"/>
              <a:gd name="connsiteY16" fmla="*/ 945357 h 1062038"/>
              <a:gd name="connsiteX17" fmla="*/ 209550 w 1654968"/>
              <a:gd name="connsiteY17" fmla="*/ 954882 h 1062038"/>
              <a:gd name="connsiteX18" fmla="*/ 219075 w 1654968"/>
              <a:gd name="connsiteY18" fmla="*/ 957263 h 1062038"/>
              <a:gd name="connsiteX19" fmla="*/ 230981 w 1654968"/>
              <a:gd name="connsiteY19" fmla="*/ 959645 h 1062038"/>
              <a:gd name="connsiteX20" fmla="*/ 238125 w 1654968"/>
              <a:gd name="connsiteY20" fmla="*/ 962026 h 1062038"/>
              <a:gd name="connsiteX21" fmla="*/ 245268 w 1654968"/>
              <a:gd name="connsiteY21" fmla="*/ 966788 h 1062038"/>
              <a:gd name="connsiteX22" fmla="*/ 259556 w 1654968"/>
              <a:gd name="connsiteY22" fmla="*/ 971551 h 1062038"/>
              <a:gd name="connsiteX23" fmla="*/ 266700 w 1654968"/>
              <a:gd name="connsiteY23" fmla="*/ 973932 h 1062038"/>
              <a:gd name="connsiteX24" fmla="*/ 273843 w 1654968"/>
              <a:gd name="connsiteY24" fmla="*/ 976313 h 1062038"/>
              <a:gd name="connsiteX25" fmla="*/ 285750 w 1654968"/>
              <a:gd name="connsiteY25" fmla="*/ 978695 h 1062038"/>
              <a:gd name="connsiteX26" fmla="*/ 292893 w 1654968"/>
              <a:gd name="connsiteY26" fmla="*/ 981076 h 1062038"/>
              <a:gd name="connsiteX27" fmla="*/ 302418 w 1654968"/>
              <a:gd name="connsiteY27" fmla="*/ 985838 h 1062038"/>
              <a:gd name="connsiteX28" fmla="*/ 319087 w 1654968"/>
              <a:gd name="connsiteY28" fmla="*/ 988220 h 1062038"/>
              <a:gd name="connsiteX29" fmla="*/ 326231 w 1654968"/>
              <a:gd name="connsiteY29" fmla="*/ 990601 h 1062038"/>
              <a:gd name="connsiteX30" fmla="*/ 335756 w 1654968"/>
              <a:gd name="connsiteY30" fmla="*/ 992982 h 1062038"/>
              <a:gd name="connsiteX31" fmla="*/ 352425 w 1654968"/>
              <a:gd name="connsiteY31" fmla="*/ 1000126 h 1062038"/>
              <a:gd name="connsiteX32" fmla="*/ 371475 w 1654968"/>
              <a:gd name="connsiteY32" fmla="*/ 1004888 h 1062038"/>
              <a:gd name="connsiteX33" fmla="*/ 381000 w 1654968"/>
              <a:gd name="connsiteY33" fmla="*/ 1007270 h 1062038"/>
              <a:gd name="connsiteX34" fmla="*/ 388143 w 1654968"/>
              <a:gd name="connsiteY34" fmla="*/ 1012032 h 1062038"/>
              <a:gd name="connsiteX35" fmla="*/ 402431 w 1654968"/>
              <a:gd name="connsiteY35" fmla="*/ 1014413 h 1062038"/>
              <a:gd name="connsiteX36" fmla="*/ 411956 w 1654968"/>
              <a:gd name="connsiteY36" fmla="*/ 1016795 h 1062038"/>
              <a:gd name="connsiteX37" fmla="*/ 419100 w 1654968"/>
              <a:gd name="connsiteY37" fmla="*/ 1019176 h 1062038"/>
              <a:gd name="connsiteX38" fmla="*/ 445293 w 1654968"/>
              <a:gd name="connsiteY38" fmla="*/ 1023938 h 1062038"/>
              <a:gd name="connsiteX39" fmla="*/ 471487 w 1654968"/>
              <a:gd name="connsiteY39" fmla="*/ 1028701 h 1062038"/>
              <a:gd name="connsiteX40" fmla="*/ 500062 w 1654968"/>
              <a:gd name="connsiteY40" fmla="*/ 1033463 h 1062038"/>
              <a:gd name="connsiteX41" fmla="*/ 507206 w 1654968"/>
              <a:gd name="connsiteY41" fmla="*/ 1035845 h 1062038"/>
              <a:gd name="connsiteX42" fmla="*/ 521493 w 1654968"/>
              <a:gd name="connsiteY42" fmla="*/ 1038226 h 1062038"/>
              <a:gd name="connsiteX43" fmla="*/ 554831 w 1654968"/>
              <a:gd name="connsiteY43" fmla="*/ 1042988 h 1062038"/>
              <a:gd name="connsiteX44" fmla="*/ 564356 w 1654968"/>
              <a:gd name="connsiteY44" fmla="*/ 1045370 h 1062038"/>
              <a:gd name="connsiteX45" fmla="*/ 585787 w 1654968"/>
              <a:gd name="connsiteY45" fmla="*/ 1050132 h 1062038"/>
              <a:gd name="connsiteX46" fmla="*/ 602456 w 1654968"/>
              <a:gd name="connsiteY46" fmla="*/ 1054895 h 1062038"/>
              <a:gd name="connsiteX47" fmla="*/ 633412 w 1654968"/>
              <a:gd name="connsiteY47" fmla="*/ 1057276 h 1062038"/>
              <a:gd name="connsiteX48" fmla="*/ 723900 w 1654968"/>
              <a:gd name="connsiteY48" fmla="*/ 1062038 h 1062038"/>
              <a:gd name="connsiteX49" fmla="*/ 940593 w 1654968"/>
              <a:gd name="connsiteY49" fmla="*/ 1059657 h 1062038"/>
              <a:gd name="connsiteX50" fmla="*/ 950118 w 1654968"/>
              <a:gd name="connsiteY50" fmla="*/ 1057276 h 1062038"/>
              <a:gd name="connsiteX51" fmla="*/ 962025 w 1654968"/>
              <a:gd name="connsiteY51" fmla="*/ 1054895 h 1062038"/>
              <a:gd name="connsiteX52" fmla="*/ 969168 w 1654968"/>
              <a:gd name="connsiteY52" fmla="*/ 1052513 h 1062038"/>
              <a:gd name="connsiteX53" fmla="*/ 981075 w 1654968"/>
              <a:gd name="connsiteY53" fmla="*/ 1050132 h 1062038"/>
              <a:gd name="connsiteX54" fmla="*/ 995362 w 1654968"/>
              <a:gd name="connsiteY54" fmla="*/ 1045370 h 1062038"/>
              <a:gd name="connsiteX55" fmla="*/ 1014412 w 1654968"/>
              <a:gd name="connsiteY55" fmla="*/ 1040607 h 1062038"/>
              <a:gd name="connsiteX56" fmla="*/ 1021556 w 1654968"/>
              <a:gd name="connsiteY56" fmla="*/ 1035845 h 1062038"/>
              <a:gd name="connsiteX57" fmla="*/ 1050131 w 1654968"/>
              <a:gd name="connsiteY57" fmla="*/ 1028701 h 1062038"/>
              <a:gd name="connsiteX58" fmla="*/ 1066800 w 1654968"/>
              <a:gd name="connsiteY58" fmla="*/ 1023938 h 1062038"/>
              <a:gd name="connsiteX59" fmla="*/ 1073943 w 1654968"/>
              <a:gd name="connsiteY59" fmla="*/ 1019176 h 1062038"/>
              <a:gd name="connsiteX60" fmla="*/ 1088231 w 1654968"/>
              <a:gd name="connsiteY60" fmla="*/ 1016795 h 1062038"/>
              <a:gd name="connsiteX61" fmla="*/ 1097756 w 1654968"/>
              <a:gd name="connsiteY61" fmla="*/ 1014413 h 1062038"/>
              <a:gd name="connsiteX62" fmla="*/ 1114425 w 1654968"/>
              <a:gd name="connsiteY62" fmla="*/ 1007270 h 1062038"/>
              <a:gd name="connsiteX63" fmla="*/ 1128712 w 1654968"/>
              <a:gd name="connsiteY63" fmla="*/ 1002507 h 1062038"/>
              <a:gd name="connsiteX64" fmla="*/ 1145381 w 1654968"/>
              <a:gd name="connsiteY64" fmla="*/ 997745 h 1062038"/>
              <a:gd name="connsiteX65" fmla="*/ 1154906 w 1654968"/>
              <a:gd name="connsiteY65" fmla="*/ 995363 h 1062038"/>
              <a:gd name="connsiteX66" fmla="*/ 1162050 w 1654968"/>
              <a:gd name="connsiteY66" fmla="*/ 992982 h 1062038"/>
              <a:gd name="connsiteX67" fmla="*/ 1188243 w 1654968"/>
              <a:gd name="connsiteY67" fmla="*/ 985838 h 1062038"/>
              <a:gd name="connsiteX68" fmla="*/ 1195387 w 1654968"/>
              <a:gd name="connsiteY68" fmla="*/ 983457 h 1062038"/>
              <a:gd name="connsiteX69" fmla="*/ 1202531 w 1654968"/>
              <a:gd name="connsiteY69" fmla="*/ 978695 h 1062038"/>
              <a:gd name="connsiteX70" fmla="*/ 1212056 w 1654968"/>
              <a:gd name="connsiteY70" fmla="*/ 976313 h 1062038"/>
              <a:gd name="connsiteX71" fmla="*/ 1219200 w 1654968"/>
              <a:gd name="connsiteY71" fmla="*/ 973932 h 1062038"/>
              <a:gd name="connsiteX72" fmla="*/ 1228725 w 1654968"/>
              <a:gd name="connsiteY72" fmla="*/ 971551 h 1062038"/>
              <a:gd name="connsiteX73" fmla="*/ 1243012 w 1654968"/>
              <a:gd name="connsiteY73" fmla="*/ 966788 h 1062038"/>
              <a:gd name="connsiteX74" fmla="*/ 1257300 w 1654968"/>
              <a:gd name="connsiteY74" fmla="*/ 959645 h 1062038"/>
              <a:gd name="connsiteX75" fmla="*/ 1271587 w 1654968"/>
              <a:gd name="connsiteY75" fmla="*/ 950120 h 1062038"/>
              <a:gd name="connsiteX76" fmla="*/ 1278731 w 1654968"/>
              <a:gd name="connsiteY76" fmla="*/ 945357 h 1062038"/>
              <a:gd name="connsiteX77" fmla="*/ 1288256 w 1654968"/>
              <a:gd name="connsiteY77" fmla="*/ 942976 h 1062038"/>
              <a:gd name="connsiteX78" fmla="*/ 1295400 w 1654968"/>
              <a:gd name="connsiteY78" fmla="*/ 938213 h 1062038"/>
              <a:gd name="connsiteX79" fmla="*/ 1302543 w 1654968"/>
              <a:gd name="connsiteY79" fmla="*/ 935832 h 1062038"/>
              <a:gd name="connsiteX80" fmla="*/ 1316831 w 1654968"/>
              <a:gd name="connsiteY80" fmla="*/ 926307 h 1062038"/>
              <a:gd name="connsiteX81" fmla="*/ 1323975 w 1654968"/>
              <a:gd name="connsiteY81" fmla="*/ 921545 h 1062038"/>
              <a:gd name="connsiteX82" fmla="*/ 1331118 w 1654968"/>
              <a:gd name="connsiteY82" fmla="*/ 919163 h 1062038"/>
              <a:gd name="connsiteX83" fmla="*/ 1345406 w 1654968"/>
              <a:gd name="connsiteY83" fmla="*/ 909638 h 1062038"/>
              <a:gd name="connsiteX84" fmla="*/ 1352550 w 1654968"/>
              <a:gd name="connsiteY84" fmla="*/ 904876 h 1062038"/>
              <a:gd name="connsiteX85" fmla="*/ 1359693 w 1654968"/>
              <a:gd name="connsiteY85" fmla="*/ 902495 h 1062038"/>
              <a:gd name="connsiteX86" fmla="*/ 1373981 w 1654968"/>
              <a:gd name="connsiteY86" fmla="*/ 892970 h 1062038"/>
              <a:gd name="connsiteX87" fmla="*/ 1381125 w 1654968"/>
              <a:gd name="connsiteY87" fmla="*/ 888207 h 1062038"/>
              <a:gd name="connsiteX88" fmla="*/ 1397793 w 1654968"/>
              <a:gd name="connsiteY88" fmla="*/ 878682 h 1062038"/>
              <a:gd name="connsiteX89" fmla="*/ 1412081 w 1654968"/>
              <a:gd name="connsiteY89" fmla="*/ 866776 h 1062038"/>
              <a:gd name="connsiteX90" fmla="*/ 1416843 w 1654968"/>
              <a:gd name="connsiteY90" fmla="*/ 859632 h 1062038"/>
              <a:gd name="connsiteX91" fmla="*/ 1423987 w 1654968"/>
              <a:gd name="connsiteY91" fmla="*/ 852488 h 1062038"/>
              <a:gd name="connsiteX92" fmla="*/ 1426368 w 1654968"/>
              <a:gd name="connsiteY92" fmla="*/ 845345 h 1062038"/>
              <a:gd name="connsiteX93" fmla="*/ 1433512 w 1654968"/>
              <a:gd name="connsiteY93" fmla="*/ 838201 h 1062038"/>
              <a:gd name="connsiteX94" fmla="*/ 1438275 w 1654968"/>
              <a:gd name="connsiteY94" fmla="*/ 831057 h 1062038"/>
              <a:gd name="connsiteX95" fmla="*/ 1445418 w 1654968"/>
              <a:gd name="connsiteY95" fmla="*/ 823913 h 1062038"/>
              <a:gd name="connsiteX96" fmla="*/ 1450181 w 1654968"/>
              <a:gd name="connsiteY96" fmla="*/ 816770 h 1062038"/>
              <a:gd name="connsiteX97" fmla="*/ 1464468 w 1654968"/>
              <a:gd name="connsiteY97" fmla="*/ 807245 h 1062038"/>
              <a:gd name="connsiteX98" fmla="*/ 1495425 w 1654968"/>
              <a:gd name="connsiteY98" fmla="*/ 776288 h 1062038"/>
              <a:gd name="connsiteX99" fmla="*/ 1502568 w 1654968"/>
              <a:gd name="connsiteY99" fmla="*/ 769145 h 1062038"/>
              <a:gd name="connsiteX100" fmla="*/ 1509712 w 1654968"/>
              <a:gd name="connsiteY100" fmla="*/ 762001 h 1062038"/>
              <a:gd name="connsiteX101" fmla="*/ 1521618 w 1654968"/>
              <a:gd name="connsiteY101" fmla="*/ 747713 h 1062038"/>
              <a:gd name="connsiteX102" fmla="*/ 1531143 w 1654968"/>
              <a:gd name="connsiteY102" fmla="*/ 733426 h 1062038"/>
              <a:gd name="connsiteX103" fmla="*/ 1540668 w 1654968"/>
              <a:gd name="connsiteY103" fmla="*/ 719138 h 1062038"/>
              <a:gd name="connsiteX104" fmla="*/ 1550193 w 1654968"/>
              <a:gd name="connsiteY104" fmla="*/ 704851 h 1062038"/>
              <a:gd name="connsiteX105" fmla="*/ 1554956 w 1654968"/>
              <a:gd name="connsiteY105" fmla="*/ 697707 h 1062038"/>
              <a:gd name="connsiteX106" fmla="*/ 1557337 w 1654968"/>
              <a:gd name="connsiteY106" fmla="*/ 690563 h 1062038"/>
              <a:gd name="connsiteX107" fmla="*/ 1566862 w 1654968"/>
              <a:gd name="connsiteY107" fmla="*/ 676276 h 1062038"/>
              <a:gd name="connsiteX108" fmla="*/ 1571625 w 1654968"/>
              <a:gd name="connsiteY108" fmla="*/ 669132 h 1062038"/>
              <a:gd name="connsiteX109" fmla="*/ 1581150 w 1654968"/>
              <a:gd name="connsiteY109" fmla="*/ 652463 h 1062038"/>
              <a:gd name="connsiteX110" fmla="*/ 1583531 w 1654968"/>
              <a:gd name="connsiteY110" fmla="*/ 645320 h 1062038"/>
              <a:gd name="connsiteX111" fmla="*/ 1593056 w 1654968"/>
              <a:gd name="connsiteY111" fmla="*/ 631032 h 1062038"/>
              <a:gd name="connsiteX112" fmla="*/ 1595437 w 1654968"/>
              <a:gd name="connsiteY112" fmla="*/ 623888 h 1062038"/>
              <a:gd name="connsiteX113" fmla="*/ 1604962 w 1654968"/>
              <a:gd name="connsiteY113" fmla="*/ 607220 h 1062038"/>
              <a:gd name="connsiteX114" fmla="*/ 1609725 w 1654968"/>
              <a:gd name="connsiteY114" fmla="*/ 590551 h 1062038"/>
              <a:gd name="connsiteX115" fmla="*/ 1612106 w 1654968"/>
              <a:gd name="connsiteY115" fmla="*/ 583407 h 1062038"/>
              <a:gd name="connsiteX116" fmla="*/ 1616868 w 1654968"/>
              <a:gd name="connsiteY116" fmla="*/ 576263 h 1062038"/>
              <a:gd name="connsiteX117" fmla="*/ 1624012 w 1654968"/>
              <a:gd name="connsiteY117" fmla="*/ 550070 h 1062038"/>
              <a:gd name="connsiteX118" fmla="*/ 1626393 w 1654968"/>
              <a:gd name="connsiteY118" fmla="*/ 533401 h 1062038"/>
              <a:gd name="connsiteX119" fmla="*/ 1631156 w 1654968"/>
              <a:gd name="connsiteY119" fmla="*/ 511970 h 1062038"/>
              <a:gd name="connsiteX120" fmla="*/ 1633537 w 1654968"/>
              <a:gd name="connsiteY120" fmla="*/ 500063 h 1062038"/>
              <a:gd name="connsiteX121" fmla="*/ 1635918 w 1654968"/>
              <a:gd name="connsiteY121" fmla="*/ 492920 h 1062038"/>
              <a:gd name="connsiteX122" fmla="*/ 1638300 w 1654968"/>
              <a:gd name="connsiteY122" fmla="*/ 481013 h 1062038"/>
              <a:gd name="connsiteX123" fmla="*/ 1643062 w 1654968"/>
              <a:gd name="connsiteY123" fmla="*/ 454820 h 1062038"/>
              <a:gd name="connsiteX124" fmla="*/ 1645443 w 1654968"/>
              <a:gd name="connsiteY124" fmla="*/ 447676 h 1062038"/>
              <a:gd name="connsiteX125" fmla="*/ 1647825 w 1654968"/>
              <a:gd name="connsiteY125" fmla="*/ 426245 h 1062038"/>
              <a:gd name="connsiteX126" fmla="*/ 1650206 w 1654968"/>
              <a:gd name="connsiteY126" fmla="*/ 419101 h 1062038"/>
              <a:gd name="connsiteX127" fmla="*/ 1654968 w 1654968"/>
              <a:gd name="connsiteY127" fmla="*/ 400051 h 1062038"/>
              <a:gd name="connsiteX128" fmla="*/ 1614487 w 1654968"/>
              <a:gd name="connsiteY128" fmla="*/ 285750 h 1062038"/>
              <a:gd name="connsiteX129" fmla="*/ 1538287 w 1654968"/>
              <a:gd name="connsiteY129" fmla="*/ 0 h 1062038"/>
              <a:gd name="connsiteX0" fmla="*/ 0 w 1654968"/>
              <a:gd name="connsiteY0" fmla="*/ 845345 h 1062038"/>
              <a:gd name="connsiteX1" fmla="*/ 11906 w 1654968"/>
              <a:gd name="connsiteY1" fmla="*/ 847726 h 1062038"/>
              <a:gd name="connsiteX2" fmla="*/ 21431 w 1654968"/>
              <a:gd name="connsiteY2" fmla="*/ 854870 h 1062038"/>
              <a:gd name="connsiteX3" fmla="*/ 35718 w 1654968"/>
              <a:gd name="connsiteY3" fmla="*/ 864395 h 1062038"/>
              <a:gd name="connsiteX4" fmla="*/ 42862 w 1654968"/>
              <a:gd name="connsiteY4" fmla="*/ 871538 h 1062038"/>
              <a:gd name="connsiteX5" fmla="*/ 50006 w 1654968"/>
              <a:gd name="connsiteY5" fmla="*/ 873920 h 1062038"/>
              <a:gd name="connsiteX6" fmla="*/ 64293 w 1654968"/>
              <a:gd name="connsiteY6" fmla="*/ 883445 h 1062038"/>
              <a:gd name="connsiteX7" fmla="*/ 80962 w 1654968"/>
              <a:gd name="connsiteY7" fmla="*/ 890588 h 1062038"/>
              <a:gd name="connsiteX8" fmla="*/ 88106 w 1654968"/>
              <a:gd name="connsiteY8" fmla="*/ 892970 h 1062038"/>
              <a:gd name="connsiteX9" fmla="*/ 102393 w 1654968"/>
              <a:gd name="connsiteY9" fmla="*/ 902495 h 1062038"/>
              <a:gd name="connsiteX10" fmla="*/ 109537 w 1654968"/>
              <a:gd name="connsiteY10" fmla="*/ 907257 h 1062038"/>
              <a:gd name="connsiteX11" fmla="*/ 116681 w 1654968"/>
              <a:gd name="connsiteY11" fmla="*/ 909638 h 1062038"/>
              <a:gd name="connsiteX12" fmla="*/ 133350 w 1654968"/>
              <a:gd name="connsiteY12" fmla="*/ 919163 h 1062038"/>
              <a:gd name="connsiteX13" fmla="*/ 147637 w 1654968"/>
              <a:gd name="connsiteY13" fmla="*/ 926307 h 1062038"/>
              <a:gd name="connsiteX14" fmla="*/ 161925 w 1654968"/>
              <a:gd name="connsiteY14" fmla="*/ 935832 h 1062038"/>
              <a:gd name="connsiteX15" fmla="*/ 169068 w 1654968"/>
              <a:gd name="connsiteY15" fmla="*/ 940595 h 1062038"/>
              <a:gd name="connsiteX16" fmla="*/ 185737 w 1654968"/>
              <a:gd name="connsiteY16" fmla="*/ 945357 h 1062038"/>
              <a:gd name="connsiteX17" fmla="*/ 209550 w 1654968"/>
              <a:gd name="connsiteY17" fmla="*/ 954882 h 1062038"/>
              <a:gd name="connsiteX18" fmla="*/ 219075 w 1654968"/>
              <a:gd name="connsiteY18" fmla="*/ 957263 h 1062038"/>
              <a:gd name="connsiteX19" fmla="*/ 230981 w 1654968"/>
              <a:gd name="connsiteY19" fmla="*/ 959645 h 1062038"/>
              <a:gd name="connsiteX20" fmla="*/ 238125 w 1654968"/>
              <a:gd name="connsiteY20" fmla="*/ 962026 h 1062038"/>
              <a:gd name="connsiteX21" fmla="*/ 245268 w 1654968"/>
              <a:gd name="connsiteY21" fmla="*/ 966788 h 1062038"/>
              <a:gd name="connsiteX22" fmla="*/ 259556 w 1654968"/>
              <a:gd name="connsiteY22" fmla="*/ 971551 h 1062038"/>
              <a:gd name="connsiteX23" fmla="*/ 266700 w 1654968"/>
              <a:gd name="connsiteY23" fmla="*/ 973932 h 1062038"/>
              <a:gd name="connsiteX24" fmla="*/ 273843 w 1654968"/>
              <a:gd name="connsiteY24" fmla="*/ 976313 h 1062038"/>
              <a:gd name="connsiteX25" fmla="*/ 285750 w 1654968"/>
              <a:gd name="connsiteY25" fmla="*/ 978695 h 1062038"/>
              <a:gd name="connsiteX26" fmla="*/ 292893 w 1654968"/>
              <a:gd name="connsiteY26" fmla="*/ 981076 h 1062038"/>
              <a:gd name="connsiteX27" fmla="*/ 302418 w 1654968"/>
              <a:gd name="connsiteY27" fmla="*/ 985838 h 1062038"/>
              <a:gd name="connsiteX28" fmla="*/ 319087 w 1654968"/>
              <a:gd name="connsiteY28" fmla="*/ 988220 h 1062038"/>
              <a:gd name="connsiteX29" fmla="*/ 326231 w 1654968"/>
              <a:gd name="connsiteY29" fmla="*/ 990601 h 1062038"/>
              <a:gd name="connsiteX30" fmla="*/ 335756 w 1654968"/>
              <a:gd name="connsiteY30" fmla="*/ 992982 h 1062038"/>
              <a:gd name="connsiteX31" fmla="*/ 352425 w 1654968"/>
              <a:gd name="connsiteY31" fmla="*/ 1000126 h 1062038"/>
              <a:gd name="connsiteX32" fmla="*/ 371475 w 1654968"/>
              <a:gd name="connsiteY32" fmla="*/ 1004888 h 1062038"/>
              <a:gd name="connsiteX33" fmla="*/ 381000 w 1654968"/>
              <a:gd name="connsiteY33" fmla="*/ 1007270 h 1062038"/>
              <a:gd name="connsiteX34" fmla="*/ 388143 w 1654968"/>
              <a:gd name="connsiteY34" fmla="*/ 1012032 h 1062038"/>
              <a:gd name="connsiteX35" fmla="*/ 402431 w 1654968"/>
              <a:gd name="connsiteY35" fmla="*/ 1014413 h 1062038"/>
              <a:gd name="connsiteX36" fmla="*/ 411956 w 1654968"/>
              <a:gd name="connsiteY36" fmla="*/ 1016795 h 1062038"/>
              <a:gd name="connsiteX37" fmla="*/ 419100 w 1654968"/>
              <a:gd name="connsiteY37" fmla="*/ 1019176 h 1062038"/>
              <a:gd name="connsiteX38" fmla="*/ 445293 w 1654968"/>
              <a:gd name="connsiteY38" fmla="*/ 1023938 h 1062038"/>
              <a:gd name="connsiteX39" fmla="*/ 471487 w 1654968"/>
              <a:gd name="connsiteY39" fmla="*/ 1028701 h 1062038"/>
              <a:gd name="connsiteX40" fmla="*/ 500062 w 1654968"/>
              <a:gd name="connsiteY40" fmla="*/ 1033463 h 1062038"/>
              <a:gd name="connsiteX41" fmla="*/ 507206 w 1654968"/>
              <a:gd name="connsiteY41" fmla="*/ 1035845 h 1062038"/>
              <a:gd name="connsiteX42" fmla="*/ 521493 w 1654968"/>
              <a:gd name="connsiteY42" fmla="*/ 1038226 h 1062038"/>
              <a:gd name="connsiteX43" fmla="*/ 554831 w 1654968"/>
              <a:gd name="connsiteY43" fmla="*/ 1042988 h 1062038"/>
              <a:gd name="connsiteX44" fmla="*/ 564356 w 1654968"/>
              <a:gd name="connsiteY44" fmla="*/ 1045370 h 1062038"/>
              <a:gd name="connsiteX45" fmla="*/ 585787 w 1654968"/>
              <a:gd name="connsiteY45" fmla="*/ 1050132 h 1062038"/>
              <a:gd name="connsiteX46" fmla="*/ 602456 w 1654968"/>
              <a:gd name="connsiteY46" fmla="*/ 1054895 h 1062038"/>
              <a:gd name="connsiteX47" fmla="*/ 633412 w 1654968"/>
              <a:gd name="connsiteY47" fmla="*/ 1057276 h 1062038"/>
              <a:gd name="connsiteX48" fmla="*/ 723900 w 1654968"/>
              <a:gd name="connsiteY48" fmla="*/ 1062038 h 1062038"/>
              <a:gd name="connsiteX49" fmla="*/ 940593 w 1654968"/>
              <a:gd name="connsiteY49" fmla="*/ 1059657 h 1062038"/>
              <a:gd name="connsiteX50" fmla="*/ 950118 w 1654968"/>
              <a:gd name="connsiteY50" fmla="*/ 1057276 h 1062038"/>
              <a:gd name="connsiteX51" fmla="*/ 962025 w 1654968"/>
              <a:gd name="connsiteY51" fmla="*/ 1054895 h 1062038"/>
              <a:gd name="connsiteX52" fmla="*/ 969168 w 1654968"/>
              <a:gd name="connsiteY52" fmla="*/ 1052513 h 1062038"/>
              <a:gd name="connsiteX53" fmla="*/ 981075 w 1654968"/>
              <a:gd name="connsiteY53" fmla="*/ 1050132 h 1062038"/>
              <a:gd name="connsiteX54" fmla="*/ 995362 w 1654968"/>
              <a:gd name="connsiteY54" fmla="*/ 1045370 h 1062038"/>
              <a:gd name="connsiteX55" fmla="*/ 1014412 w 1654968"/>
              <a:gd name="connsiteY55" fmla="*/ 1040607 h 1062038"/>
              <a:gd name="connsiteX56" fmla="*/ 1021556 w 1654968"/>
              <a:gd name="connsiteY56" fmla="*/ 1035845 h 1062038"/>
              <a:gd name="connsiteX57" fmla="*/ 1050131 w 1654968"/>
              <a:gd name="connsiteY57" fmla="*/ 1028701 h 1062038"/>
              <a:gd name="connsiteX58" fmla="*/ 1066800 w 1654968"/>
              <a:gd name="connsiteY58" fmla="*/ 1023938 h 1062038"/>
              <a:gd name="connsiteX59" fmla="*/ 1073943 w 1654968"/>
              <a:gd name="connsiteY59" fmla="*/ 1019176 h 1062038"/>
              <a:gd name="connsiteX60" fmla="*/ 1088231 w 1654968"/>
              <a:gd name="connsiteY60" fmla="*/ 1016795 h 1062038"/>
              <a:gd name="connsiteX61" fmla="*/ 1097756 w 1654968"/>
              <a:gd name="connsiteY61" fmla="*/ 1014413 h 1062038"/>
              <a:gd name="connsiteX62" fmla="*/ 1114425 w 1654968"/>
              <a:gd name="connsiteY62" fmla="*/ 1007270 h 1062038"/>
              <a:gd name="connsiteX63" fmla="*/ 1128712 w 1654968"/>
              <a:gd name="connsiteY63" fmla="*/ 1002507 h 1062038"/>
              <a:gd name="connsiteX64" fmla="*/ 1145381 w 1654968"/>
              <a:gd name="connsiteY64" fmla="*/ 997745 h 1062038"/>
              <a:gd name="connsiteX65" fmla="*/ 1154906 w 1654968"/>
              <a:gd name="connsiteY65" fmla="*/ 995363 h 1062038"/>
              <a:gd name="connsiteX66" fmla="*/ 1162050 w 1654968"/>
              <a:gd name="connsiteY66" fmla="*/ 992982 h 1062038"/>
              <a:gd name="connsiteX67" fmla="*/ 1188243 w 1654968"/>
              <a:gd name="connsiteY67" fmla="*/ 985838 h 1062038"/>
              <a:gd name="connsiteX68" fmla="*/ 1195387 w 1654968"/>
              <a:gd name="connsiteY68" fmla="*/ 983457 h 1062038"/>
              <a:gd name="connsiteX69" fmla="*/ 1202531 w 1654968"/>
              <a:gd name="connsiteY69" fmla="*/ 978695 h 1062038"/>
              <a:gd name="connsiteX70" fmla="*/ 1212056 w 1654968"/>
              <a:gd name="connsiteY70" fmla="*/ 976313 h 1062038"/>
              <a:gd name="connsiteX71" fmla="*/ 1219200 w 1654968"/>
              <a:gd name="connsiteY71" fmla="*/ 973932 h 1062038"/>
              <a:gd name="connsiteX72" fmla="*/ 1228725 w 1654968"/>
              <a:gd name="connsiteY72" fmla="*/ 971551 h 1062038"/>
              <a:gd name="connsiteX73" fmla="*/ 1243012 w 1654968"/>
              <a:gd name="connsiteY73" fmla="*/ 966788 h 1062038"/>
              <a:gd name="connsiteX74" fmla="*/ 1257300 w 1654968"/>
              <a:gd name="connsiteY74" fmla="*/ 959645 h 1062038"/>
              <a:gd name="connsiteX75" fmla="*/ 1271587 w 1654968"/>
              <a:gd name="connsiteY75" fmla="*/ 950120 h 1062038"/>
              <a:gd name="connsiteX76" fmla="*/ 1278731 w 1654968"/>
              <a:gd name="connsiteY76" fmla="*/ 945357 h 1062038"/>
              <a:gd name="connsiteX77" fmla="*/ 1288256 w 1654968"/>
              <a:gd name="connsiteY77" fmla="*/ 942976 h 1062038"/>
              <a:gd name="connsiteX78" fmla="*/ 1295400 w 1654968"/>
              <a:gd name="connsiteY78" fmla="*/ 938213 h 1062038"/>
              <a:gd name="connsiteX79" fmla="*/ 1302543 w 1654968"/>
              <a:gd name="connsiteY79" fmla="*/ 935832 h 1062038"/>
              <a:gd name="connsiteX80" fmla="*/ 1316831 w 1654968"/>
              <a:gd name="connsiteY80" fmla="*/ 926307 h 1062038"/>
              <a:gd name="connsiteX81" fmla="*/ 1323975 w 1654968"/>
              <a:gd name="connsiteY81" fmla="*/ 921545 h 1062038"/>
              <a:gd name="connsiteX82" fmla="*/ 1331118 w 1654968"/>
              <a:gd name="connsiteY82" fmla="*/ 919163 h 1062038"/>
              <a:gd name="connsiteX83" fmla="*/ 1345406 w 1654968"/>
              <a:gd name="connsiteY83" fmla="*/ 909638 h 1062038"/>
              <a:gd name="connsiteX84" fmla="*/ 1352550 w 1654968"/>
              <a:gd name="connsiteY84" fmla="*/ 904876 h 1062038"/>
              <a:gd name="connsiteX85" fmla="*/ 1359693 w 1654968"/>
              <a:gd name="connsiteY85" fmla="*/ 902495 h 1062038"/>
              <a:gd name="connsiteX86" fmla="*/ 1373981 w 1654968"/>
              <a:gd name="connsiteY86" fmla="*/ 892970 h 1062038"/>
              <a:gd name="connsiteX87" fmla="*/ 1381125 w 1654968"/>
              <a:gd name="connsiteY87" fmla="*/ 888207 h 1062038"/>
              <a:gd name="connsiteX88" fmla="*/ 1397793 w 1654968"/>
              <a:gd name="connsiteY88" fmla="*/ 878682 h 1062038"/>
              <a:gd name="connsiteX89" fmla="*/ 1412081 w 1654968"/>
              <a:gd name="connsiteY89" fmla="*/ 866776 h 1062038"/>
              <a:gd name="connsiteX90" fmla="*/ 1416843 w 1654968"/>
              <a:gd name="connsiteY90" fmla="*/ 859632 h 1062038"/>
              <a:gd name="connsiteX91" fmla="*/ 1423987 w 1654968"/>
              <a:gd name="connsiteY91" fmla="*/ 852488 h 1062038"/>
              <a:gd name="connsiteX92" fmla="*/ 1426368 w 1654968"/>
              <a:gd name="connsiteY92" fmla="*/ 845345 h 1062038"/>
              <a:gd name="connsiteX93" fmla="*/ 1433512 w 1654968"/>
              <a:gd name="connsiteY93" fmla="*/ 838201 h 1062038"/>
              <a:gd name="connsiteX94" fmla="*/ 1438275 w 1654968"/>
              <a:gd name="connsiteY94" fmla="*/ 831057 h 1062038"/>
              <a:gd name="connsiteX95" fmla="*/ 1445418 w 1654968"/>
              <a:gd name="connsiteY95" fmla="*/ 823913 h 1062038"/>
              <a:gd name="connsiteX96" fmla="*/ 1450181 w 1654968"/>
              <a:gd name="connsiteY96" fmla="*/ 816770 h 1062038"/>
              <a:gd name="connsiteX97" fmla="*/ 1464468 w 1654968"/>
              <a:gd name="connsiteY97" fmla="*/ 807245 h 1062038"/>
              <a:gd name="connsiteX98" fmla="*/ 1495425 w 1654968"/>
              <a:gd name="connsiteY98" fmla="*/ 776288 h 1062038"/>
              <a:gd name="connsiteX99" fmla="*/ 1502568 w 1654968"/>
              <a:gd name="connsiteY99" fmla="*/ 769145 h 1062038"/>
              <a:gd name="connsiteX100" fmla="*/ 1509712 w 1654968"/>
              <a:gd name="connsiteY100" fmla="*/ 762001 h 1062038"/>
              <a:gd name="connsiteX101" fmla="*/ 1521618 w 1654968"/>
              <a:gd name="connsiteY101" fmla="*/ 747713 h 1062038"/>
              <a:gd name="connsiteX102" fmla="*/ 1531143 w 1654968"/>
              <a:gd name="connsiteY102" fmla="*/ 733426 h 1062038"/>
              <a:gd name="connsiteX103" fmla="*/ 1540668 w 1654968"/>
              <a:gd name="connsiteY103" fmla="*/ 719138 h 1062038"/>
              <a:gd name="connsiteX104" fmla="*/ 1550193 w 1654968"/>
              <a:gd name="connsiteY104" fmla="*/ 704851 h 1062038"/>
              <a:gd name="connsiteX105" fmla="*/ 1554956 w 1654968"/>
              <a:gd name="connsiteY105" fmla="*/ 697707 h 1062038"/>
              <a:gd name="connsiteX106" fmla="*/ 1557337 w 1654968"/>
              <a:gd name="connsiteY106" fmla="*/ 690563 h 1062038"/>
              <a:gd name="connsiteX107" fmla="*/ 1566862 w 1654968"/>
              <a:gd name="connsiteY107" fmla="*/ 676276 h 1062038"/>
              <a:gd name="connsiteX108" fmla="*/ 1571625 w 1654968"/>
              <a:gd name="connsiteY108" fmla="*/ 669132 h 1062038"/>
              <a:gd name="connsiteX109" fmla="*/ 1581150 w 1654968"/>
              <a:gd name="connsiteY109" fmla="*/ 652463 h 1062038"/>
              <a:gd name="connsiteX110" fmla="*/ 1583531 w 1654968"/>
              <a:gd name="connsiteY110" fmla="*/ 645320 h 1062038"/>
              <a:gd name="connsiteX111" fmla="*/ 1593056 w 1654968"/>
              <a:gd name="connsiteY111" fmla="*/ 631032 h 1062038"/>
              <a:gd name="connsiteX112" fmla="*/ 1595437 w 1654968"/>
              <a:gd name="connsiteY112" fmla="*/ 623888 h 1062038"/>
              <a:gd name="connsiteX113" fmla="*/ 1604962 w 1654968"/>
              <a:gd name="connsiteY113" fmla="*/ 607220 h 1062038"/>
              <a:gd name="connsiteX114" fmla="*/ 1609725 w 1654968"/>
              <a:gd name="connsiteY114" fmla="*/ 590551 h 1062038"/>
              <a:gd name="connsiteX115" fmla="*/ 1612106 w 1654968"/>
              <a:gd name="connsiteY115" fmla="*/ 583407 h 1062038"/>
              <a:gd name="connsiteX116" fmla="*/ 1616868 w 1654968"/>
              <a:gd name="connsiteY116" fmla="*/ 576263 h 1062038"/>
              <a:gd name="connsiteX117" fmla="*/ 1624012 w 1654968"/>
              <a:gd name="connsiteY117" fmla="*/ 550070 h 1062038"/>
              <a:gd name="connsiteX118" fmla="*/ 1626393 w 1654968"/>
              <a:gd name="connsiteY118" fmla="*/ 533401 h 1062038"/>
              <a:gd name="connsiteX119" fmla="*/ 1631156 w 1654968"/>
              <a:gd name="connsiteY119" fmla="*/ 511970 h 1062038"/>
              <a:gd name="connsiteX120" fmla="*/ 1633537 w 1654968"/>
              <a:gd name="connsiteY120" fmla="*/ 500063 h 1062038"/>
              <a:gd name="connsiteX121" fmla="*/ 1635918 w 1654968"/>
              <a:gd name="connsiteY121" fmla="*/ 492920 h 1062038"/>
              <a:gd name="connsiteX122" fmla="*/ 1638300 w 1654968"/>
              <a:gd name="connsiteY122" fmla="*/ 481013 h 1062038"/>
              <a:gd name="connsiteX123" fmla="*/ 1643062 w 1654968"/>
              <a:gd name="connsiteY123" fmla="*/ 454820 h 1062038"/>
              <a:gd name="connsiteX124" fmla="*/ 1645443 w 1654968"/>
              <a:gd name="connsiteY124" fmla="*/ 447676 h 1062038"/>
              <a:gd name="connsiteX125" fmla="*/ 1647825 w 1654968"/>
              <a:gd name="connsiteY125" fmla="*/ 426245 h 1062038"/>
              <a:gd name="connsiteX126" fmla="*/ 1650206 w 1654968"/>
              <a:gd name="connsiteY126" fmla="*/ 419101 h 1062038"/>
              <a:gd name="connsiteX127" fmla="*/ 1654968 w 1654968"/>
              <a:gd name="connsiteY127" fmla="*/ 400051 h 1062038"/>
              <a:gd name="connsiteX128" fmla="*/ 1614487 w 1654968"/>
              <a:gd name="connsiteY128" fmla="*/ 285750 h 1062038"/>
              <a:gd name="connsiteX129" fmla="*/ 1538287 w 1654968"/>
              <a:gd name="connsiteY129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64468 w 1658760"/>
              <a:gd name="connsiteY97" fmla="*/ 807245 h 1062038"/>
              <a:gd name="connsiteX98" fmla="*/ 1495425 w 1658760"/>
              <a:gd name="connsiteY98" fmla="*/ 776288 h 1062038"/>
              <a:gd name="connsiteX99" fmla="*/ 1502568 w 1658760"/>
              <a:gd name="connsiteY99" fmla="*/ 769145 h 1062038"/>
              <a:gd name="connsiteX100" fmla="*/ 1509712 w 1658760"/>
              <a:gd name="connsiteY100" fmla="*/ 762001 h 1062038"/>
              <a:gd name="connsiteX101" fmla="*/ 1521618 w 1658760"/>
              <a:gd name="connsiteY101" fmla="*/ 747713 h 1062038"/>
              <a:gd name="connsiteX102" fmla="*/ 1531143 w 1658760"/>
              <a:gd name="connsiteY102" fmla="*/ 733426 h 1062038"/>
              <a:gd name="connsiteX103" fmla="*/ 1540668 w 1658760"/>
              <a:gd name="connsiteY103" fmla="*/ 719138 h 1062038"/>
              <a:gd name="connsiteX104" fmla="*/ 1550193 w 1658760"/>
              <a:gd name="connsiteY104" fmla="*/ 704851 h 1062038"/>
              <a:gd name="connsiteX105" fmla="*/ 1554956 w 1658760"/>
              <a:gd name="connsiteY105" fmla="*/ 697707 h 1062038"/>
              <a:gd name="connsiteX106" fmla="*/ 1557337 w 1658760"/>
              <a:gd name="connsiteY106" fmla="*/ 690563 h 1062038"/>
              <a:gd name="connsiteX107" fmla="*/ 1566862 w 1658760"/>
              <a:gd name="connsiteY107" fmla="*/ 676276 h 1062038"/>
              <a:gd name="connsiteX108" fmla="*/ 1571625 w 1658760"/>
              <a:gd name="connsiteY108" fmla="*/ 669132 h 1062038"/>
              <a:gd name="connsiteX109" fmla="*/ 1581150 w 1658760"/>
              <a:gd name="connsiteY109" fmla="*/ 652463 h 1062038"/>
              <a:gd name="connsiteX110" fmla="*/ 1583531 w 1658760"/>
              <a:gd name="connsiteY110" fmla="*/ 645320 h 1062038"/>
              <a:gd name="connsiteX111" fmla="*/ 1593056 w 1658760"/>
              <a:gd name="connsiteY111" fmla="*/ 631032 h 1062038"/>
              <a:gd name="connsiteX112" fmla="*/ 1595437 w 1658760"/>
              <a:gd name="connsiteY112" fmla="*/ 623888 h 1062038"/>
              <a:gd name="connsiteX113" fmla="*/ 1604962 w 1658760"/>
              <a:gd name="connsiteY113" fmla="*/ 607220 h 1062038"/>
              <a:gd name="connsiteX114" fmla="*/ 1609725 w 1658760"/>
              <a:gd name="connsiteY114" fmla="*/ 590551 h 1062038"/>
              <a:gd name="connsiteX115" fmla="*/ 1612106 w 1658760"/>
              <a:gd name="connsiteY115" fmla="*/ 583407 h 1062038"/>
              <a:gd name="connsiteX116" fmla="*/ 1616868 w 1658760"/>
              <a:gd name="connsiteY116" fmla="*/ 576263 h 1062038"/>
              <a:gd name="connsiteX117" fmla="*/ 1624012 w 1658760"/>
              <a:gd name="connsiteY117" fmla="*/ 550070 h 1062038"/>
              <a:gd name="connsiteX118" fmla="*/ 1626393 w 1658760"/>
              <a:gd name="connsiteY118" fmla="*/ 533401 h 1062038"/>
              <a:gd name="connsiteX119" fmla="*/ 1631156 w 1658760"/>
              <a:gd name="connsiteY119" fmla="*/ 511970 h 1062038"/>
              <a:gd name="connsiteX120" fmla="*/ 1633537 w 1658760"/>
              <a:gd name="connsiteY120" fmla="*/ 500063 h 1062038"/>
              <a:gd name="connsiteX121" fmla="*/ 1635918 w 1658760"/>
              <a:gd name="connsiteY121" fmla="*/ 492920 h 1062038"/>
              <a:gd name="connsiteX122" fmla="*/ 1638300 w 1658760"/>
              <a:gd name="connsiteY122" fmla="*/ 481013 h 1062038"/>
              <a:gd name="connsiteX123" fmla="*/ 1643062 w 1658760"/>
              <a:gd name="connsiteY123" fmla="*/ 454820 h 1062038"/>
              <a:gd name="connsiteX124" fmla="*/ 1645443 w 1658760"/>
              <a:gd name="connsiteY124" fmla="*/ 447676 h 1062038"/>
              <a:gd name="connsiteX125" fmla="*/ 1647825 w 1658760"/>
              <a:gd name="connsiteY125" fmla="*/ 426245 h 1062038"/>
              <a:gd name="connsiteX126" fmla="*/ 1650206 w 1658760"/>
              <a:gd name="connsiteY126" fmla="*/ 419101 h 1062038"/>
              <a:gd name="connsiteX127" fmla="*/ 1654968 w 1658760"/>
              <a:gd name="connsiteY127" fmla="*/ 400051 h 1062038"/>
              <a:gd name="connsiteX128" fmla="*/ 1650205 w 1658760"/>
              <a:gd name="connsiteY128" fmla="*/ 202406 h 1062038"/>
              <a:gd name="connsiteX129" fmla="*/ 1538287 w 1658760"/>
              <a:gd name="connsiteY129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64468 w 1658760"/>
              <a:gd name="connsiteY97" fmla="*/ 807245 h 1062038"/>
              <a:gd name="connsiteX98" fmla="*/ 1495425 w 1658760"/>
              <a:gd name="connsiteY98" fmla="*/ 776288 h 1062038"/>
              <a:gd name="connsiteX99" fmla="*/ 1502568 w 1658760"/>
              <a:gd name="connsiteY99" fmla="*/ 769145 h 1062038"/>
              <a:gd name="connsiteX100" fmla="*/ 1509712 w 1658760"/>
              <a:gd name="connsiteY100" fmla="*/ 762001 h 1062038"/>
              <a:gd name="connsiteX101" fmla="*/ 1521618 w 1658760"/>
              <a:gd name="connsiteY101" fmla="*/ 747713 h 1062038"/>
              <a:gd name="connsiteX102" fmla="*/ 1531143 w 1658760"/>
              <a:gd name="connsiteY102" fmla="*/ 733426 h 1062038"/>
              <a:gd name="connsiteX103" fmla="*/ 1540668 w 1658760"/>
              <a:gd name="connsiteY103" fmla="*/ 719138 h 1062038"/>
              <a:gd name="connsiteX104" fmla="*/ 1550193 w 1658760"/>
              <a:gd name="connsiteY104" fmla="*/ 704851 h 1062038"/>
              <a:gd name="connsiteX105" fmla="*/ 1554956 w 1658760"/>
              <a:gd name="connsiteY105" fmla="*/ 697707 h 1062038"/>
              <a:gd name="connsiteX106" fmla="*/ 1557337 w 1658760"/>
              <a:gd name="connsiteY106" fmla="*/ 690563 h 1062038"/>
              <a:gd name="connsiteX107" fmla="*/ 1566862 w 1658760"/>
              <a:gd name="connsiteY107" fmla="*/ 676276 h 1062038"/>
              <a:gd name="connsiteX108" fmla="*/ 1571625 w 1658760"/>
              <a:gd name="connsiteY108" fmla="*/ 669132 h 1062038"/>
              <a:gd name="connsiteX109" fmla="*/ 1581150 w 1658760"/>
              <a:gd name="connsiteY109" fmla="*/ 652463 h 1062038"/>
              <a:gd name="connsiteX110" fmla="*/ 1583531 w 1658760"/>
              <a:gd name="connsiteY110" fmla="*/ 645320 h 1062038"/>
              <a:gd name="connsiteX111" fmla="*/ 1593056 w 1658760"/>
              <a:gd name="connsiteY111" fmla="*/ 631032 h 1062038"/>
              <a:gd name="connsiteX112" fmla="*/ 1595437 w 1658760"/>
              <a:gd name="connsiteY112" fmla="*/ 623888 h 1062038"/>
              <a:gd name="connsiteX113" fmla="*/ 1604962 w 1658760"/>
              <a:gd name="connsiteY113" fmla="*/ 607220 h 1062038"/>
              <a:gd name="connsiteX114" fmla="*/ 1609725 w 1658760"/>
              <a:gd name="connsiteY114" fmla="*/ 590551 h 1062038"/>
              <a:gd name="connsiteX115" fmla="*/ 1612106 w 1658760"/>
              <a:gd name="connsiteY115" fmla="*/ 583407 h 1062038"/>
              <a:gd name="connsiteX116" fmla="*/ 1616868 w 1658760"/>
              <a:gd name="connsiteY116" fmla="*/ 576263 h 1062038"/>
              <a:gd name="connsiteX117" fmla="*/ 1624012 w 1658760"/>
              <a:gd name="connsiteY117" fmla="*/ 550070 h 1062038"/>
              <a:gd name="connsiteX118" fmla="*/ 1626393 w 1658760"/>
              <a:gd name="connsiteY118" fmla="*/ 533401 h 1062038"/>
              <a:gd name="connsiteX119" fmla="*/ 1631156 w 1658760"/>
              <a:gd name="connsiteY119" fmla="*/ 511970 h 1062038"/>
              <a:gd name="connsiteX120" fmla="*/ 1633537 w 1658760"/>
              <a:gd name="connsiteY120" fmla="*/ 500063 h 1062038"/>
              <a:gd name="connsiteX121" fmla="*/ 1635918 w 1658760"/>
              <a:gd name="connsiteY121" fmla="*/ 492920 h 1062038"/>
              <a:gd name="connsiteX122" fmla="*/ 1638300 w 1658760"/>
              <a:gd name="connsiteY122" fmla="*/ 481013 h 1062038"/>
              <a:gd name="connsiteX123" fmla="*/ 1643062 w 1658760"/>
              <a:gd name="connsiteY123" fmla="*/ 454820 h 1062038"/>
              <a:gd name="connsiteX124" fmla="*/ 1645443 w 1658760"/>
              <a:gd name="connsiteY124" fmla="*/ 447676 h 1062038"/>
              <a:gd name="connsiteX125" fmla="*/ 1647825 w 1658760"/>
              <a:gd name="connsiteY125" fmla="*/ 426245 h 1062038"/>
              <a:gd name="connsiteX126" fmla="*/ 1650206 w 1658760"/>
              <a:gd name="connsiteY126" fmla="*/ 419101 h 1062038"/>
              <a:gd name="connsiteX127" fmla="*/ 1654968 w 1658760"/>
              <a:gd name="connsiteY127" fmla="*/ 400051 h 1062038"/>
              <a:gd name="connsiteX128" fmla="*/ 1650205 w 1658760"/>
              <a:gd name="connsiteY128" fmla="*/ 202406 h 1062038"/>
              <a:gd name="connsiteX129" fmla="*/ 1607343 w 1658760"/>
              <a:gd name="connsiteY129" fmla="*/ 100013 h 1062038"/>
              <a:gd name="connsiteX130" fmla="*/ 1538287 w 1658760"/>
              <a:gd name="connsiteY130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495425 w 1658760"/>
              <a:gd name="connsiteY98" fmla="*/ 776288 h 1062038"/>
              <a:gd name="connsiteX99" fmla="*/ 1502568 w 1658760"/>
              <a:gd name="connsiteY99" fmla="*/ 769145 h 1062038"/>
              <a:gd name="connsiteX100" fmla="*/ 1509712 w 1658760"/>
              <a:gd name="connsiteY100" fmla="*/ 762001 h 1062038"/>
              <a:gd name="connsiteX101" fmla="*/ 1521618 w 1658760"/>
              <a:gd name="connsiteY101" fmla="*/ 747713 h 1062038"/>
              <a:gd name="connsiteX102" fmla="*/ 1531143 w 1658760"/>
              <a:gd name="connsiteY102" fmla="*/ 733426 h 1062038"/>
              <a:gd name="connsiteX103" fmla="*/ 1540668 w 1658760"/>
              <a:gd name="connsiteY103" fmla="*/ 719138 h 1062038"/>
              <a:gd name="connsiteX104" fmla="*/ 1550193 w 1658760"/>
              <a:gd name="connsiteY104" fmla="*/ 704851 h 1062038"/>
              <a:gd name="connsiteX105" fmla="*/ 1554956 w 1658760"/>
              <a:gd name="connsiteY105" fmla="*/ 697707 h 1062038"/>
              <a:gd name="connsiteX106" fmla="*/ 1557337 w 1658760"/>
              <a:gd name="connsiteY106" fmla="*/ 690563 h 1062038"/>
              <a:gd name="connsiteX107" fmla="*/ 1566862 w 1658760"/>
              <a:gd name="connsiteY107" fmla="*/ 676276 h 1062038"/>
              <a:gd name="connsiteX108" fmla="*/ 1571625 w 1658760"/>
              <a:gd name="connsiteY108" fmla="*/ 669132 h 1062038"/>
              <a:gd name="connsiteX109" fmla="*/ 1581150 w 1658760"/>
              <a:gd name="connsiteY109" fmla="*/ 652463 h 1062038"/>
              <a:gd name="connsiteX110" fmla="*/ 1583531 w 1658760"/>
              <a:gd name="connsiteY110" fmla="*/ 645320 h 1062038"/>
              <a:gd name="connsiteX111" fmla="*/ 1593056 w 1658760"/>
              <a:gd name="connsiteY111" fmla="*/ 631032 h 1062038"/>
              <a:gd name="connsiteX112" fmla="*/ 1595437 w 1658760"/>
              <a:gd name="connsiteY112" fmla="*/ 623888 h 1062038"/>
              <a:gd name="connsiteX113" fmla="*/ 1604962 w 1658760"/>
              <a:gd name="connsiteY113" fmla="*/ 607220 h 1062038"/>
              <a:gd name="connsiteX114" fmla="*/ 1609725 w 1658760"/>
              <a:gd name="connsiteY114" fmla="*/ 590551 h 1062038"/>
              <a:gd name="connsiteX115" fmla="*/ 1612106 w 1658760"/>
              <a:gd name="connsiteY115" fmla="*/ 583407 h 1062038"/>
              <a:gd name="connsiteX116" fmla="*/ 1616868 w 1658760"/>
              <a:gd name="connsiteY116" fmla="*/ 576263 h 1062038"/>
              <a:gd name="connsiteX117" fmla="*/ 1624012 w 1658760"/>
              <a:gd name="connsiteY117" fmla="*/ 550070 h 1062038"/>
              <a:gd name="connsiteX118" fmla="*/ 1626393 w 1658760"/>
              <a:gd name="connsiteY118" fmla="*/ 533401 h 1062038"/>
              <a:gd name="connsiteX119" fmla="*/ 1631156 w 1658760"/>
              <a:gd name="connsiteY119" fmla="*/ 511970 h 1062038"/>
              <a:gd name="connsiteX120" fmla="*/ 1633537 w 1658760"/>
              <a:gd name="connsiteY120" fmla="*/ 500063 h 1062038"/>
              <a:gd name="connsiteX121" fmla="*/ 1635918 w 1658760"/>
              <a:gd name="connsiteY121" fmla="*/ 492920 h 1062038"/>
              <a:gd name="connsiteX122" fmla="*/ 1638300 w 1658760"/>
              <a:gd name="connsiteY122" fmla="*/ 481013 h 1062038"/>
              <a:gd name="connsiteX123" fmla="*/ 1643062 w 1658760"/>
              <a:gd name="connsiteY123" fmla="*/ 454820 h 1062038"/>
              <a:gd name="connsiteX124" fmla="*/ 1645443 w 1658760"/>
              <a:gd name="connsiteY124" fmla="*/ 447676 h 1062038"/>
              <a:gd name="connsiteX125" fmla="*/ 1647825 w 1658760"/>
              <a:gd name="connsiteY125" fmla="*/ 426245 h 1062038"/>
              <a:gd name="connsiteX126" fmla="*/ 1650206 w 1658760"/>
              <a:gd name="connsiteY126" fmla="*/ 419101 h 1062038"/>
              <a:gd name="connsiteX127" fmla="*/ 1654968 w 1658760"/>
              <a:gd name="connsiteY127" fmla="*/ 400051 h 1062038"/>
              <a:gd name="connsiteX128" fmla="*/ 1650205 w 1658760"/>
              <a:gd name="connsiteY128" fmla="*/ 202406 h 1062038"/>
              <a:gd name="connsiteX129" fmla="*/ 1607343 w 1658760"/>
              <a:gd name="connsiteY129" fmla="*/ 100013 h 1062038"/>
              <a:gd name="connsiteX130" fmla="*/ 1538287 w 1658760"/>
              <a:gd name="connsiteY130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495425 w 1658760"/>
              <a:gd name="connsiteY98" fmla="*/ 776288 h 1062038"/>
              <a:gd name="connsiteX99" fmla="*/ 1502568 w 1658760"/>
              <a:gd name="connsiteY99" fmla="*/ 769145 h 1062038"/>
              <a:gd name="connsiteX100" fmla="*/ 1521618 w 1658760"/>
              <a:gd name="connsiteY100" fmla="*/ 747713 h 1062038"/>
              <a:gd name="connsiteX101" fmla="*/ 1531143 w 1658760"/>
              <a:gd name="connsiteY101" fmla="*/ 733426 h 1062038"/>
              <a:gd name="connsiteX102" fmla="*/ 1540668 w 1658760"/>
              <a:gd name="connsiteY102" fmla="*/ 719138 h 1062038"/>
              <a:gd name="connsiteX103" fmla="*/ 1550193 w 1658760"/>
              <a:gd name="connsiteY103" fmla="*/ 704851 h 1062038"/>
              <a:gd name="connsiteX104" fmla="*/ 1554956 w 1658760"/>
              <a:gd name="connsiteY104" fmla="*/ 697707 h 1062038"/>
              <a:gd name="connsiteX105" fmla="*/ 1557337 w 1658760"/>
              <a:gd name="connsiteY105" fmla="*/ 690563 h 1062038"/>
              <a:gd name="connsiteX106" fmla="*/ 1566862 w 1658760"/>
              <a:gd name="connsiteY106" fmla="*/ 676276 h 1062038"/>
              <a:gd name="connsiteX107" fmla="*/ 1571625 w 1658760"/>
              <a:gd name="connsiteY107" fmla="*/ 669132 h 1062038"/>
              <a:gd name="connsiteX108" fmla="*/ 1581150 w 1658760"/>
              <a:gd name="connsiteY108" fmla="*/ 652463 h 1062038"/>
              <a:gd name="connsiteX109" fmla="*/ 1583531 w 1658760"/>
              <a:gd name="connsiteY109" fmla="*/ 645320 h 1062038"/>
              <a:gd name="connsiteX110" fmla="*/ 1593056 w 1658760"/>
              <a:gd name="connsiteY110" fmla="*/ 631032 h 1062038"/>
              <a:gd name="connsiteX111" fmla="*/ 1595437 w 1658760"/>
              <a:gd name="connsiteY111" fmla="*/ 623888 h 1062038"/>
              <a:gd name="connsiteX112" fmla="*/ 1604962 w 1658760"/>
              <a:gd name="connsiteY112" fmla="*/ 607220 h 1062038"/>
              <a:gd name="connsiteX113" fmla="*/ 1609725 w 1658760"/>
              <a:gd name="connsiteY113" fmla="*/ 590551 h 1062038"/>
              <a:gd name="connsiteX114" fmla="*/ 1612106 w 1658760"/>
              <a:gd name="connsiteY114" fmla="*/ 583407 h 1062038"/>
              <a:gd name="connsiteX115" fmla="*/ 1616868 w 1658760"/>
              <a:gd name="connsiteY115" fmla="*/ 576263 h 1062038"/>
              <a:gd name="connsiteX116" fmla="*/ 1624012 w 1658760"/>
              <a:gd name="connsiteY116" fmla="*/ 550070 h 1062038"/>
              <a:gd name="connsiteX117" fmla="*/ 1626393 w 1658760"/>
              <a:gd name="connsiteY117" fmla="*/ 533401 h 1062038"/>
              <a:gd name="connsiteX118" fmla="*/ 1631156 w 1658760"/>
              <a:gd name="connsiteY118" fmla="*/ 511970 h 1062038"/>
              <a:gd name="connsiteX119" fmla="*/ 1633537 w 1658760"/>
              <a:gd name="connsiteY119" fmla="*/ 500063 h 1062038"/>
              <a:gd name="connsiteX120" fmla="*/ 1635918 w 1658760"/>
              <a:gd name="connsiteY120" fmla="*/ 492920 h 1062038"/>
              <a:gd name="connsiteX121" fmla="*/ 1638300 w 1658760"/>
              <a:gd name="connsiteY121" fmla="*/ 481013 h 1062038"/>
              <a:gd name="connsiteX122" fmla="*/ 1643062 w 1658760"/>
              <a:gd name="connsiteY122" fmla="*/ 454820 h 1062038"/>
              <a:gd name="connsiteX123" fmla="*/ 1645443 w 1658760"/>
              <a:gd name="connsiteY123" fmla="*/ 447676 h 1062038"/>
              <a:gd name="connsiteX124" fmla="*/ 1647825 w 1658760"/>
              <a:gd name="connsiteY124" fmla="*/ 426245 h 1062038"/>
              <a:gd name="connsiteX125" fmla="*/ 1650206 w 1658760"/>
              <a:gd name="connsiteY125" fmla="*/ 419101 h 1062038"/>
              <a:gd name="connsiteX126" fmla="*/ 1654968 w 1658760"/>
              <a:gd name="connsiteY126" fmla="*/ 400051 h 1062038"/>
              <a:gd name="connsiteX127" fmla="*/ 1650205 w 1658760"/>
              <a:gd name="connsiteY127" fmla="*/ 202406 h 1062038"/>
              <a:gd name="connsiteX128" fmla="*/ 1607343 w 1658760"/>
              <a:gd name="connsiteY128" fmla="*/ 100013 h 1062038"/>
              <a:gd name="connsiteX129" fmla="*/ 1538287 w 1658760"/>
              <a:gd name="connsiteY129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495425 w 1658760"/>
              <a:gd name="connsiteY98" fmla="*/ 776288 h 1062038"/>
              <a:gd name="connsiteX99" fmla="*/ 1502568 w 1658760"/>
              <a:gd name="connsiteY99" fmla="*/ 769145 h 1062038"/>
              <a:gd name="connsiteX100" fmla="*/ 1521618 w 1658760"/>
              <a:gd name="connsiteY100" fmla="*/ 747713 h 1062038"/>
              <a:gd name="connsiteX101" fmla="*/ 1540668 w 1658760"/>
              <a:gd name="connsiteY101" fmla="*/ 719138 h 1062038"/>
              <a:gd name="connsiteX102" fmla="*/ 1550193 w 1658760"/>
              <a:gd name="connsiteY102" fmla="*/ 704851 h 1062038"/>
              <a:gd name="connsiteX103" fmla="*/ 1554956 w 1658760"/>
              <a:gd name="connsiteY103" fmla="*/ 697707 h 1062038"/>
              <a:gd name="connsiteX104" fmla="*/ 1557337 w 1658760"/>
              <a:gd name="connsiteY104" fmla="*/ 690563 h 1062038"/>
              <a:gd name="connsiteX105" fmla="*/ 1566862 w 1658760"/>
              <a:gd name="connsiteY105" fmla="*/ 676276 h 1062038"/>
              <a:gd name="connsiteX106" fmla="*/ 1571625 w 1658760"/>
              <a:gd name="connsiteY106" fmla="*/ 669132 h 1062038"/>
              <a:gd name="connsiteX107" fmla="*/ 1581150 w 1658760"/>
              <a:gd name="connsiteY107" fmla="*/ 652463 h 1062038"/>
              <a:gd name="connsiteX108" fmla="*/ 1583531 w 1658760"/>
              <a:gd name="connsiteY108" fmla="*/ 645320 h 1062038"/>
              <a:gd name="connsiteX109" fmla="*/ 1593056 w 1658760"/>
              <a:gd name="connsiteY109" fmla="*/ 631032 h 1062038"/>
              <a:gd name="connsiteX110" fmla="*/ 1595437 w 1658760"/>
              <a:gd name="connsiteY110" fmla="*/ 623888 h 1062038"/>
              <a:gd name="connsiteX111" fmla="*/ 1604962 w 1658760"/>
              <a:gd name="connsiteY111" fmla="*/ 607220 h 1062038"/>
              <a:gd name="connsiteX112" fmla="*/ 1609725 w 1658760"/>
              <a:gd name="connsiteY112" fmla="*/ 590551 h 1062038"/>
              <a:gd name="connsiteX113" fmla="*/ 1612106 w 1658760"/>
              <a:gd name="connsiteY113" fmla="*/ 583407 h 1062038"/>
              <a:gd name="connsiteX114" fmla="*/ 1616868 w 1658760"/>
              <a:gd name="connsiteY114" fmla="*/ 576263 h 1062038"/>
              <a:gd name="connsiteX115" fmla="*/ 1624012 w 1658760"/>
              <a:gd name="connsiteY115" fmla="*/ 550070 h 1062038"/>
              <a:gd name="connsiteX116" fmla="*/ 1626393 w 1658760"/>
              <a:gd name="connsiteY116" fmla="*/ 533401 h 1062038"/>
              <a:gd name="connsiteX117" fmla="*/ 1631156 w 1658760"/>
              <a:gd name="connsiteY117" fmla="*/ 511970 h 1062038"/>
              <a:gd name="connsiteX118" fmla="*/ 1633537 w 1658760"/>
              <a:gd name="connsiteY118" fmla="*/ 500063 h 1062038"/>
              <a:gd name="connsiteX119" fmla="*/ 1635918 w 1658760"/>
              <a:gd name="connsiteY119" fmla="*/ 492920 h 1062038"/>
              <a:gd name="connsiteX120" fmla="*/ 1638300 w 1658760"/>
              <a:gd name="connsiteY120" fmla="*/ 481013 h 1062038"/>
              <a:gd name="connsiteX121" fmla="*/ 1643062 w 1658760"/>
              <a:gd name="connsiteY121" fmla="*/ 454820 h 1062038"/>
              <a:gd name="connsiteX122" fmla="*/ 1645443 w 1658760"/>
              <a:gd name="connsiteY122" fmla="*/ 447676 h 1062038"/>
              <a:gd name="connsiteX123" fmla="*/ 1647825 w 1658760"/>
              <a:gd name="connsiteY123" fmla="*/ 426245 h 1062038"/>
              <a:gd name="connsiteX124" fmla="*/ 1650206 w 1658760"/>
              <a:gd name="connsiteY124" fmla="*/ 419101 h 1062038"/>
              <a:gd name="connsiteX125" fmla="*/ 1654968 w 1658760"/>
              <a:gd name="connsiteY125" fmla="*/ 400051 h 1062038"/>
              <a:gd name="connsiteX126" fmla="*/ 1650205 w 1658760"/>
              <a:gd name="connsiteY126" fmla="*/ 202406 h 1062038"/>
              <a:gd name="connsiteX127" fmla="*/ 1607343 w 1658760"/>
              <a:gd name="connsiteY127" fmla="*/ 100013 h 1062038"/>
              <a:gd name="connsiteX128" fmla="*/ 1538287 w 1658760"/>
              <a:gd name="connsiteY128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495425 w 1658760"/>
              <a:gd name="connsiteY98" fmla="*/ 776288 h 1062038"/>
              <a:gd name="connsiteX99" fmla="*/ 1521618 w 1658760"/>
              <a:gd name="connsiteY99" fmla="*/ 747713 h 1062038"/>
              <a:gd name="connsiteX100" fmla="*/ 1540668 w 1658760"/>
              <a:gd name="connsiteY100" fmla="*/ 719138 h 1062038"/>
              <a:gd name="connsiteX101" fmla="*/ 1550193 w 1658760"/>
              <a:gd name="connsiteY101" fmla="*/ 704851 h 1062038"/>
              <a:gd name="connsiteX102" fmla="*/ 1554956 w 1658760"/>
              <a:gd name="connsiteY102" fmla="*/ 697707 h 1062038"/>
              <a:gd name="connsiteX103" fmla="*/ 1557337 w 1658760"/>
              <a:gd name="connsiteY103" fmla="*/ 690563 h 1062038"/>
              <a:gd name="connsiteX104" fmla="*/ 1566862 w 1658760"/>
              <a:gd name="connsiteY104" fmla="*/ 676276 h 1062038"/>
              <a:gd name="connsiteX105" fmla="*/ 1571625 w 1658760"/>
              <a:gd name="connsiteY105" fmla="*/ 669132 h 1062038"/>
              <a:gd name="connsiteX106" fmla="*/ 1581150 w 1658760"/>
              <a:gd name="connsiteY106" fmla="*/ 652463 h 1062038"/>
              <a:gd name="connsiteX107" fmla="*/ 1583531 w 1658760"/>
              <a:gd name="connsiteY107" fmla="*/ 645320 h 1062038"/>
              <a:gd name="connsiteX108" fmla="*/ 1593056 w 1658760"/>
              <a:gd name="connsiteY108" fmla="*/ 631032 h 1062038"/>
              <a:gd name="connsiteX109" fmla="*/ 1595437 w 1658760"/>
              <a:gd name="connsiteY109" fmla="*/ 623888 h 1062038"/>
              <a:gd name="connsiteX110" fmla="*/ 1604962 w 1658760"/>
              <a:gd name="connsiteY110" fmla="*/ 607220 h 1062038"/>
              <a:gd name="connsiteX111" fmla="*/ 1609725 w 1658760"/>
              <a:gd name="connsiteY111" fmla="*/ 590551 h 1062038"/>
              <a:gd name="connsiteX112" fmla="*/ 1612106 w 1658760"/>
              <a:gd name="connsiteY112" fmla="*/ 583407 h 1062038"/>
              <a:gd name="connsiteX113" fmla="*/ 1616868 w 1658760"/>
              <a:gd name="connsiteY113" fmla="*/ 576263 h 1062038"/>
              <a:gd name="connsiteX114" fmla="*/ 1624012 w 1658760"/>
              <a:gd name="connsiteY114" fmla="*/ 550070 h 1062038"/>
              <a:gd name="connsiteX115" fmla="*/ 1626393 w 1658760"/>
              <a:gd name="connsiteY115" fmla="*/ 533401 h 1062038"/>
              <a:gd name="connsiteX116" fmla="*/ 1631156 w 1658760"/>
              <a:gd name="connsiteY116" fmla="*/ 511970 h 1062038"/>
              <a:gd name="connsiteX117" fmla="*/ 1633537 w 1658760"/>
              <a:gd name="connsiteY117" fmla="*/ 500063 h 1062038"/>
              <a:gd name="connsiteX118" fmla="*/ 1635918 w 1658760"/>
              <a:gd name="connsiteY118" fmla="*/ 492920 h 1062038"/>
              <a:gd name="connsiteX119" fmla="*/ 1638300 w 1658760"/>
              <a:gd name="connsiteY119" fmla="*/ 481013 h 1062038"/>
              <a:gd name="connsiteX120" fmla="*/ 1643062 w 1658760"/>
              <a:gd name="connsiteY120" fmla="*/ 454820 h 1062038"/>
              <a:gd name="connsiteX121" fmla="*/ 1645443 w 1658760"/>
              <a:gd name="connsiteY121" fmla="*/ 447676 h 1062038"/>
              <a:gd name="connsiteX122" fmla="*/ 1647825 w 1658760"/>
              <a:gd name="connsiteY122" fmla="*/ 426245 h 1062038"/>
              <a:gd name="connsiteX123" fmla="*/ 1650206 w 1658760"/>
              <a:gd name="connsiteY123" fmla="*/ 419101 h 1062038"/>
              <a:gd name="connsiteX124" fmla="*/ 1654968 w 1658760"/>
              <a:gd name="connsiteY124" fmla="*/ 400051 h 1062038"/>
              <a:gd name="connsiteX125" fmla="*/ 1650205 w 1658760"/>
              <a:gd name="connsiteY125" fmla="*/ 202406 h 1062038"/>
              <a:gd name="connsiteX126" fmla="*/ 1607343 w 1658760"/>
              <a:gd name="connsiteY126" fmla="*/ 100013 h 1062038"/>
              <a:gd name="connsiteX127" fmla="*/ 1538287 w 1658760"/>
              <a:gd name="connsiteY127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21618 w 1658760"/>
              <a:gd name="connsiteY98" fmla="*/ 747713 h 1062038"/>
              <a:gd name="connsiteX99" fmla="*/ 1540668 w 1658760"/>
              <a:gd name="connsiteY99" fmla="*/ 719138 h 1062038"/>
              <a:gd name="connsiteX100" fmla="*/ 1550193 w 1658760"/>
              <a:gd name="connsiteY100" fmla="*/ 704851 h 1062038"/>
              <a:gd name="connsiteX101" fmla="*/ 1554956 w 1658760"/>
              <a:gd name="connsiteY101" fmla="*/ 697707 h 1062038"/>
              <a:gd name="connsiteX102" fmla="*/ 1557337 w 1658760"/>
              <a:gd name="connsiteY102" fmla="*/ 690563 h 1062038"/>
              <a:gd name="connsiteX103" fmla="*/ 1566862 w 1658760"/>
              <a:gd name="connsiteY103" fmla="*/ 676276 h 1062038"/>
              <a:gd name="connsiteX104" fmla="*/ 1571625 w 1658760"/>
              <a:gd name="connsiteY104" fmla="*/ 669132 h 1062038"/>
              <a:gd name="connsiteX105" fmla="*/ 1581150 w 1658760"/>
              <a:gd name="connsiteY105" fmla="*/ 652463 h 1062038"/>
              <a:gd name="connsiteX106" fmla="*/ 1583531 w 1658760"/>
              <a:gd name="connsiteY106" fmla="*/ 645320 h 1062038"/>
              <a:gd name="connsiteX107" fmla="*/ 1593056 w 1658760"/>
              <a:gd name="connsiteY107" fmla="*/ 631032 h 1062038"/>
              <a:gd name="connsiteX108" fmla="*/ 1595437 w 1658760"/>
              <a:gd name="connsiteY108" fmla="*/ 623888 h 1062038"/>
              <a:gd name="connsiteX109" fmla="*/ 1604962 w 1658760"/>
              <a:gd name="connsiteY109" fmla="*/ 607220 h 1062038"/>
              <a:gd name="connsiteX110" fmla="*/ 1609725 w 1658760"/>
              <a:gd name="connsiteY110" fmla="*/ 590551 h 1062038"/>
              <a:gd name="connsiteX111" fmla="*/ 1612106 w 1658760"/>
              <a:gd name="connsiteY111" fmla="*/ 583407 h 1062038"/>
              <a:gd name="connsiteX112" fmla="*/ 1616868 w 1658760"/>
              <a:gd name="connsiteY112" fmla="*/ 576263 h 1062038"/>
              <a:gd name="connsiteX113" fmla="*/ 1624012 w 1658760"/>
              <a:gd name="connsiteY113" fmla="*/ 550070 h 1062038"/>
              <a:gd name="connsiteX114" fmla="*/ 1626393 w 1658760"/>
              <a:gd name="connsiteY114" fmla="*/ 533401 h 1062038"/>
              <a:gd name="connsiteX115" fmla="*/ 1631156 w 1658760"/>
              <a:gd name="connsiteY115" fmla="*/ 511970 h 1062038"/>
              <a:gd name="connsiteX116" fmla="*/ 1633537 w 1658760"/>
              <a:gd name="connsiteY116" fmla="*/ 500063 h 1062038"/>
              <a:gd name="connsiteX117" fmla="*/ 1635918 w 1658760"/>
              <a:gd name="connsiteY117" fmla="*/ 492920 h 1062038"/>
              <a:gd name="connsiteX118" fmla="*/ 1638300 w 1658760"/>
              <a:gd name="connsiteY118" fmla="*/ 481013 h 1062038"/>
              <a:gd name="connsiteX119" fmla="*/ 1643062 w 1658760"/>
              <a:gd name="connsiteY119" fmla="*/ 454820 h 1062038"/>
              <a:gd name="connsiteX120" fmla="*/ 1645443 w 1658760"/>
              <a:gd name="connsiteY120" fmla="*/ 447676 h 1062038"/>
              <a:gd name="connsiteX121" fmla="*/ 1647825 w 1658760"/>
              <a:gd name="connsiteY121" fmla="*/ 426245 h 1062038"/>
              <a:gd name="connsiteX122" fmla="*/ 1650206 w 1658760"/>
              <a:gd name="connsiteY122" fmla="*/ 419101 h 1062038"/>
              <a:gd name="connsiteX123" fmla="*/ 1654968 w 1658760"/>
              <a:gd name="connsiteY123" fmla="*/ 400051 h 1062038"/>
              <a:gd name="connsiteX124" fmla="*/ 1650205 w 1658760"/>
              <a:gd name="connsiteY124" fmla="*/ 202406 h 1062038"/>
              <a:gd name="connsiteX125" fmla="*/ 1607343 w 1658760"/>
              <a:gd name="connsiteY125" fmla="*/ 100013 h 1062038"/>
              <a:gd name="connsiteX126" fmla="*/ 1538287 w 1658760"/>
              <a:gd name="connsiteY126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40668 w 1658760"/>
              <a:gd name="connsiteY98" fmla="*/ 719138 h 1062038"/>
              <a:gd name="connsiteX99" fmla="*/ 1550193 w 1658760"/>
              <a:gd name="connsiteY99" fmla="*/ 704851 h 1062038"/>
              <a:gd name="connsiteX100" fmla="*/ 1554956 w 1658760"/>
              <a:gd name="connsiteY100" fmla="*/ 697707 h 1062038"/>
              <a:gd name="connsiteX101" fmla="*/ 1557337 w 1658760"/>
              <a:gd name="connsiteY101" fmla="*/ 690563 h 1062038"/>
              <a:gd name="connsiteX102" fmla="*/ 1566862 w 1658760"/>
              <a:gd name="connsiteY102" fmla="*/ 676276 h 1062038"/>
              <a:gd name="connsiteX103" fmla="*/ 1571625 w 1658760"/>
              <a:gd name="connsiteY103" fmla="*/ 669132 h 1062038"/>
              <a:gd name="connsiteX104" fmla="*/ 1581150 w 1658760"/>
              <a:gd name="connsiteY104" fmla="*/ 652463 h 1062038"/>
              <a:gd name="connsiteX105" fmla="*/ 1583531 w 1658760"/>
              <a:gd name="connsiteY105" fmla="*/ 645320 h 1062038"/>
              <a:gd name="connsiteX106" fmla="*/ 1593056 w 1658760"/>
              <a:gd name="connsiteY106" fmla="*/ 631032 h 1062038"/>
              <a:gd name="connsiteX107" fmla="*/ 1595437 w 1658760"/>
              <a:gd name="connsiteY107" fmla="*/ 623888 h 1062038"/>
              <a:gd name="connsiteX108" fmla="*/ 1604962 w 1658760"/>
              <a:gd name="connsiteY108" fmla="*/ 607220 h 1062038"/>
              <a:gd name="connsiteX109" fmla="*/ 1609725 w 1658760"/>
              <a:gd name="connsiteY109" fmla="*/ 590551 h 1062038"/>
              <a:gd name="connsiteX110" fmla="*/ 1612106 w 1658760"/>
              <a:gd name="connsiteY110" fmla="*/ 583407 h 1062038"/>
              <a:gd name="connsiteX111" fmla="*/ 1616868 w 1658760"/>
              <a:gd name="connsiteY111" fmla="*/ 576263 h 1062038"/>
              <a:gd name="connsiteX112" fmla="*/ 1624012 w 1658760"/>
              <a:gd name="connsiteY112" fmla="*/ 550070 h 1062038"/>
              <a:gd name="connsiteX113" fmla="*/ 1626393 w 1658760"/>
              <a:gd name="connsiteY113" fmla="*/ 533401 h 1062038"/>
              <a:gd name="connsiteX114" fmla="*/ 1631156 w 1658760"/>
              <a:gd name="connsiteY114" fmla="*/ 511970 h 1062038"/>
              <a:gd name="connsiteX115" fmla="*/ 1633537 w 1658760"/>
              <a:gd name="connsiteY115" fmla="*/ 500063 h 1062038"/>
              <a:gd name="connsiteX116" fmla="*/ 1635918 w 1658760"/>
              <a:gd name="connsiteY116" fmla="*/ 492920 h 1062038"/>
              <a:gd name="connsiteX117" fmla="*/ 1638300 w 1658760"/>
              <a:gd name="connsiteY117" fmla="*/ 481013 h 1062038"/>
              <a:gd name="connsiteX118" fmla="*/ 1643062 w 1658760"/>
              <a:gd name="connsiteY118" fmla="*/ 454820 h 1062038"/>
              <a:gd name="connsiteX119" fmla="*/ 1645443 w 1658760"/>
              <a:gd name="connsiteY119" fmla="*/ 447676 h 1062038"/>
              <a:gd name="connsiteX120" fmla="*/ 1647825 w 1658760"/>
              <a:gd name="connsiteY120" fmla="*/ 426245 h 1062038"/>
              <a:gd name="connsiteX121" fmla="*/ 1650206 w 1658760"/>
              <a:gd name="connsiteY121" fmla="*/ 419101 h 1062038"/>
              <a:gd name="connsiteX122" fmla="*/ 1654968 w 1658760"/>
              <a:gd name="connsiteY122" fmla="*/ 400051 h 1062038"/>
              <a:gd name="connsiteX123" fmla="*/ 1650205 w 1658760"/>
              <a:gd name="connsiteY123" fmla="*/ 202406 h 1062038"/>
              <a:gd name="connsiteX124" fmla="*/ 1607343 w 1658760"/>
              <a:gd name="connsiteY124" fmla="*/ 100013 h 1062038"/>
              <a:gd name="connsiteX125" fmla="*/ 1538287 w 1658760"/>
              <a:gd name="connsiteY125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50193 w 1658760"/>
              <a:gd name="connsiteY98" fmla="*/ 704851 h 1062038"/>
              <a:gd name="connsiteX99" fmla="*/ 1554956 w 1658760"/>
              <a:gd name="connsiteY99" fmla="*/ 697707 h 1062038"/>
              <a:gd name="connsiteX100" fmla="*/ 1557337 w 1658760"/>
              <a:gd name="connsiteY100" fmla="*/ 690563 h 1062038"/>
              <a:gd name="connsiteX101" fmla="*/ 1566862 w 1658760"/>
              <a:gd name="connsiteY101" fmla="*/ 676276 h 1062038"/>
              <a:gd name="connsiteX102" fmla="*/ 1571625 w 1658760"/>
              <a:gd name="connsiteY102" fmla="*/ 669132 h 1062038"/>
              <a:gd name="connsiteX103" fmla="*/ 1581150 w 1658760"/>
              <a:gd name="connsiteY103" fmla="*/ 652463 h 1062038"/>
              <a:gd name="connsiteX104" fmla="*/ 1583531 w 1658760"/>
              <a:gd name="connsiteY104" fmla="*/ 645320 h 1062038"/>
              <a:gd name="connsiteX105" fmla="*/ 1593056 w 1658760"/>
              <a:gd name="connsiteY105" fmla="*/ 631032 h 1062038"/>
              <a:gd name="connsiteX106" fmla="*/ 1595437 w 1658760"/>
              <a:gd name="connsiteY106" fmla="*/ 623888 h 1062038"/>
              <a:gd name="connsiteX107" fmla="*/ 1604962 w 1658760"/>
              <a:gd name="connsiteY107" fmla="*/ 607220 h 1062038"/>
              <a:gd name="connsiteX108" fmla="*/ 1609725 w 1658760"/>
              <a:gd name="connsiteY108" fmla="*/ 590551 h 1062038"/>
              <a:gd name="connsiteX109" fmla="*/ 1612106 w 1658760"/>
              <a:gd name="connsiteY109" fmla="*/ 583407 h 1062038"/>
              <a:gd name="connsiteX110" fmla="*/ 1616868 w 1658760"/>
              <a:gd name="connsiteY110" fmla="*/ 576263 h 1062038"/>
              <a:gd name="connsiteX111" fmla="*/ 1624012 w 1658760"/>
              <a:gd name="connsiteY111" fmla="*/ 550070 h 1062038"/>
              <a:gd name="connsiteX112" fmla="*/ 1626393 w 1658760"/>
              <a:gd name="connsiteY112" fmla="*/ 533401 h 1062038"/>
              <a:gd name="connsiteX113" fmla="*/ 1631156 w 1658760"/>
              <a:gd name="connsiteY113" fmla="*/ 511970 h 1062038"/>
              <a:gd name="connsiteX114" fmla="*/ 1633537 w 1658760"/>
              <a:gd name="connsiteY114" fmla="*/ 500063 h 1062038"/>
              <a:gd name="connsiteX115" fmla="*/ 1635918 w 1658760"/>
              <a:gd name="connsiteY115" fmla="*/ 492920 h 1062038"/>
              <a:gd name="connsiteX116" fmla="*/ 1638300 w 1658760"/>
              <a:gd name="connsiteY116" fmla="*/ 481013 h 1062038"/>
              <a:gd name="connsiteX117" fmla="*/ 1643062 w 1658760"/>
              <a:gd name="connsiteY117" fmla="*/ 454820 h 1062038"/>
              <a:gd name="connsiteX118" fmla="*/ 1645443 w 1658760"/>
              <a:gd name="connsiteY118" fmla="*/ 447676 h 1062038"/>
              <a:gd name="connsiteX119" fmla="*/ 1647825 w 1658760"/>
              <a:gd name="connsiteY119" fmla="*/ 426245 h 1062038"/>
              <a:gd name="connsiteX120" fmla="*/ 1650206 w 1658760"/>
              <a:gd name="connsiteY120" fmla="*/ 419101 h 1062038"/>
              <a:gd name="connsiteX121" fmla="*/ 1654968 w 1658760"/>
              <a:gd name="connsiteY121" fmla="*/ 400051 h 1062038"/>
              <a:gd name="connsiteX122" fmla="*/ 1650205 w 1658760"/>
              <a:gd name="connsiteY122" fmla="*/ 202406 h 1062038"/>
              <a:gd name="connsiteX123" fmla="*/ 1607343 w 1658760"/>
              <a:gd name="connsiteY123" fmla="*/ 100013 h 1062038"/>
              <a:gd name="connsiteX124" fmla="*/ 1538287 w 1658760"/>
              <a:gd name="connsiteY124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50193 w 1658760"/>
              <a:gd name="connsiteY98" fmla="*/ 704851 h 1062038"/>
              <a:gd name="connsiteX99" fmla="*/ 1554956 w 1658760"/>
              <a:gd name="connsiteY99" fmla="*/ 697707 h 1062038"/>
              <a:gd name="connsiteX100" fmla="*/ 1566862 w 1658760"/>
              <a:gd name="connsiteY100" fmla="*/ 676276 h 1062038"/>
              <a:gd name="connsiteX101" fmla="*/ 1571625 w 1658760"/>
              <a:gd name="connsiteY101" fmla="*/ 669132 h 1062038"/>
              <a:gd name="connsiteX102" fmla="*/ 1581150 w 1658760"/>
              <a:gd name="connsiteY102" fmla="*/ 652463 h 1062038"/>
              <a:gd name="connsiteX103" fmla="*/ 1583531 w 1658760"/>
              <a:gd name="connsiteY103" fmla="*/ 645320 h 1062038"/>
              <a:gd name="connsiteX104" fmla="*/ 1593056 w 1658760"/>
              <a:gd name="connsiteY104" fmla="*/ 631032 h 1062038"/>
              <a:gd name="connsiteX105" fmla="*/ 1595437 w 1658760"/>
              <a:gd name="connsiteY105" fmla="*/ 623888 h 1062038"/>
              <a:gd name="connsiteX106" fmla="*/ 1604962 w 1658760"/>
              <a:gd name="connsiteY106" fmla="*/ 607220 h 1062038"/>
              <a:gd name="connsiteX107" fmla="*/ 1609725 w 1658760"/>
              <a:gd name="connsiteY107" fmla="*/ 590551 h 1062038"/>
              <a:gd name="connsiteX108" fmla="*/ 1612106 w 1658760"/>
              <a:gd name="connsiteY108" fmla="*/ 583407 h 1062038"/>
              <a:gd name="connsiteX109" fmla="*/ 1616868 w 1658760"/>
              <a:gd name="connsiteY109" fmla="*/ 576263 h 1062038"/>
              <a:gd name="connsiteX110" fmla="*/ 1624012 w 1658760"/>
              <a:gd name="connsiteY110" fmla="*/ 550070 h 1062038"/>
              <a:gd name="connsiteX111" fmla="*/ 1626393 w 1658760"/>
              <a:gd name="connsiteY111" fmla="*/ 533401 h 1062038"/>
              <a:gd name="connsiteX112" fmla="*/ 1631156 w 1658760"/>
              <a:gd name="connsiteY112" fmla="*/ 511970 h 1062038"/>
              <a:gd name="connsiteX113" fmla="*/ 1633537 w 1658760"/>
              <a:gd name="connsiteY113" fmla="*/ 500063 h 1062038"/>
              <a:gd name="connsiteX114" fmla="*/ 1635918 w 1658760"/>
              <a:gd name="connsiteY114" fmla="*/ 492920 h 1062038"/>
              <a:gd name="connsiteX115" fmla="*/ 1638300 w 1658760"/>
              <a:gd name="connsiteY115" fmla="*/ 481013 h 1062038"/>
              <a:gd name="connsiteX116" fmla="*/ 1643062 w 1658760"/>
              <a:gd name="connsiteY116" fmla="*/ 454820 h 1062038"/>
              <a:gd name="connsiteX117" fmla="*/ 1645443 w 1658760"/>
              <a:gd name="connsiteY117" fmla="*/ 447676 h 1062038"/>
              <a:gd name="connsiteX118" fmla="*/ 1647825 w 1658760"/>
              <a:gd name="connsiteY118" fmla="*/ 426245 h 1062038"/>
              <a:gd name="connsiteX119" fmla="*/ 1650206 w 1658760"/>
              <a:gd name="connsiteY119" fmla="*/ 419101 h 1062038"/>
              <a:gd name="connsiteX120" fmla="*/ 1654968 w 1658760"/>
              <a:gd name="connsiteY120" fmla="*/ 400051 h 1062038"/>
              <a:gd name="connsiteX121" fmla="*/ 1650205 w 1658760"/>
              <a:gd name="connsiteY121" fmla="*/ 202406 h 1062038"/>
              <a:gd name="connsiteX122" fmla="*/ 1607343 w 1658760"/>
              <a:gd name="connsiteY122" fmla="*/ 100013 h 1062038"/>
              <a:gd name="connsiteX123" fmla="*/ 1538287 w 1658760"/>
              <a:gd name="connsiteY123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50193 w 1658760"/>
              <a:gd name="connsiteY98" fmla="*/ 704851 h 1062038"/>
              <a:gd name="connsiteX99" fmla="*/ 1566862 w 1658760"/>
              <a:gd name="connsiteY99" fmla="*/ 676276 h 1062038"/>
              <a:gd name="connsiteX100" fmla="*/ 1571625 w 1658760"/>
              <a:gd name="connsiteY100" fmla="*/ 669132 h 1062038"/>
              <a:gd name="connsiteX101" fmla="*/ 1581150 w 1658760"/>
              <a:gd name="connsiteY101" fmla="*/ 652463 h 1062038"/>
              <a:gd name="connsiteX102" fmla="*/ 1583531 w 1658760"/>
              <a:gd name="connsiteY102" fmla="*/ 645320 h 1062038"/>
              <a:gd name="connsiteX103" fmla="*/ 1593056 w 1658760"/>
              <a:gd name="connsiteY103" fmla="*/ 631032 h 1062038"/>
              <a:gd name="connsiteX104" fmla="*/ 1595437 w 1658760"/>
              <a:gd name="connsiteY104" fmla="*/ 623888 h 1062038"/>
              <a:gd name="connsiteX105" fmla="*/ 1604962 w 1658760"/>
              <a:gd name="connsiteY105" fmla="*/ 607220 h 1062038"/>
              <a:gd name="connsiteX106" fmla="*/ 1609725 w 1658760"/>
              <a:gd name="connsiteY106" fmla="*/ 590551 h 1062038"/>
              <a:gd name="connsiteX107" fmla="*/ 1612106 w 1658760"/>
              <a:gd name="connsiteY107" fmla="*/ 583407 h 1062038"/>
              <a:gd name="connsiteX108" fmla="*/ 1616868 w 1658760"/>
              <a:gd name="connsiteY108" fmla="*/ 576263 h 1062038"/>
              <a:gd name="connsiteX109" fmla="*/ 1624012 w 1658760"/>
              <a:gd name="connsiteY109" fmla="*/ 550070 h 1062038"/>
              <a:gd name="connsiteX110" fmla="*/ 1626393 w 1658760"/>
              <a:gd name="connsiteY110" fmla="*/ 533401 h 1062038"/>
              <a:gd name="connsiteX111" fmla="*/ 1631156 w 1658760"/>
              <a:gd name="connsiteY111" fmla="*/ 511970 h 1062038"/>
              <a:gd name="connsiteX112" fmla="*/ 1633537 w 1658760"/>
              <a:gd name="connsiteY112" fmla="*/ 500063 h 1062038"/>
              <a:gd name="connsiteX113" fmla="*/ 1635918 w 1658760"/>
              <a:gd name="connsiteY113" fmla="*/ 492920 h 1062038"/>
              <a:gd name="connsiteX114" fmla="*/ 1638300 w 1658760"/>
              <a:gd name="connsiteY114" fmla="*/ 481013 h 1062038"/>
              <a:gd name="connsiteX115" fmla="*/ 1643062 w 1658760"/>
              <a:gd name="connsiteY115" fmla="*/ 454820 h 1062038"/>
              <a:gd name="connsiteX116" fmla="*/ 1645443 w 1658760"/>
              <a:gd name="connsiteY116" fmla="*/ 447676 h 1062038"/>
              <a:gd name="connsiteX117" fmla="*/ 1647825 w 1658760"/>
              <a:gd name="connsiteY117" fmla="*/ 426245 h 1062038"/>
              <a:gd name="connsiteX118" fmla="*/ 1650206 w 1658760"/>
              <a:gd name="connsiteY118" fmla="*/ 419101 h 1062038"/>
              <a:gd name="connsiteX119" fmla="*/ 1654968 w 1658760"/>
              <a:gd name="connsiteY119" fmla="*/ 400051 h 1062038"/>
              <a:gd name="connsiteX120" fmla="*/ 1650205 w 1658760"/>
              <a:gd name="connsiteY120" fmla="*/ 202406 h 1062038"/>
              <a:gd name="connsiteX121" fmla="*/ 1607343 w 1658760"/>
              <a:gd name="connsiteY121" fmla="*/ 100013 h 1062038"/>
              <a:gd name="connsiteX122" fmla="*/ 1538287 w 1658760"/>
              <a:gd name="connsiteY122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66862 w 1658760"/>
              <a:gd name="connsiteY98" fmla="*/ 676276 h 1062038"/>
              <a:gd name="connsiteX99" fmla="*/ 1571625 w 1658760"/>
              <a:gd name="connsiteY99" fmla="*/ 669132 h 1062038"/>
              <a:gd name="connsiteX100" fmla="*/ 1581150 w 1658760"/>
              <a:gd name="connsiteY100" fmla="*/ 652463 h 1062038"/>
              <a:gd name="connsiteX101" fmla="*/ 1583531 w 1658760"/>
              <a:gd name="connsiteY101" fmla="*/ 645320 h 1062038"/>
              <a:gd name="connsiteX102" fmla="*/ 1593056 w 1658760"/>
              <a:gd name="connsiteY102" fmla="*/ 631032 h 1062038"/>
              <a:gd name="connsiteX103" fmla="*/ 1595437 w 1658760"/>
              <a:gd name="connsiteY103" fmla="*/ 623888 h 1062038"/>
              <a:gd name="connsiteX104" fmla="*/ 1604962 w 1658760"/>
              <a:gd name="connsiteY104" fmla="*/ 607220 h 1062038"/>
              <a:gd name="connsiteX105" fmla="*/ 1609725 w 1658760"/>
              <a:gd name="connsiteY105" fmla="*/ 590551 h 1062038"/>
              <a:gd name="connsiteX106" fmla="*/ 1612106 w 1658760"/>
              <a:gd name="connsiteY106" fmla="*/ 583407 h 1062038"/>
              <a:gd name="connsiteX107" fmla="*/ 1616868 w 1658760"/>
              <a:gd name="connsiteY107" fmla="*/ 576263 h 1062038"/>
              <a:gd name="connsiteX108" fmla="*/ 1624012 w 1658760"/>
              <a:gd name="connsiteY108" fmla="*/ 550070 h 1062038"/>
              <a:gd name="connsiteX109" fmla="*/ 1626393 w 1658760"/>
              <a:gd name="connsiteY109" fmla="*/ 533401 h 1062038"/>
              <a:gd name="connsiteX110" fmla="*/ 1631156 w 1658760"/>
              <a:gd name="connsiteY110" fmla="*/ 511970 h 1062038"/>
              <a:gd name="connsiteX111" fmla="*/ 1633537 w 1658760"/>
              <a:gd name="connsiteY111" fmla="*/ 500063 h 1062038"/>
              <a:gd name="connsiteX112" fmla="*/ 1635918 w 1658760"/>
              <a:gd name="connsiteY112" fmla="*/ 492920 h 1062038"/>
              <a:gd name="connsiteX113" fmla="*/ 1638300 w 1658760"/>
              <a:gd name="connsiteY113" fmla="*/ 481013 h 1062038"/>
              <a:gd name="connsiteX114" fmla="*/ 1643062 w 1658760"/>
              <a:gd name="connsiteY114" fmla="*/ 454820 h 1062038"/>
              <a:gd name="connsiteX115" fmla="*/ 1645443 w 1658760"/>
              <a:gd name="connsiteY115" fmla="*/ 447676 h 1062038"/>
              <a:gd name="connsiteX116" fmla="*/ 1647825 w 1658760"/>
              <a:gd name="connsiteY116" fmla="*/ 426245 h 1062038"/>
              <a:gd name="connsiteX117" fmla="*/ 1650206 w 1658760"/>
              <a:gd name="connsiteY117" fmla="*/ 419101 h 1062038"/>
              <a:gd name="connsiteX118" fmla="*/ 1654968 w 1658760"/>
              <a:gd name="connsiteY118" fmla="*/ 400051 h 1062038"/>
              <a:gd name="connsiteX119" fmla="*/ 1650205 w 1658760"/>
              <a:gd name="connsiteY119" fmla="*/ 202406 h 1062038"/>
              <a:gd name="connsiteX120" fmla="*/ 1607343 w 1658760"/>
              <a:gd name="connsiteY120" fmla="*/ 100013 h 1062038"/>
              <a:gd name="connsiteX121" fmla="*/ 1538287 w 1658760"/>
              <a:gd name="connsiteY121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57337 w 1658760"/>
              <a:gd name="connsiteY98" fmla="*/ 728663 h 1062038"/>
              <a:gd name="connsiteX99" fmla="*/ 1566862 w 1658760"/>
              <a:gd name="connsiteY99" fmla="*/ 676276 h 1062038"/>
              <a:gd name="connsiteX100" fmla="*/ 1571625 w 1658760"/>
              <a:gd name="connsiteY100" fmla="*/ 669132 h 1062038"/>
              <a:gd name="connsiteX101" fmla="*/ 1581150 w 1658760"/>
              <a:gd name="connsiteY101" fmla="*/ 652463 h 1062038"/>
              <a:gd name="connsiteX102" fmla="*/ 1583531 w 1658760"/>
              <a:gd name="connsiteY102" fmla="*/ 645320 h 1062038"/>
              <a:gd name="connsiteX103" fmla="*/ 1593056 w 1658760"/>
              <a:gd name="connsiteY103" fmla="*/ 631032 h 1062038"/>
              <a:gd name="connsiteX104" fmla="*/ 1595437 w 1658760"/>
              <a:gd name="connsiteY104" fmla="*/ 623888 h 1062038"/>
              <a:gd name="connsiteX105" fmla="*/ 1604962 w 1658760"/>
              <a:gd name="connsiteY105" fmla="*/ 607220 h 1062038"/>
              <a:gd name="connsiteX106" fmla="*/ 1609725 w 1658760"/>
              <a:gd name="connsiteY106" fmla="*/ 590551 h 1062038"/>
              <a:gd name="connsiteX107" fmla="*/ 1612106 w 1658760"/>
              <a:gd name="connsiteY107" fmla="*/ 583407 h 1062038"/>
              <a:gd name="connsiteX108" fmla="*/ 1616868 w 1658760"/>
              <a:gd name="connsiteY108" fmla="*/ 576263 h 1062038"/>
              <a:gd name="connsiteX109" fmla="*/ 1624012 w 1658760"/>
              <a:gd name="connsiteY109" fmla="*/ 550070 h 1062038"/>
              <a:gd name="connsiteX110" fmla="*/ 1626393 w 1658760"/>
              <a:gd name="connsiteY110" fmla="*/ 533401 h 1062038"/>
              <a:gd name="connsiteX111" fmla="*/ 1631156 w 1658760"/>
              <a:gd name="connsiteY111" fmla="*/ 511970 h 1062038"/>
              <a:gd name="connsiteX112" fmla="*/ 1633537 w 1658760"/>
              <a:gd name="connsiteY112" fmla="*/ 500063 h 1062038"/>
              <a:gd name="connsiteX113" fmla="*/ 1635918 w 1658760"/>
              <a:gd name="connsiteY113" fmla="*/ 492920 h 1062038"/>
              <a:gd name="connsiteX114" fmla="*/ 1638300 w 1658760"/>
              <a:gd name="connsiteY114" fmla="*/ 481013 h 1062038"/>
              <a:gd name="connsiteX115" fmla="*/ 1643062 w 1658760"/>
              <a:gd name="connsiteY115" fmla="*/ 454820 h 1062038"/>
              <a:gd name="connsiteX116" fmla="*/ 1645443 w 1658760"/>
              <a:gd name="connsiteY116" fmla="*/ 447676 h 1062038"/>
              <a:gd name="connsiteX117" fmla="*/ 1647825 w 1658760"/>
              <a:gd name="connsiteY117" fmla="*/ 426245 h 1062038"/>
              <a:gd name="connsiteX118" fmla="*/ 1650206 w 1658760"/>
              <a:gd name="connsiteY118" fmla="*/ 419101 h 1062038"/>
              <a:gd name="connsiteX119" fmla="*/ 1654968 w 1658760"/>
              <a:gd name="connsiteY119" fmla="*/ 400051 h 1062038"/>
              <a:gd name="connsiteX120" fmla="*/ 1650205 w 1658760"/>
              <a:gd name="connsiteY120" fmla="*/ 202406 h 1062038"/>
              <a:gd name="connsiteX121" fmla="*/ 1607343 w 1658760"/>
              <a:gd name="connsiteY121" fmla="*/ 100013 h 1062038"/>
              <a:gd name="connsiteX122" fmla="*/ 1538287 w 1658760"/>
              <a:gd name="connsiteY122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57337 w 1658760"/>
              <a:gd name="connsiteY98" fmla="*/ 728663 h 1062038"/>
              <a:gd name="connsiteX99" fmla="*/ 1571625 w 1658760"/>
              <a:gd name="connsiteY99" fmla="*/ 669132 h 1062038"/>
              <a:gd name="connsiteX100" fmla="*/ 1581150 w 1658760"/>
              <a:gd name="connsiteY100" fmla="*/ 652463 h 1062038"/>
              <a:gd name="connsiteX101" fmla="*/ 1583531 w 1658760"/>
              <a:gd name="connsiteY101" fmla="*/ 645320 h 1062038"/>
              <a:gd name="connsiteX102" fmla="*/ 1593056 w 1658760"/>
              <a:gd name="connsiteY102" fmla="*/ 631032 h 1062038"/>
              <a:gd name="connsiteX103" fmla="*/ 1595437 w 1658760"/>
              <a:gd name="connsiteY103" fmla="*/ 623888 h 1062038"/>
              <a:gd name="connsiteX104" fmla="*/ 1604962 w 1658760"/>
              <a:gd name="connsiteY104" fmla="*/ 607220 h 1062038"/>
              <a:gd name="connsiteX105" fmla="*/ 1609725 w 1658760"/>
              <a:gd name="connsiteY105" fmla="*/ 590551 h 1062038"/>
              <a:gd name="connsiteX106" fmla="*/ 1612106 w 1658760"/>
              <a:gd name="connsiteY106" fmla="*/ 583407 h 1062038"/>
              <a:gd name="connsiteX107" fmla="*/ 1616868 w 1658760"/>
              <a:gd name="connsiteY107" fmla="*/ 576263 h 1062038"/>
              <a:gd name="connsiteX108" fmla="*/ 1624012 w 1658760"/>
              <a:gd name="connsiteY108" fmla="*/ 550070 h 1062038"/>
              <a:gd name="connsiteX109" fmla="*/ 1626393 w 1658760"/>
              <a:gd name="connsiteY109" fmla="*/ 533401 h 1062038"/>
              <a:gd name="connsiteX110" fmla="*/ 1631156 w 1658760"/>
              <a:gd name="connsiteY110" fmla="*/ 511970 h 1062038"/>
              <a:gd name="connsiteX111" fmla="*/ 1633537 w 1658760"/>
              <a:gd name="connsiteY111" fmla="*/ 500063 h 1062038"/>
              <a:gd name="connsiteX112" fmla="*/ 1635918 w 1658760"/>
              <a:gd name="connsiteY112" fmla="*/ 492920 h 1062038"/>
              <a:gd name="connsiteX113" fmla="*/ 1638300 w 1658760"/>
              <a:gd name="connsiteY113" fmla="*/ 481013 h 1062038"/>
              <a:gd name="connsiteX114" fmla="*/ 1643062 w 1658760"/>
              <a:gd name="connsiteY114" fmla="*/ 454820 h 1062038"/>
              <a:gd name="connsiteX115" fmla="*/ 1645443 w 1658760"/>
              <a:gd name="connsiteY115" fmla="*/ 447676 h 1062038"/>
              <a:gd name="connsiteX116" fmla="*/ 1647825 w 1658760"/>
              <a:gd name="connsiteY116" fmla="*/ 426245 h 1062038"/>
              <a:gd name="connsiteX117" fmla="*/ 1650206 w 1658760"/>
              <a:gd name="connsiteY117" fmla="*/ 419101 h 1062038"/>
              <a:gd name="connsiteX118" fmla="*/ 1654968 w 1658760"/>
              <a:gd name="connsiteY118" fmla="*/ 400051 h 1062038"/>
              <a:gd name="connsiteX119" fmla="*/ 1650205 w 1658760"/>
              <a:gd name="connsiteY119" fmla="*/ 202406 h 1062038"/>
              <a:gd name="connsiteX120" fmla="*/ 1607343 w 1658760"/>
              <a:gd name="connsiteY120" fmla="*/ 100013 h 1062038"/>
              <a:gd name="connsiteX121" fmla="*/ 1538287 w 1658760"/>
              <a:gd name="connsiteY121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57337 w 1658760"/>
              <a:gd name="connsiteY98" fmla="*/ 728663 h 1062038"/>
              <a:gd name="connsiteX99" fmla="*/ 1581150 w 1658760"/>
              <a:gd name="connsiteY99" fmla="*/ 652463 h 1062038"/>
              <a:gd name="connsiteX100" fmla="*/ 1583531 w 1658760"/>
              <a:gd name="connsiteY100" fmla="*/ 645320 h 1062038"/>
              <a:gd name="connsiteX101" fmla="*/ 1593056 w 1658760"/>
              <a:gd name="connsiteY101" fmla="*/ 631032 h 1062038"/>
              <a:gd name="connsiteX102" fmla="*/ 1595437 w 1658760"/>
              <a:gd name="connsiteY102" fmla="*/ 623888 h 1062038"/>
              <a:gd name="connsiteX103" fmla="*/ 1604962 w 1658760"/>
              <a:gd name="connsiteY103" fmla="*/ 607220 h 1062038"/>
              <a:gd name="connsiteX104" fmla="*/ 1609725 w 1658760"/>
              <a:gd name="connsiteY104" fmla="*/ 590551 h 1062038"/>
              <a:gd name="connsiteX105" fmla="*/ 1612106 w 1658760"/>
              <a:gd name="connsiteY105" fmla="*/ 583407 h 1062038"/>
              <a:gd name="connsiteX106" fmla="*/ 1616868 w 1658760"/>
              <a:gd name="connsiteY106" fmla="*/ 576263 h 1062038"/>
              <a:gd name="connsiteX107" fmla="*/ 1624012 w 1658760"/>
              <a:gd name="connsiteY107" fmla="*/ 550070 h 1062038"/>
              <a:gd name="connsiteX108" fmla="*/ 1626393 w 1658760"/>
              <a:gd name="connsiteY108" fmla="*/ 533401 h 1062038"/>
              <a:gd name="connsiteX109" fmla="*/ 1631156 w 1658760"/>
              <a:gd name="connsiteY109" fmla="*/ 511970 h 1062038"/>
              <a:gd name="connsiteX110" fmla="*/ 1633537 w 1658760"/>
              <a:gd name="connsiteY110" fmla="*/ 500063 h 1062038"/>
              <a:gd name="connsiteX111" fmla="*/ 1635918 w 1658760"/>
              <a:gd name="connsiteY111" fmla="*/ 492920 h 1062038"/>
              <a:gd name="connsiteX112" fmla="*/ 1638300 w 1658760"/>
              <a:gd name="connsiteY112" fmla="*/ 481013 h 1062038"/>
              <a:gd name="connsiteX113" fmla="*/ 1643062 w 1658760"/>
              <a:gd name="connsiteY113" fmla="*/ 454820 h 1062038"/>
              <a:gd name="connsiteX114" fmla="*/ 1645443 w 1658760"/>
              <a:gd name="connsiteY114" fmla="*/ 447676 h 1062038"/>
              <a:gd name="connsiteX115" fmla="*/ 1647825 w 1658760"/>
              <a:gd name="connsiteY115" fmla="*/ 426245 h 1062038"/>
              <a:gd name="connsiteX116" fmla="*/ 1650206 w 1658760"/>
              <a:gd name="connsiteY116" fmla="*/ 419101 h 1062038"/>
              <a:gd name="connsiteX117" fmla="*/ 1654968 w 1658760"/>
              <a:gd name="connsiteY117" fmla="*/ 400051 h 1062038"/>
              <a:gd name="connsiteX118" fmla="*/ 1650205 w 1658760"/>
              <a:gd name="connsiteY118" fmla="*/ 202406 h 1062038"/>
              <a:gd name="connsiteX119" fmla="*/ 1607343 w 1658760"/>
              <a:gd name="connsiteY119" fmla="*/ 100013 h 1062038"/>
              <a:gd name="connsiteX120" fmla="*/ 1538287 w 1658760"/>
              <a:gd name="connsiteY120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57337 w 1658760"/>
              <a:gd name="connsiteY98" fmla="*/ 728663 h 1062038"/>
              <a:gd name="connsiteX99" fmla="*/ 1581150 w 1658760"/>
              <a:gd name="connsiteY99" fmla="*/ 652463 h 1062038"/>
              <a:gd name="connsiteX100" fmla="*/ 1593056 w 1658760"/>
              <a:gd name="connsiteY100" fmla="*/ 631032 h 1062038"/>
              <a:gd name="connsiteX101" fmla="*/ 1595437 w 1658760"/>
              <a:gd name="connsiteY101" fmla="*/ 623888 h 1062038"/>
              <a:gd name="connsiteX102" fmla="*/ 1604962 w 1658760"/>
              <a:gd name="connsiteY102" fmla="*/ 607220 h 1062038"/>
              <a:gd name="connsiteX103" fmla="*/ 1609725 w 1658760"/>
              <a:gd name="connsiteY103" fmla="*/ 590551 h 1062038"/>
              <a:gd name="connsiteX104" fmla="*/ 1612106 w 1658760"/>
              <a:gd name="connsiteY104" fmla="*/ 583407 h 1062038"/>
              <a:gd name="connsiteX105" fmla="*/ 1616868 w 1658760"/>
              <a:gd name="connsiteY105" fmla="*/ 576263 h 1062038"/>
              <a:gd name="connsiteX106" fmla="*/ 1624012 w 1658760"/>
              <a:gd name="connsiteY106" fmla="*/ 550070 h 1062038"/>
              <a:gd name="connsiteX107" fmla="*/ 1626393 w 1658760"/>
              <a:gd name="connsiteY107" fmla="*/ 533401 h 1062038"/>
              <a:gd name="connsiteX108" fmla="*/ 1631156 w 1658760"/>
              <a:gd name="connsiteY108" fmla="*/ 511970 h 1062038"/>
              <a:gd name="connsiteX109" fmla="*/ 1633537 w 1658760"/>
              <a:gd name="connsiteY109" fmla="*/ 500063 h 1062038"/>
              <a:gd name="connsiteX110" fmla="*/ 1635918 w 1658760"/>
              <a:gd name="connsiteY110" fmla="*/ 492920 h 1062038"/>
              <a:gd name="connsiteX111" fmla="*/ 1638300 w 1658760"/>
              <a:gd name="connsiteY111" fmla="*/ 481013 h 1062038"/>
              <a:gd name="connsiteX112" fmla="*/ 1643062 w 1658760"/>
              <a:gd name="connsiteY112" fmla="*/ 454820 h 1062038"/>
              <a:gd name="connsiteX113" fmla="*/ 1645443 w 1658760"/>
              <a:gd name="connsiteY113" fmla="*/ 447676 h 1062038"/>
              <a:gd name="connsiteX114" fmla="*/ 1647825 w 1658760"/>
              <a:gd name="connsiteY114" fmla="*/ 426245 h 1062038"/>
              <a:gd name="connsiteX115" fmla="*/ 1650206 w 1658760"/>
              <a:gd name="connsiteY115" fmla="*/ 419101 h 1062038"/>
              <a:gd name="connsiteX116" fmla="*/ 1654968 w 1658760"/>
              <a:gd name="connsiteY116" fmla="*/ 400051 h 1062038"/>
              <a:gd name="connsiteX117" fmla="*/ 1650205 w 1658760"/>
              <a:gd name="connsiteY117" fmla="*/ 202406 h 1062038"/>
              <a:gd name="connsiteX118" fmla="*/ 1607343 w 1658760"/>
              <a:gd name="connsiteY118" fmla="*/ 100013 h 1062038"/>
              <a:gd name="connsiteX119" fmla="*/ 1538287 w 1658760"/>
              <a:gd name="connsiteY119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57337 w 1658760"/>
              <a:gd name="connsiteY98" fmla="*/ 728663 h 1062038"/>
              <a:gd name="connsiteX99" fmla="*/ 1593056 w 1658760"/>
              <a:gd name="connsiteY99" fmla="*/ 631032 h 1062038"/>
              <a:gd name="connsiteX100" fmla="*/ 1595437 w 1658760"/>
              <a:gd name="connsiteY100" fmla="*/ 623888 h 1062038"/>
              <a:gd name="connsiteX101" fmla="*/ 1604962 w 1658760"/>
              <a:gd name="connsiteY101" fmla="*/ 607220 h 1062038"/>
              <a:gd name="connsiteX102" fmla="*/ 1609725 w 1658760"/>
              <a:gd name="connsiteY102" fmla="*/ 590551 h 1062038"/>
              <a:gd name="connsiteX103" fmla="*/ 1612106 w 1658760"/>
              <a:gd name="connsiteY103" fmla="*/ 583407 h 1062038"/>
              <a:gd name="connsiteX104" fmla="*/ 1616868 w 1658760"/>
              <a:gd name="connsiteY104" fmla="*/ 576263 h 1062038"/>
              <a:gd name="connsiteX105" fmla="*/ 1624012 w 1658760"/>
              <a:gd name="connsiteY105" fmla="*/ 550070 h 1062038"/>
              <a:gd name="connsiteX106" fmla="*/ 1626393 w 1658760"/>
              <a:gd name="connsiteY106" fmla="*/ 533401 h 1062038"/>
              <a:gd name="connsiteX107" fmla="*/ 1631156 w 1658760"/>
              <a:gd name="connsiteY107" fmla="*/ 511970 h 1062038"/>
              <a:gd name="connsiteX108" fmla="*/ 1633537 w 1658760"/>
              <a:gd name="connsiteY108" fmla="*/ 500063 h 1062038"/>
              <a:gd name="connsiteX109" fmla="*/ 1635918 w 1658760"/>
              <a:gd name="connsiteY109" fmla="*/ 492920 h 1062038"/>
              <a:gd name="connsiteX110" fmla="*/ 1638300 w 1658760"/>
              <a:gd name="connsiteY110" fmla="*/ 481013 h 1062038"/>
              <a:gd name="connsiteX111" fmla="*/ 1643062 w 1658760"/>
              <a:gd name="connsiteY111" fmla="*/ 454820 h 1062038"/>
              <a:gd name="connsiteX112" fmla="*/ 1645443 w 1658760"/>
              <a:gd name="connsiteY112" fmla="*/ 447676 h 1062038"/>
              <a:gd name="connsiteX113" fmla="*/ 1647825 w 1658760"/>
              <a:gd name="connsiteY113" fmla="*/ 426245 h 1062038"/>
              <a:gd name="connsiteX114" fmla="*/ 1650206 w 1658760"/>
              <a:gd name="connsiteY114" fmla="*/ 419101 h 1062038"/>
              <a:gd name="connsiteX115" fmla="*/ 1654968 w 1658760"/>
              <a:gd name="connsiteY115" fmla="*/ 400051 h 1062038"/>
              <a:gd name="connsiteX116" fmla="*/ 1650205 w 1658760"/>
              <a:gd name="connsiteY116" fmla="*/ 202406 h 1062038"/>
              <a:gd name="connsiteX117" fmla="*/ 1607343 w 1658760"/>
              <a:gd name="connsiteY117" fmla="*/ 100013 h 1062038"/>
              <a:gd name="connsiteX118" fmla="*/ 1538287 w 1658760"/>
              <a:gd name="connsiteY118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8275 w 1658760"/>
              <a:gd name="connsiteY93" fmla="*/ 831057 h 1062038"/>
              <a:gd name="connsiteX94" fmla="*/ 1445418 w 1658760"/>
              <a:gd name="connsiteY94" fmla="*/ 823913 h 1062038"/>
              <a:gd name="connsiteX95" fmla="*/ 1450181 w 1658760"/>
              <a:gd name="connsiteY95" fmla="*/ 816770 h 1062038"/>
              <a:gd name="connsiteX96" fmla="*/ 1483518 w 1658760"/>
              <a:gd name="connsiteY96" fmla="*/ 821533 h 1062038"/>
              <a:gd name="connsiteX97" fmla="*/ 1557337 w 1658760"/>
              <a:gd name="connsiteY97" fmla="*/ 728663 h 1062038"/>
              <a:gd name="connsiteX98" fmla="*/ 1593056 w 1658760"/>
              <a:gd name="connsiteY98" fmla="*/ 631032 h 1062038"/>
              <a:gd name="connsiteX99" fmla="*/ 1595437 w 1658760"/>
              <a:gd name="connsiteY99" fmla="*/ 623888 h 1062038"/>
              <a:gd name="connsiteX100" fmla="*/ 1604962 w 1658760"/>
              <a:gd name="connsiteY100" fmla="*/ 607220 h 1062038"/>
              <a:gd name="connsiteX101" fmla="*/ 1609725 w 1658760"/>
              <a:gd name="connsiteY101" fmla="*/ 590551 h 1062038"/>
              <a:gd name="connsiteX102" fmla="*/ 1612106 w 1658760"/>
              <a:gd name="connsiteY102" fmla="*/ 583407 h 1062038"/>
              <a:gd name="connsiteX103" fmla="*/ 1616868 w 1658760"/>
              <a:gd name="connsiteY103" fmla="*/ 576263 h 1062038"/>
              <a:gd name="connsiteX104" fmla="*/ 1624012 w 1658760"/>
              <a:gd name="connsiteY104" fmla="*/ 550070 h 1062038"/>
              <a:gd name="connsiteX105" fmla="*/ 1626393 w 1658760"/>
              <a:gd name="connsiteY105" fmla="*/ 533401 h 1062038"/>
              <a:gd name="connsiteX106" fmla="*/ 1631156 w 1658760"/>
              <a:gd name="connsiteY106" fmla="*/ 511970 h 1062038"/>
              <a:gd name="connsiteX107" fmla="*/ 1633537 w 1658760"/>
              <a:gd name="connsiteY107" fmla="*/ 500063 h 1062038"/>
              <a:gd name="connsiteX108" fmla="*/ 1635918 w 1658760"/>
              <a:gd name="connsiteY108" fmla="*/ 492920 h 1062038"/>
              <a:gd name="connsiteX109" fmla="*/ 1638300 w 1658760"/>
              <a:gd name="connsiteY109" fmla="*/ 481013 h 1062038"/>
              <a:gd name="connsiteX110" fmla="*/ 1643062 w 1658760"/>
              <a:gd name="connsiteY110" fmla="*/ 454820 h 1062038"/>
              <a:gd name="connsiteX111" fmla="*/ 1645443 w 1658760"/>
              <a:gd name="connsiteY111" fmla="*/ 447676 h 1062038"/>
              <a:gd name="connsiteX112" fmla="*/ 1647825 w 1658760"/>
              <a:gd name="connsiteY112" fmla="*/ 426245 h 1062038"/>
              <a:gd name="connsiteX113" fmla="*/ 1650206 w 1658760"/>
              <a:gd name="connsiteY113" fmla="*/ 419101 h 1062038"/>
              <a:gd name="connsiteX114" fmla="*/ 1654968 w 1658760"/>
              <a:gd name="connsiteY114" fmla="*/ 400051 h 1062038"/>
              <a:gd name="connsiteX115" fmla="*/ 1650205 w 1658760"/>
              <a:gd name="connsiteY115" fmla="*/ 202406 h 1062038"/>
              <a:gd name="connsiteX116" fmla="*/ 1607343 w 1658760"/>
              <a:gd name="connsiteY116" fmla="*/ 100013 h 1062038"/>
              <a:gd name="connsiteX117" fmla="*/ 1538287 w 1658760"/>
              <a:gd name="connsiteY117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8275 w 1658760"/>
              <a:gd name="connsiteY93" fmla="*/ 831057 h 1062038"/>
              <a:gd name="connsiteX94" fmla="*/ 1450181 w 1658760"/>
              <a:gd name="connsiteY94" fmla="*/ 816770 h 1062038"/>
              <a:gd name="connsiteX95" fmla="*/ 1483518 w 1658760"/>
              <a:gd name="connsiteY95" fmla="*/ 821533 h 1062038"/>
              <a:gd name="connsiteX96" fmla="*/ 1557337 w 1658760"/>
              <a:gd name="connsiteY96" fmla="*/ 728663 h 1062038"/>
              <a:gd name="connsiteX97" fmla="*/ 1593056 w 1658760"/>
              <a:gd name="connsiteY97" fmla="*/ 631032 h 1062038"/>
              <a:gd name="connsiteX98" fmla="*/ 1595437 w 1658760"/>
              <a:gd name="connsiteY98" fmla="*/ 623888 h 1062038"/>
              <a:gd name="connsiteX99" fmla="*/ 1604962 w 1658760"/>
              <a:gd name="connsiteY99" fmla="*/ 607220 h 1062038"/>
              <a:gd name="connsiteX100" fmla="*/ 1609725 w 1658760"/>
              <a:gd name="connsiteY100" fmla="*/ 590551 h 1062038"/>
              <a:gd name="connsiteX101" fmla="*/ 1612106 w 1658760"/>
              <a:gd name="connsiteY101" fmla="*/ 583407 h 1062038"/>
              <a:gd name="connsiteX102" fmla="*/ 1616868 w 1658760"/>
              <a:gd name="connsiteY102" fmla="*/ 576263 h 1062038"/>
              <a:gd name="connsiteX103" fmla="*/ 1624012 w 1658760"/>
              <a:gd name="connsiteY103" fmla="*/ 550070 h 1062038"/>
              <a:gd name="connsiteX104" fmla="*/ 1626393 w 1658760"/>
              <a:gd name="connsiteY104" fmla="*/ 533401 h 1062038"/>
              <a:gd name="connsiteX105" fmla="*/ 1631156 w 1658760"/>
              <a:gd name="connsiteY105" fmla="*/ 511970 h 1062038"/>
              <a:gd name="connsiteX106" fmla="*/ 1633537 w 1658760"/>
              <a:gd name="connsiteY106" fmla="*/ 500063 h 1062038"/>
              <a:gd name="connsiteX107" fmla="*/ 1635918 w 1658760"/>
              <a:gd name="connsiteY107" fmla="*/ 492920 h 1062038"/>
              <a:gd name="connsiteX108" fmla="*/ 1638300 w 1658760"/>
              <a:gd name="connsiteY108" fmla="*/ 481013 h 1062038"/>
              <a:gd name="connsiteX109" fmla="*/ 1643062 w 1658760"/>
              <a:gd name="connsiteY109" fmla="*/ 454820 h 1062038"/>
              <a:gd name="connsiteX110" fmla="*/ 1645443 w 1658760"/>
              <a:gd name="connsiteY110" fmla="*/ 447676 h 1062038"/>
              <a:gd name="connsiteX111" fmla="*/ 1647825 w 1658760"/>
              <a:gd name="connsiteY111" fmla="*/ 426245 h 1062038"/>
              <a:gd name="connsiteX112" fmla="*/ 1650206 w 1658760"/>
              <a:gd name="connsiteY112" fmla="*/ 419101 h 1062038"/>
              <a:gd name="connsiteX113" fmla="*/ 1654968 w 1658760"/>
              <a:gd name="connsiteY113" fmla="*/ 400051 h 1062038"/>
              <a:gd name="connsiteX114" fmla="*/ 1650205 w 1658760"/>
              <a:gd name="connsiteY114" fmla="*/ 202406 h 1062038"/>
              <a:gd name="connsiteX115" fmla="*/ 1607343 w 1658760"/>
              <a:gd name="connsiteY115" fmla="*/ 100013 h 1062038"/>
              <a:gd name="connsiteX116" fmla="*/ 1538287 w 1658760"/>
              <a:gd name="connsiteY116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8275 w 1658760"/>
              <a:gd name="connsiteY93" fmla="*/ 831057 h 1062038"/>
              <a:gd name="connsiteX94" fmla="*/ 1483518 w 1658760"/>
              <a:gd name="connsiteY94" fmla="*/ 821533 h 1062038"/>
              <a:gd name="connsiteX95" fmla="*/ 1557337 w 1658760"/>
              <a:gd name="connsiteY95" fmla="*/ 728663 h 1062038"/>
              <a:gd name="connsiteX96" fmla="*/ 1593056 w 1658760"/>
              <a:gd name="connsiteY96" fmla="*/ 631032 h 1062038"/>
              <a:gd name="connsiteX97" fmla="*/ 1595437 w 1658760"/>
              <a:gd name="connsiteY97" fmla="*/ 623888 h 1062038"/>
              <a:gd name="connsiteX98" fmla="*/ 1604962 w 1658760"/>
              <a:gd name="connsiteY98" fmla="*/ 607220 h 1062038"/>
              <a:gd name="connsiteX99" fmla="*/ 1609725 w 1658760"/>
              <a:gd name="connsiteY99" fmla="*/ 590551 h 1062038"/>
              <a:gd name="connsiteX100" fmla="*/ 1612106 w 1658760"/>
              <a:gd name="connsiteY100" fmla="*/ 583407 h 1062038"/>
              <a:gd name="connsiteX101" fmla="*/ 1616868 w 1658760"/>
              <a:gd name="connsiteY101" fmla="*/ 576263 h 1062038"/>
              <a:gd name="connsiteX102" fmla="*/ 1624012 w 1658760"/>
              <a:gd name="connsiteY102" fmla="*/ 550070 h 1062038"/>
              <a:gd name="connsiteX103" fmla="*/ 1626393 w 1658760"/>
              <a:gd name="connsiteY103" fmla="*/ 533401 h 1062038"/>
              <a:gd name="connsiteX104" fmla="*/ 1631156 w 1658760"/>
              <a:gd name="connsiteY104" fmla="*/ 511970 h 1062038"/>
              <a:gd name="connsiteX105" fmla="*/ 1633537 w 1658760"/>
              <a:gd name="connsiteY105" fmla="*/ 500063 h 1062038"/>
              <a:gd name="connsiteX106" fmla="*/ 1635918 w 1658760"/>
              <a:gd name="connsiteY106" fmla="*/ 492920 h 1062038"/>
              <a:gd name="connsiteX107" fmla="*/ 1638300 w 1658760"/>
              <a:gd name="connsiteY107" fmla="*/ 481013 h 1062038"/>
              <a:gd name="connsiteX108" fmla="*/ 1643062 w 1658760"/>
              <a:gd name="connsiteY108" fmla="*/ 454820 h 1062038"/>
              <a:gd name="connsiteX109" fmla="*/ 1645443 w 1658760"/>
              <a:gd name="connsiteY109" fmla="*/ 447676 h 1062038"/>
              <a:gd name="connsiteX110" fmla="*/ 1647825 w 1658760"/>
              <a:gd name="connsiteY110" fmla="*/ 426245 h 1062038"/>
              <a:gd name="connsiteX111" fmla="*/ 1650206 w 1658760"/>
              <a:gd name="connsiteY111" fmla="*/ 419101 h 1062038"/>
              <a:gd name="connsiteX112" fmla="*/ 1654968 w 1658760"/>
              <a:gd name="connsiteY112" fmla="*/ 400051 h 1062038"/>
              <a:gd name="connsiteX113" fmla="*/ 1650205 w 1658760"/>
              <a:gd name="connsiteY113" fmla="*/ 202406 h 1062038"/>
              <a:gd name="connsiteX114" fmla="*/ 1607343 w 1658760"/>
              <a:gd name="connsiteY114" fmla="*/ 100013 h 1062038"/>
              <a:gd name="connsiteX115" fmla="*/ 1538287 w 1658760"/>
              <a:gd name="connsiteY115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38275 w 1658760"/>
              <a:gd name="connsiteY92" fmla="*/ 831057 h 1062038"/>
              <a:gd name="connsiteX93" fmla="*/ 1483518 w 1658760"/>
              <a:gd name="connsiteY93" fmla="*/ 821533 h 1062038"/>
              <a:gd name="connsiteX94" fmla="*/ 1557337 w 1658760"/>
              <a:gd name="connsiteY94" fmla="*/ 728663 h 1062038"/>
              <a:gd name="connsiteX95" fmla="*/ 1593056 w 1658760"/>
              <a:gd name="connsiteY95" fmla="*/ 631032 h 1062038"/>
              <a:gd name="connsiteX96" fmla="*/ 1595437 w 1658760"/>
              <a:gd name="connsiteY96" fmla="*/ 623888 h 1062038"/>
              <a:gd name="connsiteX97" fmla="*/ 1604962 w 1658760"/>
              <a:gd name="connsiteY97" fmla="*/ 607220 h 1062038"/>
              <a:gd name="connsiteX98" fmla="*/ 1609725 w 1658760"/>
              <a:gd name="connsiteY98" fmla="*/ 590551 h 1062038"/>
              <a:gd name="connsiteX99" fmla="*/ 1612106 w 1658760"/>
              <a:gd name="connsiteY99" fmla="*/ 583407 h 1062038"/>
              <a:gd name="connsiteX100" fmla="*/ 1616868 w 1658760"/>
              <a:gd name="connsiteY100" fmla="*/ 576263 h 1062038"/>
              <a:gd name="connsiteX101" fmla="*/ 1624012 w 1658760"/>
              <a:gd name="connsiteY101" fmla="*/ 550070 h 1062038"/>
              <a:gd name="connsiteX102" fmla="*/ 1626393 w 1658760"/>
              <a:gd name="connsiteY102" fmla="*/ 533401 h 1062038"/>
              <a:gd name="connsiteX103" fmla="*/ 1631156 w 1658760"/>
              <a:gd name="connsiteY103" fmla="*/ 511970 h 1062038"/>
              <a:gd name="connsiteX104" fmla="*/ 1633537 w 1658760"/>
              <a:gd name="connsiteY104" fmla="*/ 500063 h 1062038"/>
              <a:gd name="connsiteX105" fmla="*/ 1635918 w 1658760"/>
              <a:gd name="connsiteY105" fmla="*/ 492920 h 1062038"/>
              <a:gd name="connsiteX106" fmla="*/ 1638300 w 1658760"/>
              <a:gd name="connsiteY106" fmla="*/ 481013 h 1062038"/>
              <a:gd name="connsiteX107" fmla="*/ 1643062 w 1658760"/>
              <a:gd name="connsiteY107" fmla="*/ 454820 h 1062038"/>
              <a:gd name="connsiteX108" fmla="*/ 1645443 w 1658760"/>
              <a:gd name="connsiteY108" fmla="*/ 447676 h 1062038"/>
              <a:gd name="connsiteX109" fmla="*/ 1647825 w 1658760"/>
              <a:gd name="connsiteY109" fmla="*/ 426245 h 1062038"/>
              <a:gd name="connsiteX110" fmla="*/ 1650206 w 1658760"/>
              <a:gd name="connsiteY110" fmla="*/ 419101 h 1062038"/>
              <a:gd name="connsiteX111" fmla="*/ 1654968 w 1658760"/>
              <a:gd name="connsiteY111" fmla="*/ 400051 h 1062038"/>
              <a:gd name="connsiteX112" fmla="*/ 1650205 w 1658760"/>
              <a:gd name="connsiteY112" fmla="*/ 202406 h 1062038"/>
              <a:gd name="connsiteX113" fmla="*/ 1607343 w 1658760"/>
              <a:gd name="connsiteY113" fmla="*/ 100013 h 1062038"/>
              <a:gd name="connsiteX114" fmla="*/ 1538287 w 1658760"/>
              <a:gd name="connsiteY114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83518 w 1658760"/>
              <a:gd name="connsiteY92" fmla="*/ 821533 h 1062038"/>
              <a:gd name="connsiteX93" fmla="*/ 1557337 w 1658760"/>
              <a:gd name="connsiteY93" fmla="*/ 728663 h 1062038"/>
              <a:gd name="connsiteX94" fmla="*/ 1593056 w 1658760"/>
              <a:gd name="connsiteY94" fmla="*/ 631032 h 1062038"/>
              <a:gd name="connsiteX95" fmla="*/ 1595437 w 1658760"/>
              <a:gd name="connsiteY95" fmla="*/ 623888 h 1062038"/>
              <a:gd name="connsiteX96" fmla="*/ 1604962 w 1658760"/>
              <a:gd name="connsiteY96" fmla="*/ 607220 h 1062038"/>
              <a:gd name="connsiteX97" fmla="*/ 1609725 w 1658760"/>
              <a:gd name="connsiteY97" fmla="*/ 590551 h 1062038"/>
              <a:gd name="connsiteX98" fmla="*/ 1612106 w 1658760"/>
              <a:gd name="connsiteY98" fmla="*/ 583407 h 1062038"/>
              <a:gd name="connsiteX99" fmla="*/ 1616868 w 1658760"/>
              <a:gd name="connsiteY99" fmla="*/ 576263 h 1062038"/>
              <a:gd name="connsiteX100" fmla="*/ 1624012 w 1658760"/>
              <a:gd name="connsiteY100" fmla="*/ 550070 h 1062038"/>
              <a:gd name="connsiteX101" fmla="*/ 1626393 w 1658760"/>
              <a:gd name="connsiteY101" fmla="*/ 533401 h 1062038"/>
              <a:gd name="connsiteX102" fmla="*/ 1631156 w 1658760"/>
              <a:gd name="connsiteY102" fmla="*/ 511970 h 1062038"/>
              <a:gd name="connsiteX103" fmla="*/ 1633537 w 1658760"/>
              <a:gd name="connsiteY103" fmla="*/ 500063 h 1062038"/>
              <a:gd name="connsiteX104" fmla="*/ 1635918 w 1658760"/>
              <a:gd name="connsiteY104" fmla="*/ 492920 h 1062038"/>
              <a:gd name="connsiteX105" fmla="*/ 1638300 w 1658760"/>
              <a:gd name="connsiteY105" fmla="*/ 481013 h 1062038"/>
              <a:gd name="connsiteX106" fmla="*/ 1643062 w 1658760"/>
              <a:gd name="connsiteY106" fmla="*/ 454820 h 1062038"/>
              <a:gd name="connsiteX107" fmla="*/ 1645443 w 1658760"/>
              <a:gd name="connsiteY107" fmla="*/ 447676 h 1062038"/>
              <a:gd name="connsiteX108" fmla="*/ 1647825 w 1658760"/>
              <a:gd name="connsiteY108" fmla="*/ 426245 h 1062038"/>
              <a:gd name="connsiteX109" fmla="*/ 1650206 w 1658760"/>
              <a:gd name="connsiteY109" fmla="*/ 419101 h 1062038"/>
              <a:gd name="connsiteX110" fmla="*/ 1654968 w 1658760"/>
              <a:gd name="connsiteY110" fmla="*/ 400051 h 1062038"/>
              <a:gd name="connsiteX111" fmla="*/ 1650205 w 1658760"/>
              <a:gd name="connsiteY111" fmla="*/ 202406 h 1062038"/>
              <a:gd name="connsiteX112" fmla="*/ 1607343 w 1658760"/>
              <a:gd name="connsiteY112" fmla="*/ 100013 h 1062038"/>
              <a:gd name="connsiteX113" fmla="*/ 1538287 w 1658760"/>
              <a:gd name="connsiteY113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83518 w 1658760"/>
              <a:gd name="connsiteY91" fmla="*/ 821533 h 1062038"/>
              <a:gd name="connsiteX92" fmla="*/ 1557337 w 1658760"/>
              <a:gd name="connsiteY92" fmla="*/ 728663 h 1062038"/>
              <a:gd name="connsiteX93" fmla="*/ 1593056 w 1658760"/>
              <a:gd name="connsiteY93" fmla="*/ 631032 h 1062038"/>
              <a:gd name="connsiteX94" fmla="*/ 1595437 w 1658760"/>
              <a:gd name="connsiteY94" fmla="*/ 623888 h 1062038"/>
              <a:gd name="connsiteX95" fmla="*/ 1604962 w 1658760"/>
              <a:gd name="connsiteY95" fmla="*/ 607220 h 1062038"/>
              <a:gd name="connsiteX96" fmla="*/ 1609725 w 1658760"/>
              <a:gd name="connsiteY96" fmla="*/ 590551 h 1062038"/>
              <a:gd name="connsiteX97" fmla="*/ 1612106 w 1658760"/>
              <a:gd name="connsiteY97" fmla="*/ 583407 h 1062038"/>
              <a:gd name="connsiteX98" fmla="*/ 1616868 w 1658760"/>
              <a:gd name="connsiteY98" fmla="*/ 576263 h 1062038"/>
              <a:gd name="connsiteX99" fmla="*/ 1624012 w 1658760"/>
              <a:gd name="connsiteY99" fmla="*/ 550070 h 1062038"/>
              <a:gd name="connsiteX100" fmla="*/ 1626393 w 1658760"/>
              <a:gd name="connsiteY100" fmla="*/ 533401 h 1062038"/>
              <a:gd name="connsiteX101" fmla="*/ 1631156 w 1658760"/>
              <a:gd name="connsiteY101" fmla="*/ 511970 h 1062038"/>
              <a:gd name="connsiteX102" fmla="*/ 1633537 w 1658760"/>
              <a:gd name="connsiteY102" fmla="*/ 500063 h 1062038"/>
              <a:gd name="connsiteX103" fmla="*/ 1635918 w 1658760"/>
              <a:gd name="connsiteY103" fmla="*/ 492920 h 1062038"/>
              <a:gd name="connsiteX104" fmla="*/ 1638300 w 1658760"/>
              <a:gd name="connsiteY104" fmla="*/ 481013 h 1062038"/>
              <a:gd name="connsiteX105" fmla="*/ 1643062 w 1658760"/>
              <a:gd name="connsiteY105" fmla="*/ 454820 h 1062038"/>
              <a:gd name="connsiteX106" fmla="*/ 1645443 w 1658760"/>
              <a:gd name="connsiteY106" fmla="*/ 447676 h 1062038"/>
              <a:gd name="connsiteX107" fmla="*/ 1647825 w 1658760"/>
              <a:gd name="connsiteY107" fmla="*/ 426245 h 1062038"/>
              <a:gd name="connsiteX108" fmla="*/ 1650206 w 1658760"/>
              <a:gd name="connsiteY108" fmla="*/ 419101 h 1062038"/>
              <a:gd name="connsiteX109" fmla="*/ 1654968 w 1658760"/>
              <a:gd name="connsiteY109" fmla="*/ 400051 h 1062038"/>
              <a:gd name="connsiteX110" fmla="*/ 1650205 w 1658760"/>
              <a:gd name="connsiteY110" fmla="*/ 202406 h 1062038"/>
              <a:gd name="connsiteX111" fmla="*/ 1607343 w 1658760"/>
              <a:gd name="connsiteY111" fmla="*/ 100013 h 1062038"/>
              <a:gd name="connsiteX112" fmla="*/ 1538287 w 1658760"/>
              <a:gd name="connsiteY112" fmla="*/ 0 h 106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658760" h="1062038">
                <a:moveTo>
                  <a:pt x="0" y="845345"/>
                </a:moveTo>
                <a:cubicBezTo>
                  <a:pt x="3969" y="846139"/>
                  <a:pt x="8208" y="846082"/>
                  <a:pt x="11906" y="847726"/>
                </a:cubicBezTo>
                <a:cubicBezTo>
                  <a:pt x="15533" y="849338"/>
                  <a:pt x="18180" y="852594"/>
                  <a:pt x="21431" y="854870"/>
                </a:cubicBezTo>
                <a:cubicBezTo>
                  <a:pt x="26120" y="858152"/>
                  <a:pt x="31670" y="860348"/>
                  <a:pt x="35718" y="864395"/>
                </a:cubicBezTo>
                <a:cubicBezTo>
                  <a:pt x="38099" y="866776"/>
                  <a:pt x="40060" y="869670"/>
                  <a:pt x="42862" y="871538"/>
                </a:cubicBezTo>
                <a:cubicBezTo>
                  <a:pt x="44951" y="872930"/>
                  <a:pt x="47812" y="872701"/>
                  <a:pt x="50006" y="873920"/>
                </a:cubicBezTo>
                <a:cubicBezTo>
                  <a:pt x="55009" y="876700"/>
                  <a:pt x="58863" y="881635"/>
                  <a:pt x="64293" y="883445"/>
                </a:cubicBezTo>
                <a:cubicBezTo>
                  <a:pt x="81038" y="889026"/>
                  <a:pt x="60377" y="881766"/>
                  <a:pt x="80962" y="890588"/>
                </a:cubicBezTo>
                <a:cubicBezTo>
                  <a:pt x="83269" y="891577"/>
                  <a:pt x="85912" y="891751"/>
                  <a:pt x="88106" y="892970"/>
                </a:cubicBezTo>
                <a:cubicBezTo>
                  <a:pt x="93109" y="895750"/>
                  <a:pt x="97631" y="899320"/>
                  <a:pt x="102393" y="902495"/>
                </a:cubicBezTo>
                <a:cubicBezTo>
                  <a:pt x="104774" y="904082"/>
                  <a:pt x="106822" y="906352"/>
                  <a:pt x="109537" y="907257"/>
                </a:cubicBezTo>
                <a:lnTo>
                  <a:pt x="116681" y="909638"/>
                </a:lnTo>
                <a:cubicBezTo>
                  <a:pt x="134093" y="921247"/>
                  <a:pt x="112193" y="907073"/>
                  <a:pt x="133350" y="919163"/>
                </a:cubicBezTo>
                <a:cubicBezTo>
                  <a:pt x="146277" y="926550"/>
                  <a:pt x="134536" y="921941"/>
                  <a:pt x="147637" y="926307"/>
                </a:cubicBezTo>
                <a:lnTo>
                  <a:pt x="161925" y="935832"/>
                </a:lnTo>
                <a:cubicBezTo>
                  <a:pt x="164306" y="937419"/>
                  <a:pt x="166353" y="939690"/>
                  <a:pt x="169068" y="940595"/>
                </a:cubicBezTo>
                <a:cubicBezTo>
                  <a:pt x="179317" y="944011"/>
                  <a:pt x="173777" y="942367"/>
                  <a:pt x="185737" y="945357"/>
                </a:cubicBezTo>
                <a:cubicBezTo>
                  <a:pt x="195593" y="950286"/>
                  <a:pt x="197776" y="951939"/>
                  <a:pt x="209550" y="954882"/>
                </a:cubicBezTo>
                <a:cubicBezTo>
                  <a:pt x="212725" y="955676"/>
                  <a:pt x="215880" y="956553"/>
                  <a:pt x="219075" y="957263"/>
                </a:cubicBezTo>
                <a:cubicBezTo>
                  <a:pt x="223026" y="958141"/>
                  <a:pt x="227055" y="958663"/>
                  <a:pt x="230981" y="959645"/>
                </a:cubicBezTo>
                <a:cubicBezTo>
                  <a:pt x="233416" y="960254"/>
                  <a:pt x="235744" y="961232"/>
                  <a:pt x="238125" y="962026"/>
                </a:cubicBezTo>
                <a:cubicBezTo>
                  <a:pt x="240506" y="963613"/>
                  <a:pt x="242653" y="965626"/>
                  <a:pt x="245268" y="966788"/>
                </a:cubicBezTo>
                <a:cubicBezTo>
                  <a:pt x="249856" y="968827"/>
                  <a:pt x="254793" y="969963"/>
                  <a:pt x="259556" y="971551"/>
                </a:cubicBezTo>
                <a:lnTo>
                  <a:pt x="266700" y="973932"/>
                </a:lnTo>
                <a:cubicBezTo>
                  <a:pt x="269081" y="974726"/>
                  <a:pt x="271382" y="975821"/>
                  <a:pt x="273843" y="976313"/>
                </a:cubicBezTo>
                <a:cubicBezTo>
                  <a:pt x="277812" y="977107"/>
                  <a:pt x="281823" y="977713"/>
                  <a:pt x="285750" y="978695"/>
                </a:cubicBezTo>
                <a:cubicBezTo>
                  <a:pt x="288185" y="979304"/>
                  <a:pt x="290586" y="980087"/>
                  <a:pt x="292893" y="981076"/>
                </a:cubicBezTo>
                <a:cubicBezTo>
                  <a:pt x="296156" y="982474"/>
                  <a:pt x="298993" y="984904"/>
                  <a:pt x="302418" y="985838"/>
                </a:cubicBezTo>
                <a:cubicBezTo>
                  <a:pt x="307833" y="987315"/>
                  <a:pt x="313531" y="987426"/>
                  <a:pt x="319087" y="988220"/>
                </a:cubicBezTo>
                <a:cubicBezTo>
                  <a:pt x="321468" y="989014"/>
                  <a:pt x="323817" y="989911"/>
                  <a:pt x="326231" y="990601"/>
                </a:cubicBezTo>
                <a:cubicBezTo>
                  <a:pt x="329378" y="991500"/>
                  <a:pt x="332692" y="991833"/>
                  <a:pt x="335756" y="992982"/>
                </a:cubicBezTo>
                <a:cubicBezTo>
                  <a:pt x="353107" y="999489"/>
                  <a:pt x="337967" y="996183"/>
                  <a:pt x="352425" y="1000126"/>
                </a:cubicBezTo>
                <a:cubicBezTo>
                  <a:pt x="358740" y="1001848"/>
                  <a:pt x="365125" y="1003300"/>
                  <a:pt x="371475" y="1004888"/>
                </a:cubicBezTo>
                <a:lnTo>
                  <a:pt x="381000" y="1007270"/>
                </a:lnTo>
                <a:cubicBezTo>
                  <a:pt x="383381" y="1008857"/>
                  <a:pt x="385428" y="1011127"/>
                  <a:pt x="388143" y="1012032"/>
                </a:cubicBezTo>
                <a:cubicBezTo>
                  <a:pt x="392724" y="1013559"/>
                  <a:pt x="397696" y="1013466"/>
                  <a:pt x="402431" y="1014413"/>
                </a:cubicBezTo>
                <a:cubicBezTo>
                  <a:pt x="405640" y="1015055"/>
                  <a:pt x="408809" y="1015896"/>
                  <a:pt x="411956" y="1016795"/>
                </a:cubicBezTo>
                <a:cubicBezTo>
                  <a:pt x="414370" y="1017485"/>
                  <a:pt x="416665" y="1018567"/>
                  <a:pt x="419100" y="1019176"/>
                </a:cubicBezTo>
                <a:cubicBezTo>
                  <a:pt x="429323" y="1021732"/>
                  <a:pt x="434669" y="1021813"/>
                  <a:pt x="445293" y="1023938"/>
                </a:cubicBezTo>
                <a:cubicBezTo>
                  <a:pt x="473366" y="1029553"/>
                  <a:pt x="429107" y="1022647"/>
                  <a:pt x="471487" y="1028701"/>
                </a:cubicBezTo>
                <a:cubicBezTo>
                  <a:pt x="488238" y="1034284"/>
                  <a:pt x="468154" y="1028144"/>
                  <a:pt x="500062" y="1033463"/>
                </a:cubicBezTo>
                <a:cubicBezTo>
                  <a:pt x="502538" y="1033876"/>
                  <a:pt x="504756" y="1035300"/>
                  <a:pt x="507206" y="1035845"/>
                </a:cubicBezTo>
                <a:cubicBezTo>
                  <a:pt x="511919" y="1036892"/>
                  <a:pt x="516718" y="1037510"/>
                  <a:pt x="521493" y="1038226"/>
                </a:cubicBezTo>
                <a:cubicBezTo>
                  <a:pt x="532594" y="1039891"/>
                  <a:pt x="543941" y="1040265"/>
                  <a:pt x="554831" y="1042988"/>
                </a:cubicBezTo>
                <a:cubicBezTo>
                  <a:pt x="558006" y="1043782"/>
                  <a:pt x="561161" y="1044660"/>
                  <a:pt x="564356" y="1045370"/>
                </a:cubicBezTo>
                <a:cubicBezTo>
                  <a:pt x="575413" y="1047827"/>
                  <a:pt x="575617" y="1047227"/>
                  <a:pt x="585787" y="1050132"/>
                </a:cubicBezTo>
                <a:cubicBezTo>
                  <a:pt x="591710" y="1051824"/>
                  <a:pt x="596136" y="1054151"/>
                  <a:pt x="602456" y="1054895"/>
                </a:cubicBezTo>
                <a:cubicBezTo>
                  <a:pt x="612734" y="1056104"/>
                  <a:pt x="623089" y="1056539"/>
                  <a:pt x="633412" y="1057276"/>
                </a:cubicBezTo>
                <a:cubicBezTo>
                  <a:pt x="678171" y="1060473"/>
                  <a:pt x="671287" y="1059751"/>
                  <a:pt x="723900" y="1062038"/>
                </a:cubicBezTo>
                <a:lnTo>
                  <a:pt x="940593" y="1059657"/>
                </a:lnTo>
                <a:cubicBezTo>
                  <a:pt x="943865" y="1059588"/>
                  <a:pt x="946923" y="1057986"/>
                  <a:pt x="950118" y="1057276"/>
                </a:cubicBezTo>
                <a:cubicBezTo>
                  <a:pt x="954069" y="1056398"/>
                  <a:pt x="958098" y="1055877"/>
                  <a:pt x="962025" y="1054895"/>
                </a:cubicBezTo>
                <a:cubicBezTo>
                  <a:pt x="964460" y="1054286"/>
                  <a:pt x="966733" y="1053122"/>
                  <a:pt x="969168" y="1052513"/>
                </a:cubicBezTo>
                <a:cubicBezTo>
                  <a:pt x="973095" y="1051531"/>
                  <a:pt x="977170" y="1051197"/>
                  <a:pt x="981075" y="1050132"/>
                </a:cubicBezTo>
                <a:cubicBezTo>
                  <a:pt x="985918" y="1048811"/>
                  <a:pt x="990492" y="1046588"/>
                  <a:pt x="995362" y="1045370"/>
                </a:cubicBezTo>
                <a:lnTo>
                  <a:pt x="1014412" y="1040607"/>
                </a:lnTo>
                <a:cubicBezTo>
                  <a:pt x="1016793" y="1039020"/>
                  <a:pt x="1018866" y="1036823"/>
                  <a:pt x="1021556" y="1035845"/>
                </a:cubicBezTo>
                <a:cubicBezTo>
                  <a:pt x="1021566" y="1035841"/>
                  <a:pt x="1045363" y="1029893"/>
                  <a:pt x="1050131" y="1028701"/>
                </a:cubicBezTo>
                <a:cubicBezTo>
                  <a:pt x="1053189" y="1027937"/>
                  <a:pt x="1063380" y="1025648"/>
                  <a:pt x="1066800" y="1023938"/>
                </a:cubicBezTo>
                <a:cubicBezTo>
                  <a:pt x="1069359" y="1022658"/>
                  <a:pt x="1071228" y="1020081"/>
                  <a:pt x="1073943" y="1019176"/>
                </a:cubicBezTo>
                <a:cubicBezTo>
                  <a:pt x="1078524" y="1017649"/>
                  <a:pt x="1083496" y="1017742"/>
                  <a:pt x="1088231" y="1016795"/>
                </a:cubicBezTo>
                <a:cubicBezTo>
                  <a:pt x="1091440" y="1016153"/>
                  <a:pt x="1094609" y="1015312"/>
                  <a:pt x="1097756" y="1014413"/>
                </a:cubicBezTo>
                <a:cubicBezTo>
                  <a:pt x="1111173" y="1010579"/>
                  <a:pt x="1098546" y="1013622"/>
                  <a:pt x="1114425" y="1007270"/>
                </a:cubicBezTo>
                <a:cubicBezTo>
                  <a:pt x="1119086" y="1005406"/>
                  <a:pt x="1123842" y="1003724"/>
                  <a:pt x="1128712" y="1002507"/>
                </a:cubicBezTo>
                <a:cubicBezTo>
                  <a:pt x="1158436" y="995077"/>
                  <a:pt x="1121508" y="1004567"/>
                  <a:pt x="1145381" y="997745"/>
                </a:cubicBezTo>
                <a:cubicBezTo>
                  <a:pt x="1148528" y="996846"/>
                  <a:pt x="1151759" y="996262"/>
                  <a:pt x="1154906" y="995363"/>
                </a:cubicBezTo>
                <a:cubicBezTo>
                  <a:pt x="1157320" y="994673"/>
                  <a:pt x="1159615" y="993591"/>
                  <a:pt x="1162050" y="992982"/>
                </a:cubicBezTo>
                <a:cubicBezTo>
                  <a:pt x="1188974" y="986252"/>
                  <a:pt x="1157594" y="996055"/>
                  <a:pt x="1188243" y="985838"/>
                </a:cubicBezTo>
                <a:cubicBezTo>
                  <a:pt x="1190624" y="985044"/>
                  <a:pt x="1193298" y="984849"/>
                  <a:pt x="1195387" y="983457"/>
                </a:cubicBezTo>
                <a:cubicBezTo>
                  <a:pt x="1197768" y="981870"/>
                  <a:pt x="1199901" y="979822"/>
                  <a:pt x="1202531" y="978695"/>
                </a:cubicBezTo>
                <a:cubicBezTo>
                  <a:pt x="1205539" y="977406"/>
                  <a:pt x="1208909" y="977212"/>
                  <a:pt x="1212056" y="976313"/>
                </a:cubicBezTo>
                <a:cubicBezTo>
                  <a:pt x="1214470" y="975623"/>
                  <a:pt x="1216786" y="974622"/>
                  <a:pt x="1219200" y="973932"/>
                </a:cubicBezTo>
                <a:cubicBezTo>
                  <a:pt x="1222347" y="973033"/>
                  <a:pt x="1225590" y="972491"/>
                  <a:pt x="1228725" y="971551"/>
                </a:cubicBezTo>
                <a:cubicBezTo>
                  <a:pt x="1233533" y="970108"/>
                  <a:pt x="1238835" y="969572"/>
                  <a:pt x="1243012" y="966788"/>
                </a:cubicBezTo>
                <a:cubicBezTo>
                  <a:pt x="1252245" y="960634"/>
                  <a:pt x="1247441" y="962931"/>
                  <a:pt x="1257300" y="959645"/>
                </a:cubicBezTo>
                <a:lnTo>
                  <a:pt x="1271587" y="950120"/>
                </a:lnTo>
                <a:cubicBezTo>
                  <a:pt x="1273968" y="948532"/>
                  <a:pt x="1275954" y="946051"/>
                  <a:pt x="1278731" y="945357"/>
                </a:cubicBezTo>
                <a:lnTo>
                  <a:pt x="1288256" y="942976"/>
                </a:lnTo>
                <a:cubicBezTo>
                  <a:pt x="1290637" y="941388"/>
                  <a:pt x="1292840" y="939493"/>
                  <a:pt x="1295400" y="938213"/>
                </a:cubicBezTo>
                <a:cubicBezTo>
                  <a:pt x="1297645" y="937091"/>
                  <a:pt x="1300349" y="937051"/>
                  <a:pt x="1302543" y="935832"/>
                </a:cubicBezTo>
                <a:cubicBezTo>
                  <a:pt x="1307547" y="933052"/>
                  <a:pt x="1312068" y="929482"/>
                  <a:pt x="1316831" y="926307"/>
                </a:cubicBezTo>
                <a:cubicBezTo>
                  <a:pt x="1319212" y="924720"/>
                  <a:pt x="1321260" y="922450"/>
                  <a:pt x="1323975" y="921545"/>
                </a:cubicBezTo>
                <a:cubicBezTo>
                  <a:pt x="1326356" y="920751"/>
                  <a:pt x="1328924" y="920382"/>
                  <a:pt x="1331118" y="919163"/>
                </a:cubicBezTo>
                <a:cubicBezTo>
                  <a:pt x="1336122" y="916383"/>
                  <a:pt x="1340643" y="912813"/>
                  <a:pt x="1345406" y="909638"/>
                </a:cubicBezTo>
                <a:cubicBezTo>
                  <a:pt x="1347787" y="908051"/>
                  <a:pt x="1349835" y="905781"/>
                  <a:pt x="1352550" y="904876"/>
                </a:cubicBezTo>
                <a:lnTo>
                  <a:pt x="1359693" y="902495"/>
                </a:lnTo>
                <a:lnTo>
                  <a:pt x="1373981" y="892970"/>
                </a:lnTo>
                <a:cubicBezTo>
                  <a:pt x="1376362" y="891382"/>
                  <a:pt x="1378565" y="889487"/>
                  <a:pt x="1381125" y="888207"/>
                </a:cubicBezTo>
                <a:cubicBezTo>
                  <a:pt x="1386953" y="885293"/>
                  <a:pt x="1392741" y="882892"/>
                  <a:pt x="1397793" y="878682"/>
                </a:cubicBezTo>
                <a:cubicBezTo>
                  <a:pt x="1416114" y="863413"/>
                  <a:pt x="1394356" y="878591"/>
                  <a:pt x="1412081" y="866776"/>
                </a:cubicBezTo>
                <a:cubicBezTo>
                  <a:pt x="1413668" y="864395"/>
                  <a:pt x="1404937" y="867172"/>
                  <a:pt x="1416843" y="859632"/>
                </a:cubicBezTo>
                <a:cubicBezTo>
                  <a:pt x="1428749" y="852092"/>
                  <a:pt x="1460103" y="843361"/>
                  <a:pt x="1483518" y="821533"/>
                </a:cubicBezTo>
                <a:cubicBezTo>
                  <a:pt x="1506933" y="799705"/>
                  <a:pt x="1539081" y="760413"/>
                  <a:pt x="1557337" y="728663"/>
                </a:cubicBezTo>
                <a:cubicBezTo>
                  <a:pt x="1575593" y="696913"/>
                  <a:pt x="1586706" y="648494"/>
                  <a:pt x="1593056" y="631032"/>
                </a:cubicBezTo>
                <a:cubicBezTo>
                  <a:pt x="1599406" y="613570"/>
                  <a:pt x="1594314" y="626133"/>
                  <a:pt x="1595437" y="623888"/>
                </a:cubicBezTo>
                <a:cubicBezTo>
                  <a:pt x="1607393" y="599978"/>
                  <a:pt x="1592441" y="636439"/>
                  <a:pt x="1604962" y="607220"/>
                </a:cubicBezTo>
                <a:cubicBezTo>
                  <a:pt x="1607406" y="601516"/>
                  <a:pt x="1608001" y="596585"/>
                  <a:pt x="1609725" y="590551"/>
                </a:cubicBezTo>
                <a:cubicBezTo>
                  <a:pt x="1610415" y="588137"/>
                  <a:pt x="1610984" y="585652"/>
                  <a:pt x="1612106" y="583407"/>
                </a:cubicBezTo>
                <a:cubicBezTo>
                  <a:pt x="1613386" y="580847"/>
                  <a:pt x="1615281" y="578644"/>
                  <a:pt x="1616868" y="576263"/>
                </a:cubicBezTo>
                <a:cubicBezTo>
                  <a:pt x="1622240" y="554778"/>
                  <a:pt x="1619561" y="563423"/>
                  <a:pt x="1624012" y="550070"/>
                </a:cubicBezTo>
                <a:cubicBezTo>
                  <a:pt x="1624806" y="544514"/>
                  <a:pt x="1625470" y="538937"/>
                  <a:pt x="1626393" y="533401"/>
                </a:cubicBezTo>
                <a:cubicBezTo>
                  <a:pt x="1628785" y="519050"/>
                  <a:pt x="1628304" y="524804"/>
                  <a:pt x="1631156" y="511970"/>
                </a:cubicBezTo>
                <a:cubicBezTo>
                  <a:pt x="1632034" y="508019"/>
                  <a:pt x="1632555" y="503990"/>
                  <a:pt x="1633537" y="500063"/>
                </a:cubicBezTo>
                <a:cubicBezTo>
                  <a:pt x="1634146" y="497628"/>
                  <a:pt x="1635309" y="495355"/>
                  <a:pt x="1635918" y="492920"/>
                </a:cubicBezTo>
                <a:cubicBezTo>
                  <a:pt x="1636900" y="488993"/>
                  <a:pt x="1637554" y="484991"/>
                  <a:pt x="1638300" y="481013"/>
                </a:cubicBezTo>
                <a:cubicBezTo>
                  <a:pt x="1639935" y="472291"/>
                  <a:pt x="1641203" y="463497"/>
                  <a:pt x="1643062" y="454820"/>
                </a:cubicBezTo>
                <a:cubicBezTo>
                  <a:pt x="1643588" y="452366"/>
                  <a:pt x="1644649" y="450057"/>
                  <a:pt x="1645443" y="447676"/>
                </a:cubicBezTo>
                <a:cubicBezTo>
                  <a:pt x="1646237" y="440532"/>
                  <a:pt x="1646643" y="433335"/>
                  <a:pt x="1647825" y="426245"/>
                </a:cubicBezTo>
                <a:cubicBezTo>
                  <a:pt x="1648238" y="423769"/>
                  <a:pt x="1649597" y="421536"/>
                  <a:pt x="1650206" y="419101"/>
                </a:cubicBezTo>
                <a:lnTo>
                  <a:pt x="1654968" y="400051"/>
                </a:lnTo>
                <a:cubicBezTo>
                  <a:pt x="1649015" y="377826"/>
                  <a:pt x="1669652" y="269081"/>
                  <a:pt x="1650205" y="202406"/>
                </a:cubicBezTo>
                <a:cubicBezTo>
                  <a:pt x="1642665" y="155972"/>
                  <a:pt x="1625996" y="133747"/>
                  <a:pt x="1607343" y="100013"/>
                </a:cubicBezTo>
                <a:cubicBezTo>
                  <a:pt x="1588690" y="66279"/>
                  <a:pt x="1550193" y="20241"/>
                  <a:pt x="1538287" y="0"/>
                </a:cubicBezTo>
              </a:path>
            </a:pathLst>
          </a:custGeom>
          <a:noFill/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6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ChangeArrowheads="1"/>
          </p:cNvSpPr>
          <p:nvPr/>
        </p:nvSpPr>
        <p:spPr bwMode="auto">
          <a:xfrm>
            <a:off x="3276600" y="1828800"/>
            <a:ext cx="2743200" cy="32004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pic>
        <p:nvPicPr>
          <p:cNvPr id="563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0" t="27968" r="24437" b="23494"/>
          <a:stretch>
            <a:fillRect/>
          </a:stretch>
        </p:blipFill>
        <p:spPr bwMode="auto">
          <a:xfrm>
            <a:off x="3276600" y="2209800"/>
            <a:ext cx="2743200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11"/>
          <p:cNvSpPr txBox="1">
            <a:spLocks noChangeArrowheads="1"/>
          </p:cNvSpPr>
          <p:nvPr/>
        </p:nvSpPr>
        <p:spPr bwMode="auto">
          <a:xfrm>
            <a:off x="4038600" y="2971800"/>
            <a:ext cx="129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12 mm</a:t>
            </a:r>
          </a:p>
        </p:txBody>
      </p:sp>
      <p:cxnSp>
        <p:nvCxnSpPr>
          <p:cNvPr id="56325" name="Straight Connector 11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6326" name="Group 23"/>
          <p:cNvGrpSpPr>
            <a:grpSpLocks/>
          </p:cNvGrpSpPr>
          <p:nvPr/>
        </p:nvGrpSpPr>
        <p:grpSpPr bwMode="auto">
          <a:xfrm>
            <a:off x="0" y="0"/>
            <a:ext cx="9220200" cy="685800"/>
            <a:chOff x="0" y="0"/>
            <a:chExt cx="9220200" cy="685800"/>
          </a:xfrm>
        </p:grpSpPr>
        <p:sp>
          <p:nvSpPr>
            <p:cNvPr id="56335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6336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500" b="1" dirty="0">
                  <a:solidFill>
                    <a:srgbClr val="FFCC00"/>
                  </a:solidFill>
                  <a:latin typeface="Verdana" charset="0"/>
                </a:rPr>
                <a:t>CRITERION 2</a:t>
              </a:r>
              <a:r>
                <a:rPr lang="en-US" sz="1500" b="1" dirty="0" smtClean="0">
                  <a:solidFill>
                    <a:srgbClr val="FFCC00"/>
                  </a:solidFill>
                  <a:latin typeface="Verdana" charset="0"/>
                </a:rPr>
                <a:t> </a:t>
              </a:r>
              <a:r>
                <a:rPr lang="en-US" sz="1500" b="1" dirty="0">
                  <a:solidFill>
                    <a:srgbClr val="FFFFFF"/>
                  </a:solidFill>
                  <a:latin typeface="Verdana" charset="0"/>
                </a:rPr>
                <a:t>– PRESENCE OF </a:t>
              </a:r>
              <a:r>
                <a:rPr lang="en-US" sz="1500" b="1" dirty="0" smtClean="0">
                  <a:solidFill>
                    <a:srgbClr val="FFFFFF"/>
                  </a:solidFill>
                  <a:latin typeface="Verdana" charset="0"/>
                </a:rPr>
                <a:t>MINERALIZATION </a:t>
              </a:r>
              <a:r>
                <a:rPr lang="en-US" sz="1500" b="1" dirty="0">
                  <a:solidFill>
                    <a:srgbClr val="FFFFFF"/>
                  </a:solidFill>
                  <a:latin typeface="Verdana" charset="0"/>
                </a:rPr>
                <a:t>WITHIN PROGENY - SIZE</a:t>
              </a:r>
            </a:p>
          </p:txBody>
        </p:sp>
      </p:grpSp>
      <p:sp>
        <p:nvSpPr>
          <p:cNvPr id="56328" name="Rectangle 16"/>
          <p:cNvSpPr>
            <a:spLocks noChangeArrowheads="1"/>
          </p:cNvSpPr>
          <p:nvPr/>
        </p:nvSpPr>
        <p:spPr bwMode="auto">
          <a:xfrm>
            <a:off x="3276600" y="1828800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rgbClr val="FFCC00"/>
                </a:solidFill>
                <a:latin typeface="Verdana" charset="0"/>
              </a:rPr>
              <a:t>Sagittal 3D GRE</a:t>
            </a:r>
          </a:p>
        </p:txBody>
      </p:sp>
      <p:sp>
        <p:nvSpPr>
          <p:cNvPr id="56329" name="TextBox 17"/>
          <p:cNvSpPr txBox="1">
            <a:spLocks noChangeArrowheads="1"/>
          </p:cNvSpPr>
          <p:nvPr/>
        </p:nvSpPr>
        <p:spPr bwMode="auto">
          <a:xfrm>
            <a:off x="3810000" y="4572000"/>
            <a:ext cx="1619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bg1"/>
                </a:solidFill>
                <a:latin typeface="Verdana" charset="0"/>
              </a:rPr>
              <a:t>Length in mm</a:t>
            </a:r>
          </a:p>
        </p:txBody>
      </p:sp>
      <p:grpSp>
        <p:nvGrpSpPr>
          <p:cNvPr id="56330" name="Group 29"/>
          <p:cNvGrpSpPr>
            <a:grpSpLocks/>
          </p:cNvGrpSpPr>
          <p:nvPr/>
        </p:nvGrpSpPr>
        <p:grpSpPr bwMode="auto">
          <a:xfrm>
            <a:off x="4800600" y="3429000"/>
            <a:ext cx="457200" cy="304800"/>
            <a:chOff x="2819400" y="2667000"/>
            <a:chExt cx="914400" cy="762000"/>
          </a:xfrm>
        </p:grpSpPr>
        <p:cxnSp>
          <p:nvCxnSpPr>
            <p:cNvPr id="56332" name="Straight Connector 30"/>
            <p:cNvCxnSpPr>
              <a:cxnSpLocks noChangeShapeType="1"/>
            </p:cNvCxnSpPr>
            <p:nvPr/>
          </p:nvCxnSpPr>
          <p:spPr bwMode="auto">
            <a:xfrm rot="10800000" flipV="1">
              <a:off x="2895600" y="2743200"/>
              <a:ext cx="762000" cy="60960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3" name="Straight Connector 31"/>
            <p:cNvCxnSpPr>
              <a:cxnSpLocks noChangeShapeType="1"/>
            </p:cNvCxnSpPr>
            <p:nvPr/>
          </p:nvCxnSpPr>
          <p:spPr bwMode="auto">
            <a:xfrm rot="16200000" flipH="1">
              <a:off x="3581400" y="2667000"/>
              <a:ext cx="152400" cy="15240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4" name="Straight Connector 32"/>
            <p:cNvCxnSpPr>
              <a:cxnSpLocks noChangeShapeType="1"/>
            </p:cNvCxnSpPr>
            <p:nvPr/>
          </p:nvCxnSpPr>
          <p:spPr bwMode="auto">
            <a:xfrm rot="16200000" flipH="1">
              <a:off x="2819400" y="3276600"/>
              <a:ext cx="152400" cy="15240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6331" name="Rectangle 8"/>
          <p:cNvSpPr>
            <a:spLocks noChangeArrowheads="1"/>
          </p:cNvSpPr>
          <p:nvPr/>
        </p:nvSpPr>
        <p:spPr bwMode="auto">
          <a:xfrm>
            <a:off x="685800" y="5173663"/>
            <a:ext cx="7620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336666"/>
                </a:solidFill>
                <a:latin typeface="Verdana" charset="0"/>
              </a:rPr>
              <a:t>If Bone Present within Progeny</a:t>
            </a:r>
          </a:p>
          <a:p>
            <a:pPr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500" dirty="0">
                <a:solidFill>
                  <a:srgbClr val="336666"/>
                </a:solidFill>
                <a:latin typeface="Verdana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If single bone portion – measure in mm in Maximal dimension on Sagittal and Coronal sequence</a:t>
            </a:r>
          </a:p>
          <a:p>
            <a:pPr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Measure entire conglomeration of </a:t>
            </a:r>
            <a:r>
              <a:rPr lang="ja-JP" alt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‘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fragments</a:t>
            </a:r>
            <a:r>
              <a:rPr lang="ja-JP" alt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’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for maximal dimension</a:t>
            </a:r>
          </a:p>
        </p:txBody>
      </p:sp>
    </p:spTree>
    <p:extLst>
      <p:ext uri="{BB962C8B-B14F-4D97-AF65-F5344CB8AC3E}">
        <p14:creationId xmlns:p14="http://schemas.microsoft.com/office/powerpoint/2010/main" val="283582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ChangeArrowheads="1"/>
          </p:cNvSpPr>
          <p:nvPr/>
        </p:nvSpPr>
        <p:spPr bwMode="auto">
          <a:xfrm>
            <a:off x="914400" y="5410200"/>
            <a:ext cx="7620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-182563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If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fragment is present on gradient echo image, evaluate interface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between progeny bone fragment and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parent bone on corresponding T2-weighted image</a:t>
            </a:r>
            <a:endParaRPr lang="en-US" sz="1400" b="1" dirty="0">
              <a:latin typeface="Times New Roman"/>
              <a:cs typeface="Times New Roman"/>
            </a:endParaRPr>
          </a:p>
          <a:p>
            <a:pPr indent="-182563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latin typeface="Times New Roman"/>
                <a:cs typeface="Times New Roman"/>
              </a:rPr>
              <a:t>Record if interface is predominantly equal in signal to fluid, less than fluid but greater than bone marrow in the tibia, or equal to bone marrow of the tibia</a:t>
            </a:r>
            <a:endParaRPr lang="en-US" sz="1400" b="1" dirty="0">
              <a:latin typeface="Times New Roman"/>
              <a:cs typeface="Times New Roman"/>
            </a:endParaRPr>
          </a:p>
          <a:p>
            <a:pPr indent="-182563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If no progeny bone present – skip this criterion or score as non-applicable</a:t>
            </a:r>
          </a:p>
        </p:txBody>
      </p:sp>
      <p:cxnSp>
        <p:nvCxnSpPr>
          <p:cNvPr id="58371" name="Straight Connector 10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8372" name="Group 23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9144000" cy="685800"/>
          </a:xfrm>
        </p:grpSpPr>
        <p:sp>
          <p:nvSpPr>
            <p:cNvPr id="58386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8387" name="Text Box 4"/>
            <p:cNvSpPr txBox="1">
              <a:spLocks noChangeArrowheads="1"/>
            </p:cNvSpPr>
            <p:nvPr/>
          </p:nvSpPr>
          <p:spPr bwMode="auto">
            <a:xfrm>
              <a:off x="0" y="152400"/>
              <a:ext cx="91440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500" b="1" dirty="0">
                  <a:solidFill>
                    <a:srgbClr val="FFCC00"/>
                  </a:solidFill>
                  <a:latin typeface="Verdana" charset="0"/>
                </a:rPr>
                <a:t>CRITERION 2</a:t>
              </a:r>
              <a:r>
                <a:rPr lang="en-US" sz="1500" b="1" dirty="0" smtClean="0">
                  <a:solidFill>
                    <a:srgbClr val="FFCC00"/>
                  </a:solidFill>
                  <a:latin typeface="Verdana" charset="0"/>
                </a:rPr>
                <a:t> </a:t>
              </a:r>
              <a:r>
                <a:rPr lang="en-US" sz="1500" b="1" dirty="0">
                  <a:solidFill>
                    <a:srgbClr val="FFFFFF"/>
                  </a:solidFill>
                  <a:latin typeface="Verdana" charset="0"/>
                </a:rPr>
                <a:t>– INTERFACE BETWEEN </a:t>
              </a:r>
              <a:r>
                <a:rPr lang="en-US" sz="1500" b="1" dirty="0" smtClean="0">
                  <a:solidFill>
                    <a:srgbClr val="FFFFFF"/>
                  </a:solidFill>
                  <a:latin typeface="Verdana" charset="0"/>
                </a:rPr>
                <a:t>PARENT BONE </a:t>
              </a:r>
              <a:r>
                <a:rPr lang="en-US" sz="1500" b="1" dirty="0">
                  <a:solidFill>
                    <a:srgbClr val="FFFFFF"/>
                  </a:solidFill>
                  <a:latin typeface="Verdana" charset="0"/>
                </a:rPr>
                <a:t>AND </a:t>
              </a:r>
              <a:r>
                <a:rPr lang="en-US" sz="1500" b="1" dirty="0" smtClean="0">
                  <a:solidFill>
                    <a:srgbClr val="FFFFFF"/>
                  </a:solidFill>
                  <a:latin typeface="Verdana" charset="0"/>
                </a:rPr>
                <a:t>PROGENY BONE</a:t>
              </a:r>
              <a:endParaRPr lang="en-US" sz="1500" b="1" dirty="0">
                <a:solidFill>
                  <a:srgbClr val="FFFFFF"/>
                </a:solidFill>
                <a:latin typeface="Verdana" charset="0"/>
              </a:endParaRPr>
            </a:p>
          </p:txBody>
        </p:sp>
      </p:grpSp>
      <p:sp>
        <p:nvSpPr>
          <p:cNvPr id="58374" name="TextBox 27"/>
          <p:cNvSpPr txBox="1">
            <a:spLocks noChangeArrowheads="1"/>
          </p:cNvSpPr>
          <p:nvPr/>
        </p:nvSpPr>
        <p:spPr bwMode="auto">
          <a:xfrm>
            <a:off x="7123113" y="2981325"/>
            <a:ext cx="14112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bg1"/>
                </a:solidFill>
                <a:latin typeface="Verdana" charset="0"/>
              </a:rPr>
              <a:t>Need image</a:t>
            </a:r>
          </a:p>
        </p:txBody>
      </p:sp>
      <p:grpSp>
        <p:nvGrpSpPr>
          <p:cNvPr id="58375" name="Group 24"/>
          <p:cNvGrpSpPr>
            <a:grpSpLocks/>
          </p:cNvGrpSpPr>
          <p:nvPr/>
        </p:nvGrpSpPr>
        <p:grpSpPr bwMode="auto">
          <a:xfrm>
            <a:off x="1676400" y="914400"/>
            <a:ext cx="6019800" cy="4345881"/>
            <a:chOff x="152400" y="1219200"/>
            <a:chExt cx="6019800" cy="4345881"/>
          </a:xfrm>
        </p:grpSpPr>
        <p:sp>
          <p:nvSpPr>
            <p:cNvPr id="58376" name="Rectangle 15"/>
            <p:cNvSpPr>
              <a:spLocks noChangeArrowheads="1"/>
            </p:cNvSpPr>
            <p:nvPr/>
          </p:nvSpPr>
          <p:spPr bwMode="auto">
            <a:xfrm>
              <a:off x="152400" y="1219200"/>
              <a:ext cx="6019800" cy="43434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8377" name="Rectangle 20"/>
            <p:cNvSpPr>
              <a:spLocks noChangeArrowheads="1"/>
            </p:cNvSpPr>
            <p:nvPr/>
          </p:nvSpPr>
          <p:spPr bwMode="auto">
            <a:xfrm>
              <a:off x="1524000" y="1228725"/>
              <a:ext cx="3200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600" b="1" dirty="0">
                  <a:solidFill>
                    <a:srgbClr val="FFCC00"/>
                  </a:solidFill>
                </a:rPr>
                <a:t>T2 </a:t>
              </a:r>
              <a:r>
                <a:rPr lang="en-US" sz="1600" b="1" dirty="0" smtClean="0">
                  <a:solidFill>
                    <a:srgbClr val="FFCC00"/>
                  </a:solidFill>
                </a:rPr>
                <a:t>FS FSE Sagittal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8378" name="Text Box 7"/>
            <p:cNvSpPr txBox="1">
              <a:spLocks noChangeArrowheads="1"/>
            </p:cNvSpPr>
            <p:nvPr/>
          </p:nvSpPr>
          <p:spPr bwMode="auto">
            <a:xfrm>
              <a:off x="241300" y="4487863"/>
              <a:ext cx="2859088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FFCC00"/>
                  </a:solidFill>
                  <a:latin typeface="Verdana" charset="0"/>
                </a:rPr>
                <a:t>1</a:t>
              </a:r>
              <a:r>
                <a:rPr lang="en-US" sz="1600" dirty="0">
                  <a:solidFill>
                    <a:schemeClr val="bg1"/>
                  </a:solidFill>
                  <a:latin typeface="Verdana" charset="0"/>
                </a:rPr>
                <a:t> – Interface signal </a:t>
              </a:r>
              <a:r>
                <a:rPr lang="en-US" sz="1600" dirty="0" smtClean="0">
                  <a:solidFill>
                    <a:schemeClr val="bg1"/>
                  </a:solidFill>
                  <a:latin typeface="Verdana" charset="0"/>
                </a:rPr>
                <a:t>predominantly less </a:t>
              </a:r>
              <a:r>
                <a:rPr lang="en-US" sz="1600" dirty="0">
                  <a:solidFill>
                    <a:schemeClr val="bg1"/>
                  </a:solidFill>
                  <a:latin typeface="Verdana" charset="0"/>
                </a:rPr>
                <a:t>than </a:t>
              </a:r>
              <a:r>
                <a:rPr lang="en-US" sz="1600" dirty="0" smtClean="0">
                  <a:solidFill>
                    <a:schemeClr val="bg1"/>
                  </a:solidFill>
                  <a:latin typeface="Verdana" charset="0"/>
                </a:rPr>
                <a:t>fluid, but greater than </a:t>
              </a:r>
              <a:r>
                <a:rPr lang="en-US" sz="1600" dirty="0" err="1" smtClean="0">
                  <a:solidFill>
                    <a:schemeClr val="bg1"/>
                  </a:solidFill>
                  <a:latin typeface="Verdana" charset="0"/>
                </a:rPr>
                <a:t>tibial</a:t>
              </a:r>
              <a:r>
                <a:rPr lang="en-US" sz="1600" dirty="0">
                  <a:solidFill>
                    <a:schemeClr val="bg1"/>
                  </a:solidFill>
                  <a:latin typeface="Verdana" charset="0"/>
                </a:rPr>
                <a:t> </a:t>
              </a:r>
              <a:r>
                <a:rPr lang="en-US" sz="1600" dirty="0" smtClean="0">
                  <a:solidFill>
                    <a:schemeClr val="bg1"/>
                  </a:solidFill>
                  <a:latin typeface="Verdana" charset="0"/>
                </a:rPr>
                <a:t>bone marrow</a:t>
              </a:r>
              <a:endParaRPr lang="en-US" sz="1600" dirty="0">
                <a:solidFill>
                  <a:schemeClr val="bg1"/>
                </a:solidFill>
                <a:latin typeface="Verdana" charset="0"/>
              </a:endParaRPr>
            </a:p>
          </p:txBody>
        </p:sp>
        <p:sp>
          <p:nvSpPr>
            <p:cNvPr id="58379" name="Text Box 7"/>
            <p:cNvSpPr txBox="1">
              <a:spLocks noChangeArrowheads="1"/>
            </p:cNvSpPr>
            <p:nvPr/>
          </p:nvSpPr>
          <p:spPr bwMode="auto">
            <a:xfrm>
              <a:off x="3276600" y="4508500"/>
              <a:ext cx="28194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FFCC00"/>
                  </a:solidFill>
                  <a:latin typeface="Verdana" charset="0"/>
                </a:rPr>
                <a:t>2</a:t>
              </a:r>
              <a:r>
                <a:rPr lang="en-US" sz="1600" dirty="0">
                  <a:solidFill>
                    <a:schemeClr val="bg1"/>
                  </a:solidFill>
                  <a:latin typeface="Verdana" charset="0"/>
                </a:rPr>
                <a:t> – Interface signal </a:t>
              </a:r>
              <a:r>
                <a:rPr lang="en-US" sz="1600" dirty="0" smtClean="0">
                  <a:solidFill>
                    <a:schemeClr val="bg1"/>
                  </a:solidFill>
                  <a:latin typeface="Verdana" charset="0"/>
                </a:rPr>
                <a:t>predominantly equal to </a:t>
              </a:r>
              <a:r>
                <a:rPr lang="en-US" sz="1600" dirty="0">
                  <a:solidFill>
                    <a:schemeClr val="bg1"/>
                  </a:solidFill>
                  <a:latin typeface="Verdana" charset="0"/>
                </a:rPr>
                <a:t>fluid</a:t>
              </a:r>
            </a:p>
          </p:txBody>
        </p:sp>
        <p:pic>
          <p:nvPicPr>
            <p:cNvPr id="58380" name="Picture 17" descr="pre and post gad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6" t="36078" r="61337"/>
            <a:stretch>
              <a:fillRect/>
            </a:stretch>
          </p:blipFill>
          <p:spPr bwMode="auto">
            <a:xfrm>
              <a:off x="152400" y="1689100"/>
              <a:ext cx="2963863" cy="283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81" name="Line 10"/>
            <p:cNvSpPr>
              <a:spLocks noChangeShapeType="1"/>
            </p:cNvSpPr>
            <p:nvPr/>
          </p:nvSpPr>
          <p:spPr bwMode="auto">
            <a:xfrm>
              <a:off x="1581150" y="2882900"/>
              <a:ext cx="398463" cy="0"/>
            </a:xfrm>
            <a:prstGeom prst="line">
              <a:avLst/>
            </a:prstGeom>
            <a:noFill/>
            <a:ln w="3175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2" name="Line 10"/>
            <p:cNvSpPr>
              <a:spLocks noChangeShapeType="1"/>
            </p:cNvSpPr>
            <p:nvPr/>
          </p:nvSpPr>
          <p:spPr bwMode="auto">
            <a:xfrm flipV="1">
              <a:off x="2036763" y="3167063"/>
              <a:ext cx="227012" cy="227012"/>
            </a:xfrm>
            <a:prstGeom prst="line">
              <a:avLst/>
            </a:prstGeom>
            <a:noFill/>
            <a:ln w="3175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8383" name="Picture 7"/>
            <p:cNvPicPr>
              <a:picLocks noChangeAspect="1" noChangeArrowheads="1"/>
            </p:cNvPicPr>
            <p:nvPr/>
          </p:nvPicPr>
          <p:blipFill>
            <a:blip r:embed="rId4">
              <a:lum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22" t="27831" r="14856" b="14767"/>
            <a:stretch>
              <a:fillRect/>
            </a:stretch>
          </p:blipFill>
          <p:spPr bwMode="auto">
            <a:xfrm>
              <a:off x="3276600" y="1704975"/>
              <a:ext cx="2895600" cy="280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84" name="Line 8"/>
            <p:cNvSpPr>
              <a:spLocks noChangeShapeType="1"/>
            </p:cNvSpPr>
            <p:nvPr/>
          </p:nvSpPr>
          <p:spPr bwMode="auto">
            <a:xfrm>
              <a:off x="4572000" y="3136900"/>
              <a:ext cx="423863" cy="0"/>
            </a:xfrm>
            <a:prstGeom prst="line">
              <a:avLst/>
            </a:prstGeom>
            <a:noFill/>
            <a:ln w="3175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5" name="Line 8"/>
            <p:cNvSpPr>
              <a:spLocks noChangeShapeType="1"/>
            </p:cNvSpPr>
            <p:nvPr/>
          </p:nvSpPr>
          <p:spPr bwMode="auto">
            <a:xfrm flipV="1">
              <a:off x="5181600" y="3365500"/>
              <a:ext cx="52388" cy="379413"/>
            </a:xfrm>
            <a:prstGeom prst="line">
              <a:avLst/>
            </a:prstGeom>
            <a:noFill/>
            <a:ln w="3175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249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424" name="Straight Connector 24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2" name="Rectangle 26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1638300" y="3075057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Parent Bone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1888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2"/>
          <p:cNvSpPr>
            <a:spLocks noChangeArrowheads="1"/>
          </p:cNvSpPr>
          <p:nvPr/>
        </p:nvSpPr>
        <p:spPr bwMode="auto">
          <a:xfrm>
            <a:off x="4724400" y="1066800"/>
            <a:ext cx="4267200" cy="4953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6084" name="Rectangle 26"/>
          <p:cNvSpPr>
            <a:spLocks noChangeArrowheads="1"/>
          </p:cNvSpPr>
          <p:nvPr/>
        </p:nvSpPr>
        <p:spPr bwMode="auto">
          <a:xfrm>
            <a:off x="228600" y="1066800"/>
            <a:ext cx="4267200" cy="4953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t="28334" r="19167" b="23334"/>
          <a:stretch>
            <a:fillRect/>
          </a:stretch>
        </p:blipFill>
        <p:spPr bwMode="auto">
          <a:xfrm>
            <a:off x="947738" y="2351088"/>
            <a:ext cx="3395662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Line 7"/>
          <p:cNvSpPr>
            <a:spLocks noChangeShapeType="1"/>
          </p:cNvSpPr>
          <p:nvPr/>
        </p:nvSpPr>
        <p:spPr bwMode="auto">
          <a:xfrm flipV="1">
            <a:off x="2057400" y="4394200"/>
            <a:ext cx="931863" cy="9398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088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7" t="39618" r="12038" b="12424"/>
          <a:stretch>
            <a:fillRect/>
          </a:stretch>
        </p:blipFill>
        <p:spPr bwMode="auto">
          <a:xfrm>
            <a:off x="5486400" y="2289175"/>
            <a:ext cx="33528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Line 8"/>
          <p:cNvSpPr>
            <a:spLocks noChangeShapeType="1"/>
          </p:cNvSpPr>
          <p:nvPr/>
        </p:nvSpPr>
        <p:spPr bwMode="auto">
          <a:xfrm flipV="1">
            <a:off x="6781800" y="4727575"/>
            <a:ext cx="685800" cy="6858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1371600" y="1219200"/>
            <a:ext cx="327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err="1" smtClean="0">
                <a:solidFill>
                  <a:srgbClr val="99CCCC"/>
                </a:solidFill>
                <a:latin typeface="Verdana" charset="0"/>
              </a:rPr>
              <a:t>Hyperintense</a:t>
            </a:r>
            <a:r>
              <a:rPr lang="en-US" sz="1600" dirty="0" smtClean="0">
                <a:solidFill>
                  <a:srgbClr val="99CCCC"/>
                </a:solidFill>
                <a:latin typeface="Verdana" charset="0"/>
              </a:rPr>
              <a:t> signal deep to cookie </a:t>
            </a:r>
            <a:r>
              <a:rPr lang="en-US" sz="1600" dirty="0">
                <a:solidFill>
                  <a:srgbClr val="99CCCC"/>
                </a:solidFill>
                <a:latin typeface="Verdana" charset="0"/>
              </a:rPr>
              <a:t>wafer </a:t>
            </a:r>
            <a:r>
              <a:rPr lang="en-US" sz="1600" dirty="0" smtClean="0">
                <a:solidFill>
                  <a:srgbClr val="99CCCC"/>
                </a:solidFill>
                <a:latin typeface="Verdana" charset="0"/>
              </a:rPr>
              <a:t>– </a:t>
            </a:r>
            <a:r>
              <a:rPr lang="en-US" sz="1600" dirty="0" err="1">
                <a:solidFill>
                  <a:srgbClr val="99CCCC"/>
                </a:solidFill>
                <a:latin typeface="Verdana" charset="0"/>
              </a:rPr>
              <a:t>i</a:t>
            </a:r>
            <a:r>
              <a:rPr lang="en-US" sz="1600" dirty="0" err="1" smtClean="0">
                <a:solidFill>
                  <a:srgbClr val="99CCCC"/>
                </a:solidFill>
                <a:latin typeface="Verdana" charset="0"/>
              </a:rPr>
              <a:t>,e</a:t>
            </a:r>
            <a:r>
              <a:rPr lang="en-US" sz="1600" dirty="0" smtClean="0">
                <a:solidFill>
                  <a:srgbClr val="99CCCC"/>
                </a:solidFill>
                <a:latin typeface="Verdana" charset="0"/>
              </a:rPr>
              <a:t>. within Parent </a:t>
            </a:r>
            <a:r>
              <a:rPr lang="en-US" sz="1600" dirty="0">
                <a:solidFill>
                  <a:srgbClr val="99CCCC"/>
                </a:solidFill>
                <a:latin typeface="Verdana" charset="0"/>
              </a:rPr>
              <a:t>Bone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5842000" y="1219200"/>
            <a:ext cx="3276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err="1" smtClean="0">
                <a:solidFill>
                  <a:srgbClr val="99CCCC"/>
                </a:solidFill>
                <a:latin typeface="Verdana" charset="0"/>
              </a:rPr>
              <a:t>Hyperintense</a:t>
            </a:r>
            <a:r>
              <a:rPr lang="en-US" sz="1600" dirty="0" smtClean="0">
                <a:solidFill>
                  <a:srgbClr val="99CCCC"/>
                </a:solidFill>
                <a:latin typeface="Verdana" charset="0"/>
              </a:rPr>
              <a:t> signal superficial to </a:t>
            </a:r>
            <a:r>
              <a:rPr lang="en-US" sz="1600" dirty="0">
                <a:solidFill>
                  <a:srgbClr val="99CCCC"/>
                </a:solidFill>
                <a:latin typeface="Verdana" charset="0"/>
              </a:rPr>
              <a:t>cookie </a:t>
            </a:r>
            <a:r>
              <a:rPr lang="en-US" sz="1600" dirty="0" smtClean="0">
                <a:solidFill>
                  <a:srgbClr val="99CCCC"/>
                </a:solidFill>
                <a:latin typeface="Verdana" charset="0"/>
              </a:rPr>
              <a:t>wafer – i.e. at interface between Progeny and Parent bone</a:t>
            </a:r>
            <a:endParaRPr lang="en-US" sz="1600" dirty="0">
              <a:solidFill>
                <a:srgbClr val="99CCCC"/>
              </a:solidFill>
              <a:latin typeface="Verdana" charset="0"/>
            </a:endParaRP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304800" y="5334000"/>
            <a:ext cx="4114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Mineralization front </a:t>
            </a:r>
            <a:r>
              <a:rPr lang="en-US" sz="1600" dirty="0">
                <a:solidFill>
                  <a:srgbClr val="FFCC00"/>
                </a:solidFill>
                <a:latin typeface="Verdana" charset="0"/>
              </a:rPr>
              <a:t>superficial to high signal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4876800" y="5334000"/>
            <a:ext cx="4114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Mineralization front </a:t>
            </a:r>
            <a:r>
              <a:rPr lang="en-US" sz="1600" dirty="0">
                <a:solidFill>
                  <a:srgbClr val="FFCC00"/>
                </a:solidFill>
                <a:latin typeface="Verdana" charset="0"/>
              </a:rPr>
              <a:t>(top wafer) deep to high signal</a:t>
            </a:r>
          </a:p>
        </p:txBody>
      </p:sp>
      <p:sp>
        <p:nvSpPr>
          <p:cNvPr id="46094" name="TextBox 21"/>
          <p:cNvSpPr txBox="1">
            <a:spLocks noChangeArrowheads="1"/>
          </p:cNvSpPr>
          <p:nvPr/>
        </p:nvSpPr>
        <p:spPr bwMode="auto">
          <a:xfrm>
            <a:off x="152400" y="60299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9388" indent="-179388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Slide is meant to qualitatively distinguish between the hyper-intense signal in the </a:t>
            </a:r>
            <a:r>
              <a:rPr lang="ja-JP" alt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“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parent</a:t>
            </a:r>
            <a:r>
              <a:rPr lang="ja-JP" alt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”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bone (Left) and the hyper-intense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signal at the interface between progeny and parent bone,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lang="ja-JP" alt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“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crème</a:t>
            </a:r>
            <a:r>
              <a:rPr lang="ja-JP" alt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”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(Right).</a:t>
            </a:r>
          </a:p>
        </p:txBody>
      </p:sp>
      <p:cxnSp>
        <p:nvCxnSpPr>
          <p:cNvPr id="46095" name="Straight Connector 20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6096" name="Group 21"/>
          <p:cNvGrpSpPr>
            <a:grpSpLocks/>
          </p:cNvGrpSpPr>
          <p:nvPr/>
        </p:nvGrpSpPr>
        <p:grpSpPr bwMode="auto">
          <a:xfrm>
            <a:off x="0" y="0"/>
            <a:ext cx="9220200" cy="685800"/>
            <a:chOff x="0" y="0"/>
            <a:chExt cx="9220200" cy="685800"/>
          </a:xfrm>
        </p:grpSpPr>
        <p:sp>
          <p:nvSpPr>
            <p:cNvPr id="46104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6105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700" b="1" dirty="0">
                  <a:solidFill>
                    <a:srgbClr val="FFCC00"/>
                  </a:solidFill>
                  <a:latin typeface="Verdana" charset="0"/>
                </a:rPr>
                <a:t>CLARIFICATION </a:t>
              </a:r>
              <a:r>
                <a:rPr lang="en-US" sz="1700" b="1" dirty="0">
                  <a:solidFill>
                    <a:srgbClr val="FFFFFF"/>
                  </a:solidFill>
                  <a:latin typeface="Verdana" charset="0"/>
                </a:rPr>
                <a:t>– </a:t>
              </a:r>
              <a:r>
                <a:rPr lang="en-US" sz="1700" b="1" dirty="0" smtClean="0">
                  <a:solidFill>
                    <a:srgbClr val="FFFFFF"/>
                  </a:solidFill>
                  <a:latin typeface="Verdana" charset="0"/>
                </a:rPr>
                <a:t>Parent Bone CRITERION </a:t>
              </a:r>
              <a:r>
                <a:rPr lang="en-US" sz="1700" b="1" dirty="0">
                  <a:solidFill>
                    <a:srgbClr val="FFFFFF"/>
                  </a:solidFill>
                  <a:latin typeface="Verdana" charset="0"/>
                </a:rPr>
                <a:t>VS </a:t>
              </a:r>
              <a:r>
                <a:rPr lang="en-US" sz="1700" b="1" dirty="0" smtClean="0">
                  <a:solidFill>
                    <a:srgbClr val="FFFFFF"/>
                  </a:solidFill>
                  <a:latin typeface="Verdana" charset="0"/>
                </a:rPr>
                <a:t>Interface CRITERION</a:t>
              </a:r>
              <a:endParaRPr lang="en-US" sz="1700" b="1" dirty="0">
                <a:solidFill>
                  <a:srgbClr val="FFFFFF"/>
                </a:solidFill>
                <a:latin typeface="Verdana" charset="0"/>
              </a:endParaRPr>
            </a:p>
          </p:txBody>
        </p:sp>
      </p:grpSp>
      <p:pic>
        <p:nvPicPr>
          <p:cNvPr id="46098" name="Picture 25" descr="oreo cooki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9" name="Line 6"/>
          <p:cNvSpPr>
            <a:spLocks noChangeShapeType="1"/>
          </p:cNvSpPr>
          <p:nvPr/>
        </p:nvSpPr>
        <p:spPr bwMode="auto">
          <a:xfrm flipH="1" flipV="1">
            <a:off x="838200" y="1524000"/>
            <a:ext cx="2209800" cy="2636838"/>
          </a:xfrm>
          <a:prstGeom prst="line">
            <a:avLst/>
          </a:prstGeom>
          <a:noFill/>
          <a:ln w="38100">
            <a:solidFill>
              <a:srgbClr val="99CC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0" name="24-Point Star 31"/>
          <p:cNvSpPr>
            <a:spLocks noChangeArrowheads="1"/>
          </p:cNvSpPr>
          <p:nvPr/>
        </p:nvSpPr>
        <p:spPr bwMode="auto">
          <a:xfrm>
            <a:off x="457200" y="1143000"/>
            <a:ext cx="381000" cy="381000"/>
          </a:xfrm>
          <a:prstGeom prst="star24">
            <a:avLst>
              <a:gd name="adj" fmla="val 37500"/>
            </a:avLst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101" name="Picture 34" descr="oreo cooki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2" name="24-Point Star 35"/>
          <p:cNvSpPr>
            <a:spLocks noChangeArrowheads="1"/>
          </p:cNvSpPr>
          <p:nvPr/>
        </p:nvSpPr>
        <p:spPr bwMode="auto">
          <a:xfrm>
            <a:off x="5029200" y="1600200"/>
            <a:ext cx="381000" cy="381000"/>
          </a:xfrm>
          <a:prstGeom prst="star24">
            <a:avLst>
              <a:gd name="adj" fmla="val 37500"/>
            </a:avLst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3" name="Line 9"/>
          <p:cNvSpPr>
            <a:spLocks noChangeShapeType="1"/>
          </p:cNvSpPr>
          <p:nvPr/>
        </p:nvSpPr>
        <p:spPr bwMode="auto">
          <a:xfrm flipH="1" flipV="1">
            <a:off x="5334000" y="1981200"/>
            <a:ext cx="2438400" cy="2681288"/>
          </a:xfrm>
          <a:prstGeom prst="line">
            <a:avLst/>
          </a:prstGeom>
          <a:noFill/>
          <a:ln w="38100">
            <a:solidFill>
              <a:srgbClr val="99CC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8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6"/>
          <p:cNvSpPr>
            <a:spLocks noChangeArrowheads="1"/>
          </p:cNvSpPr>
          <p:nvPr/>
        </p:nvSpPr>
        <p:spPr bwMode="auto">
          <a:xfrm>
            <a:off x="6019800" y="1143000"/>
            <a:ext cx="2743200" cy="3733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 dirty="0"/>
          </a:p>
        </p:txBody>
      </p:sp>
      <p:sp>
        <p:nvSpPr>
          <p:cNvPr id="48131" name="Rectangle 29"/>
          <p:cNvSpPr>
            <a:spLocks noChangeArrowheads="1"/>
          </p:cNvSpPr>
          <p:nvPr/>
        </p:nvSpPr>
        <p:spPr bwMode="auto">
          <a:xfrm>
            <a:off x="3124200" y="1143000"/>
            <a:ext cx="2743200" cy="3733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8132" name="Rectangle 26"/>
          <p:cNvSpPr>
            <a:spLocks noChangeArrowheads="1"/>
          </p:cNvSpPr>
          <p:nvPr/>
        </p:nvSpPr>
        <p:spPr bwMode="auto">
          <a:xfrm>
            <a:off x="228600" y="1143000"/>
            <a:ext cx="2743200" cy="3733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pic>
        <p:nvPicPr>
          <p:cNvPr id="48133" name="Picture 6"/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t="26846" r="6976" b="17175"/>
          <a:stretch>
            <a:fillRect/>
          </a:stretch>
        </p:blipFill>
        <p:spPr bwMode="auto">
          <a:xfrm>
            <a:off x="228600" y="1600200"/>
            <a:ext cx="2730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7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7" t="38673" r="7027" b="21419"/>
          <a:stretch>
            <a:fillRect/>
          </a:stretch>
        </p:blipFill>
        <p:spPr bwMode="auto">
          <a:xfrm>
            <a:off x="6019800" y="1600200"/>
            <a:ext cx="27432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Rectangle 15"/>
          <p:cNvSpPr>
            <a:spLocks noChangeArrowheads="1"/>
          </p:cNvSpPr>
          <p:nvPr/>
        </p:nvSpPr>
        <p:spPr bwMode="auto">
          <a:xfrm>
            <a:off x="1752600" y="2057400"/>
            <a:ext cx="784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CC00"/>
                </a:solidFill>
                <a:latin typeface="Verdana" charset="0"/>
              </a:rPr>
              <a:t>round</a:t>
            </a:r>
          </a:p>
        </p:txBody>
      </p:sp>
      <p:sp>
        <p:nvSpPr>
          <p:cNvPr id="48136" name="Rectangle 16"/>
          <p:cNvSpPr>
            <a:spLocks noChangeArrowheads="1"/>
          </p:cNvSpPr>
          <p:nvPr/>
        </p:nvSpPr>
        <p:spPr bwMode="auto">
          <a:xfrm>
            <a:off x="6096000" y="3911600"/>
            <a:ext cx="259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NO, </a:t>
            </a:r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this </a:t>
            </a:r>
            <a:r>
              <a:rPr lang="en-US" sz="1600" dirty="0">
                <a:solidFill>
                  <a:schemeClr val="bg1"/>
                </a:solidFill>
                <a:latin typeface="Verdana" charset="0"/>
              </a:rPr>
              <a:t>is </a:t>
            </a:r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a confluent band of </a:t>
            </a:r>
            <a:r>
              <a:rPr lang="en-US" sz="1600" dirty="0" err="1" smtClean="0">
                <a:solidFill>
                  <a:schemeClr val="bg1"/>
                </a:solidFill>
                <a:latin typeface="Verdana" charset="0"/>
              </a:rPr>
              <a:t>hyperintense</a:t>
            </a:r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 signal</a:t>
            </a:r>
            <a:endParaRPr lang="en-US" sz="160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48137" name="Line 18"/>
          <p:cNvSpPr>
            <a:spLocks noChangeShapeType="1"/>
          </p:cNvSpPr>
          <p:nvPr/>
        </p:nvSpPr>
        <p:spPr bwMode="auto">
          <a:xfrm flipV="1">
            <a:off x="6324600" y="2590800"/>
            <a:ext cx="1385888" cy="13049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Line 19"/>
          <p:cNvSpPr>
            <a:spLocks noChangeShapeType="1"/>
          </p:cNvSpPr>
          <p:nvPr/>
        </p:nvSpPr>
        <p:spPr bwMode="auto">
          <a:xfrm>
            <a:off x="1905000" y="2438400"/>
            <a:ext cx="0" cy="3048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9" name="Line 20"/>
          <p:cNvSpPr>
            <a:spLocks noChangeShapeType="1"/>
          </p:cNvSpPr>
          <p:nvPr/>
        </p:nvSpPr>
        <p:spPr bwMode="auto">
          <a:xfrm flipH="1">
            <a:off x="2133600" y="2590800"/>
            <a:ext cx="76200" cy="2286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8140" name="Group 19"/>
          <p:cNvGrpSpPr>
            <a:grpSpLocks/>
          </p:cNvGrpSpPr>
          <p:nvPr/>
        </p:nvGrpSpPr>
        <p:grpSpPr bwMode="auto">
          <a:xfrm>
            <a:off x="3124200" y="1600200"/>
            <a:ext cx="2730500" cy="2184400"/>
            <a:chOff x="6553200" y="304800"/>
            <a:chExt cx="2730500" cy="2184400"/>
          </a:xfrm>
        </p:grpSpPr>
        <p:pic>
          <p:nvPicPr>
            <p:cNvPr id="48152" name="Picture 4"/>
            <p:cNvPicPr preferRelativeResize="0"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0" t="16032" r="14095" b="26253"/>
            <a:stretch>
              <a:fillRect/>
            </a:stretch>
          </p:blipFill>
          <p:spPr bwMode="auto">
            <a:xfrm>
              <a:off x="6553200" y="304800"/>
              <a:ext cx="2730500" cy="218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53" name="Line 21"/>
            <p:cNvSpPr>
              <a:spLocks noChangeShapeType="1"/>
            </p:cNvSpPr>
            <p:nvPr/>
          </p:nvSpPr>
          <p:spPr bwMode="auto">
            <a:xfrm>
              <a:off x="8077200" y="1828800"/>
              <a:ext cx="76200" cy="188913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8141" name="Straight Connector 21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8142" name="Group 23"/>
          <p:cNvGrpSpPr>
            <a:grpSpLocks/>
          </p:cNvGrpSpPr>
          <p:nvPr/>
        </p:nvGrpSpPr>
        <p:grpSpPr bwMode="auto">
          <a:xfrm>
            <a:off x="0" y="0"/>
            <a:ext cx="9220200" cy="721787"/>
            <a:chOff x="0" y="0"/>
            <a:chExt cx="9220200" cy="721787"/>
          </a:xfrm>
        </p:grpSpPr>
        <p:sp>
          <p:nvSpPr>
            <p:cNvPr id="48150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8151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5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700" b="1" dirty="0">
                  <a:solidFill>
                    <a:srgbClr val="FFCC00"/>
                  </a:solidFill>
                  <a:latin typeface="Verdana" charset="0"/>
                </a:rPr>
                <a:t>CRITERION 1</a:t>
              </a:r>
              <a:r>
                <a:rPr lang="en-US" sz="1700" b="1" dirty="0" smtClean="0">
                  <a:solidFill>
                    <a:srgbClr val="FFCC00"/>
                  </a:solidFill>
                  <a:latin typeface="Verdana" charset="0"/>
                </a:rPr>
                <a:t> </a:t>
              </a:r>
              <a:r>
                <a:rPr lang="en-US" sz="1700" b="1" dirty="0">
                  <a:solidFill>
                    <a:srgbClr val="FFFFFF"/>
                  </a:solidFill>
                  <a:latin typeface="Verdana" charset="0"/>
                </a:rPr>
                <a:t>– </a:t>
              </a:r>
              <a:r>
                <a:rPr lang="en-US" sz="1400" b="1" dirty="0" smtClean="0">
                  <a:solidFill>
                    <a:srgbClr val="FFFFFF"/>
                  </a:solidFill>
                  <a:latin typeface="Verdana" charset="0"/>
                </a:rPr>
                <a:t>DISTINCT</a:t>
              </a:r>
              <a:r>
                <a:rPr lang="en-US" sz="1700" b="1" dirty="0" smtClean="0">
                  <a:solidFill>
                    <a:srgbClr val="FFFFFF"/>
                  </a:solidFill>
                  <a:latin typeface="Verdana" charset="0"/>
                </a:rPr>
                <a:t> </a:t>
              </a:r>
              <a:r>
                <a:rPr lang="en-US" sz="1400" b="1" dirty="0" smtClean="0">
                  <a:solidFill>
                    <a:srgbClr val="FFFFFF"/>
                  </a:solidFill>
                  <a:latin typeface="Verdana" charset="0"/>
                </a:rPr>
                <a:t>ROUND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OR OVAL HYPER-INTENSE </a:t>
              </a:r>
              <a:r>
                <a:rPr lang="en-US" sz="1400" b="1" dirty="0" smtClean="0">
                  <a:solidFill>
                    <a:srgbClr val="FFFFFF"/>
                  </a:solidFill>
                  <a:latin typeface="Verdana" charset="0"/>
                </a:rPr>
                <a:t>FOCUS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IN THE PARENT BONE</a:t>
              </a:r>
            </a:p>
          </p:txBody>
        </p:sp>
      </p:grpSp>
      <p:sp>
        <p:nvSpPr>
          <p:cNvPr id="48144" name="Rectangle 27"/>
          <p:cNvSpPr>
            <a:spLocks noChangeArrowheads="1"/>
          </p:cNvSpPr>
          <p:nvPr/>
        </p:nvSpPr>
        <p:spPr bwMode="auto">
          <a:xfrm>
            <a:off x="685800" y="1143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T2 </a:t>
            </a:r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Coronal FS</a:t>
            </a:r>
            <a:endParaRPr lang="en-US" sz="1600" b="1" dirty="0">
              <a:solidFill>
                <a:srgbClr val="FFCC00"/>
              </a:solidFill>
              <a:latin typeface="Verdana" charset="0"/>
            </a:endParaRPr>
          </a:p>
        </p:txBody>
      </p:sp>
      <p:sp>
        <p:nvSpPr>
          <p:cNvPr id="48145" name="TextBox 28"/>
          <p:cNvSpPr txBox="1">
            <a:spLocks noChangeArrowheads="1"/>
          </p:cNvSpPr>
          <p:nvPr/>
        </p:nvSpPr>
        <p:spPr bwMode="auto">
          <a:xfrm>
            <a:off x="1219200" y="3886200"/>
            <a:ext cx="5809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YES</a:t>
            </a:r>
            <a:endParaRPr lang="en-US" sz="1600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48146" name="Rectangle 15"/>
          <p:cNvSpPr>
            <a:spLocks noChangeArrowheads="1"/>
          </p:cNvSpPr>
          <p:nvPr/>
        </p:nvSpPr>
        <p:spPr bwMode="auto">
          <a:xfrm>
            <a:off x="3657600" y="2786063"/>
            <a:ext cx="15605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CC00"/>
                </a:solidFill>
                <a:latin typeface="Verdana" charset="0"/>
              </a:rPr>
              <a:t>round or oval</a:t>
            </a:r>
          </a:p>
        </p:txBody>
      </p:sp>
      <p:sp>
        <p:nvSpPr>
          <p:cNvPr id="48147" name="Rectangle 34"/>
          <p:cNvSpPr>
            <a:spLocks noChangeArrowheads="1"/>
          </p:cNvSpPr>
          <p:nvPr/>
        </p:nvSpPr>
        <p:spPr bwMode="auto">
          <a:xfrm>
            <a:off x="3581400" y="1143000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T2 </a:t>
            </a:r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Sagittal FS</a:t>
            </a:r>
            <a:endParaRPr lang="en-US" sz="1600" b="1" dirty="0">
              <a:solidFill>
                <a:srgbClr val="FFCC00"/>
              </a:solidFill>
              <a:latin typeface="Verdana" charset="0"/>
            </a:endParaRPr>
          </a:p>
        </p:txBody>
      </p:sp>
      <p:sp>
        <p:nvSpPr>
          <p:cNvPr id="48148" name="TextBox 35"/>
          <p:cNvSpPr txBox="1">
            <a:spLocks noChangeArrowheads="1"/>
          </p:cNvSpPr>
          <p:nvPr/>
        </p:nvSpPr>
        <p:spPr bwMode="auto">
          <a:xfrm>
            <a:off x="4267200" y="3886200"/>
            <a:ext cx="5809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YES</a:t>
            </a:r>
            <a:endParaRPr lang="en-US" sz="1600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48149" name="Rectangle 37"/>
          <p:cNvSpPr>
            <a:spLocks noChangeArrowheads="1"/>
          </p:cNvSpPr>
          <p:nvPr/>
        </p:nvSpPr>
        <p:spPr bwMode="auto">
          <a:xfrm>
            <a:off x="6477000" y="1143000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T2 Sagittal FS</a:t>
            </a:r>
            <a:endParaRPr lang="en-US" sz="1600" b="1" dirty="0">
              <a:solidFill>
                <a:srgbClr val="FFCC00"/>
              </a:solidFill>
              <a:latin typeface="Verdana" charset="0"/>
            </a:endParaRPr>
          </a:p>
        </p:txBody>
      </p:sp>
      <p:sp>
        <p:nvSpPr>
          <p:cNvPr id="25" name="TextBox 21"/>
          <p:cNvSpPr txBox="1">
            <a:spLocks noChangeArrowheads="1"/>
          </p:cNvSpPr>
          <p:nvPr/>
        </p:nvSpPr>
        <p:spPr bwMode="auto">
          <a:xfrm>
            <a:off x="228600" y="5257800"/>
            <a:ext cx="8763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9388" indent="-179388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Is </a:t>
            </a:r>
            <a:r>
              <a:rPr lang="en-US" sz="1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hyperintense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signal within the parent bone a distinct round or oval </a:t>
            </a:r>
            <a:r>
              <a:rPr lang="en-US" sz="1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hyperintense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focus? YES or NO</a:t>
            </a:r>
          </a:p>
          <a:p>
            <a:pPr marL="179388" indent="-179388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If yes, measure maximal dimension</a:t>
            </a:r>
          </a:p>
          <a:p>
            <a:pPr marL="179388" indent="-179388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If no, is the </a:t>
            </a:r>
            <a:r>
              <a:rPr lang="en-US" sz="1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hyperintense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signal within the parent bone a confluent band of </a:t>
            </a:r>
            <a:r>
              <a:rPr lang="en-US" sz="1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hyperintense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signal?</a:t>
            </a:r>
          </a:p>
          <a:p>
            <a:pPr marL="179388" indent="-179388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If yes, measure maximal dimension</a:t>
            </a:r>
          </a:p>
          <a:p>
            <a:pPr indent="0" eaLnBrk="1" hangingPunct="1">
              <a:buClr>
                <a:srgbClr val="FFCC00"/>
              </a:buClr>
              <a:buSzPct val="75000"/>
            </a:pP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228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5"/>
          <p:cNvSpPr>
            <a:spLocks noChangeArrowheads="1"/>
          </p:cNvSpPr>
          <p:nvPr/>
        </p:nvSpPr>
        <p:spPr bwMode="auto">
          <a:xfrm>
            <a:off x="4800600" y="1600200"/>
            <a:ext cx="3048000" cy="31242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0179" name="Rectangle 12"/>
          <p:cNvSpPr>
            <a:spLocks noChangeArrowheads="1"/>
          </p:cNvSpPr>
          <p:nvPr/>
        </p:nvSpPr>
        <p:spPr bwMode="auto">
          <a:xfrm>
            <a:off x="1219200" y="1600200"/>
            <a:ext cx="3213100" cy="31242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0180" name="Rectangle 13"/>
          <p:cNvSpPr>
            <a:spLocks noChangeArrowheads="1"/>
          </p:cNvSpPr>
          <p:nvPr/>
        </p:nvSpPr>
        <p:spPr bwMode="auto">
          <a:xfrm>
            <a:off x="1219200" y="1600200"/>
            <a:ext cx="327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</a:rPr>
              <a:t>T2 Sagittal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0181" name="TextBox 14"/>
          <p:cNvSpPr txBox="1">
            <a:spLocks noChangeArrowheads="1"/>
          </p:cNvSpPr>
          <p:nvPr/>
        </p:nvSpPr>
        <p:spPr bwMode="auto">
          <a:xfrm>
            <a:off x="2057400" y="4267200"/>
            <a:ext cx="1619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FFFF"/>
                </a:solidFill>
                <a:latin typeface="Verdana" charset="0"/>
              </a:rPr>
              <a:t>Length in mm</a:t>
            </a:r>
          </a:p>
        </p:txBody>
      </p:sp>
      <p:cxnSp>
        <p:nvCxnSpPr>
          <p:cNvPr id="50182" name="Straight Connector 1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0183" name="Group 23"/>
          <p:cNvGrpSpPr>
            <a:grpSpLocks/>
          </p:cNvGrpSpPr>
          <p:nvPr/>
        </p:nvGrpSpPr>
        <p:grpSpPr bwMode="auto">
          <a:xfrm>
            <a:off x="0" y="0"/>
            <a:ext cx="9220200" cy="685800"/>
            <a:chOff x="0" y="0"/>
            <a:chExt cx="9220200" cy="685800"/>
          </a:xfrm>
        </p:grpSpPr>
        <p:sp>
          <p:nvSpPr>
            <p:cNvPr id="5020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0202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700" b="1" dirty="0">
                  <a:solidFill>
                    <a:srgbClr val="FFCC00"/>
                  </a:solidFill>
                  <a:latin typeface="Verdana" charset="0"/>
                </a:rPr>
                <a:t>CRITERION </a:t>
              </a:r>
              <a:r>
                <a:rPr lang="en-US" sz="1700" b="1" dirty="0" smtClean="0">
                  <a:solidFill>
                    <a:srgbClr val="FFCC00"/>
                  </a:solidFill>
                  <a:latin typeface="Verdana" charset="0"/>
                </a:rPr>
                <a:t>1b </a:t>
              </a:r>
              <a:r>
                <a:rPr lang="en-US" sz="1700" b="1" dirty="0">
                  <a:solidFill>
                    <a:srgbClr val="FFFFFF"/>
                  </a:solidFill>
                  <a:latin typeface="Verdana" charset="0"/>
                </a:rPr>
                <a:t>–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HYPER-INTENSE SIGNAL IN THE PARENT BONE - MEASUREMENT</a:t>
              </a:r>
            </a:p>
          </p:txBody>
        </p:sp>
      </p:grpSp>
      <p:grpSp>
        <p:nvGrpSpPr>
          <p:cNvPr id="50185" name="Group 20"/>
          <p:cNvGrpSpPr>
            <a:grpSpLocks/>
          </p:cNvGrpSpPr>
          <p:nvPr/>
        </p:nvGrpSpPr>
        <p:grpSpPr bwMode="auto">
          <a:xfrm>
            <a:off x="1219200" y="1998663"/>
            <a:ext cx="3216275" cy="2192337"/>
            <a:chOff x="4114800" y="304800"/>
            <a:chExt cx="3216275" cy="2192338"/>
          </a:xfrm>
        </p:grpSpPr>
        <p:pic>
          <p:nvPicPr>
            <p:cNvPr id="50199" name="Picture 5"/>
            <p:cNvPicPr preferRelativeResize="0"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50" r="24463" b="33469"/>
            <a:stretch>
              <a:fillRect/>
            </a:stretch>
          </p:blipFill>
          <p:spPr bwMode="auto">
            <a:xfrm>
              <a:off x="4114800" y="304800"/>
              <a:ext cx="3216275" cy="219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00" name="Text Box 10"/>
            <p:cNvSpPr txBox="1">
              <a:spLocks noChangeArrowheads="1"/>
            </p:cNvSpPr>
            <p:nvPr/>
          </p:nvSpPr>
          <p:spPr bwMode="auto">
            <a:xfrm>
              <a:off x="5257800" y="1506538"/>
              <a:ext cx="9842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FFCC00"/>
                  </a:solidFill>
                  <a:latin typeface="Verdana" charset="0"/>
                </a:rPr>
                <a:t>7 mm</a:t>
              </a:r>
            </a:p>
          </p:txBody>
        </p:sp>
      </p:grpSp>
      <p:grpSp>
        <p:nvGrpSpPr>
          <p:cNvPr id="50186" name="Group 19"/>
          <p:cNvGrpSpPr>
            <a:grpSpLocks/>
          </p:cNvGrpSpPr>
          <p:nvPr/>
        </p:nvGrpSpPr>
        <p:grpSpPr bwMode="auto">
          <a:xfrm>
            <a:off x="2971800" y="3505200"/>
            <a:ext cx="304800" cy="228600"/>
            <a:chOff x="2819400" y="2667000"/>
            <a:chExt cx="914400" cy="762000"/>
          </a:xfrm>
        </p:grpSpPr>
        <p:cxnSp>
          <p:nvCxnSpPr>
            <p:cNvPr id="50196" name="Straight Connector 20"/>
            <p:cNvCxnSpPr>
              <a:cxnSpLocks noChangeShapeType="1"/>
            </p:cNvCxnSpPr>
            <p:nvPr/>
          </p:nvCxnSpPr>
          <p:spPr bwMode="auto">
            <a:xfrm rot="10800000" flipV="1">
              <a:off x="2895600" y="2743200"/>
              <a:ext cx="762000" cy="60960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7" name="Straight Connector 21"/>
            <p:cNvCxnSpPr>
              <a:cxnSpLocks noChangeShapeType="1"/>
            </p:cNvCxnSpPr>
            <p:nvPr/>
          </p:nvCxnSpPr>
          <p:spPr bwMode="auto">
            <a:xfrm rot="16200000" flipH="1">
              <a:off x="3581400" y="2667000"/>
              <a:ext cx="152400" cy="15240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8" name="Straight Connector 22"/>
            <p:cNvCxnSpPr>
              <a:cxnSpLocks noChangeShapeType="1"/>
            </p:cNvCxnSpPr>
            <p:nvPr/>
          </p:nvCxnSpPr>
          <p:spPr bwMode="auto">
            <a:xfrm rot="16200000" flipH="1">
              <a:off x="2819400" y="3276600"/>
              <a:ext cx="152400" cy="15240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0187" name="Rectangle 23"/>
          <p:cNvSpPr>
            <a:spLocks noChangeArrowheads="1"/>
          </p:cNvSpPr>
          <p:nvPr/>
        </p:nvSpPr>
        <p:spPr bwMode="auto">
          <a:xfrm>
            <a:off x="4800600" y="1600200"/>
            <a:ext cx="327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rgbClr val="FFCC00"/>
                </a:solidFill>
              </a:rPr>
              <a:t>T2 Coronal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0188" name="TextBox 24"/>
          <p:cNvSpPr txBox="1">
            <a:spLocks noChangeArrowheads="1"/>
          </p:cNvSpPr>
          <p:nvPr/>
        </p:nvSpPr>
        <p:spPr bwMode="auto">
          <a:xfrm>
            <a:off x="5562600" y="4267200"/>
            <a:ext cx="1619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FFFF"/>
                </a:solidFill>
                <a:latin typeface="Verdana" charset="0"/>
              </a:rPr>
              <a:t>Length in mm</a:t>
            </a:r>
          </a:p>
        </p:txBody>
      </p:sp>
      <p:sp>
        <p:nvSpPr>
          <p:cNvPr id="50189" name="Rectangle 8"/>
          <p:cNvSpPr>
            <a:spLocks noChangeArrowheads="1"/>
          </p:cNvSpPr>
          <p:nvPr/>
        </p:nvSpPr>
        <p:spPr bwMode="auto">
          <a:xfrm>
            <a:off x="1143000" y="4953000"/>
            <a:ext cx="6705600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336666"/>
                </a:solidFill>
                <a:latin typeface="Verdana" charset="0"/>
              </a:rPr>
              <a:t>If </a:t>
            </a:r>
            <a:r>
              <a:rPr lang="en-US" sz="1500" b="1" dirty="0" smtClean="0">
                <a:solidFill>
                  <a:srgbClr val="336666"/>
                </a:solidFill>
                <a:latin typeface="Verdana" charset="0"/>
              </a:rPr>
              <a:t>Distinct Round </a:t>
            </a:r>
            <a:r>
              <a:rPr lang="en-US" sz="1500" b="1" dirty="0">
                <a:solidFill>
                  <a:srgbClr val="336666"/>
                </a:solidFill>
                <a:latin typeface="Verdana" charset="0"/>
              </a:rPr>
              <a:t>or Oval Hyper-Intense Signal Present</a:t>
            </a:r>
          </a:p>
          <a:p>
            <a:pPr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500" dirty="0">
                <a:solidFill>
                  <a:srgbClr val="336666"/>
                </a:solidFill>
                <a:latin typeface="Verdana" charset="0"/>
              </a:rPr>
              <a:t> </a:t>
            </a:r>
            <a:r>
              <a:rPr lang="en-US" sz="1500" dirty="0" smtClean="0">
                <a:solidFill>
                  <a:srgbClr val="336666"/>
                </a:solidFill>
                <a:latin typeface="Verdana" charset="0"/>
              </a:rPr>
              <a:t> 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Measure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in mm in the Maximal dimension on Sagittal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or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Coronal sequence</a:t>
            </a:r>
          </a:p>
          <a:p>
            <a:pPr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If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multiple areas of hyper-intense signal – measure largest focal area</a:t>
            </a:r>
          </a:p>
          <a:p>
            <a:pPr>
              <a:buClr>
                <a:srgbClr val="FFCC00"/>
              </a:buClr>
              <a:buSzPct val="75000"/>
              <a:buFont typeface="Wingdings" charset="0"/>
              <a:buChar char="§"/>
            </a:pPr>
            <a:endParaRPr lang="en-US" sz="1500" dirty="0">
              <a:solidFill>
                <a:srgbClr val="336666"/>
              </a:solidFill>
              <a:latin typeface="Verdana" charset="0"/>
            </a:endParaRPr>
          </a:p>
        </p:txBody>
      </p:sp>
      <p:pic>
        <p:nvPicPr>
          <p:cNvPr id="50190" name="Picture 6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" t="26846" r="1138" b="19662"/>
          <a:stretch>
            <a:fillRect/>
          </a:stretch>
        </p:blipFill>
        <p:spPr bwMode="auto">
          <a:xfrm>
            <a:off x="4800600" y="1981200"/>
            <a:ext cx="304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91" name="Group 19"/>
          <p:cNvGrpSpPr>
            <a:grpSpLocks/>
          </p:cNvGrpSpPr>
          <p:nvPr/>
        </p:nvGrpSpPr>
        <p:grpSpPr bwMode="auto">
          <a:xfrm rot="4547822">
            <a:off x="6573838" y="3097213"/>
            <a:ext cx="111125" cy="130175"/>
            <a:chOff x="2819400" y="2667000"/>
            <a:chExt cx="914400" cy="762000"/>
          </a:xfrm>
        </p:grpSpPr>
        <p:cxnSp>
          <p:nvCxnSpPr>
            <p:cNvPr id="50193" name="Straight Connector 20"/>
            <p:cNvCxnSpPr>
              <a:cxnSpLocks noChangeShapeType="1"/>
            </p:cNvCxnSpPr>
            <p:nvPr/>
          </p:nvCxnSpPr>
          <p:spPr bwMode="auto">
            <a:xfrm rot="10800000" flipV="1">
              <a:off x="2895600" y="2743200"/>
              <a:ext cx="762000" cy="60960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4" name="Straight Connector 21"/>
            <p:cNvCxnSpPr>
              <a:cxnSpLocks noChangeShapeType="1"/>
            </p:cNvCxnSpPr>
            <p:nvPr/>
          </p:nvCxnSpPr>
          <p:spPr bwMode="auto">
            <a:xfrm rot="16200000" flipH="1">
              <a:off x="3581400" y="2667000"/>
              <a:ext cx="152400" cy="15240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5" name="Straight Connector 22"/>
            <p:cNvCxnSpPr>
              <a:cxnSpLocks noChangeShapeType="1"/>
            </p:cNvCxnSpPr>
            <p:nvPr/>
          </p:nvCxnSpPr>
          <p:spPr bwMode="auto">
            <a:xfrm rot="16200000" flipH="1">
              <a:off x="2819400" y="3276600"/>
              <a:ext cx="152400" cy="15240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0192" name="Text Box 10"/>
          <p:cNvSpPr txBox="1">
            <a:spLocks noChangeArrowheads="1"/>
          </p:cNvSpPr>
          <p:nvPr/>
        </p:nvSpPr>
        <p:spPr bwMode="auto">
          <a:xfrm>
            <a:off x="6553200" y="2743200"/>
            <a:ext cx="984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3 mm</a:t>
            </a:r>
          </a:p>
        </p:txBody>
      </p:sp>
    </p:spTree>
    <p:extLst>
      <p:ext uri="{BB962C8B-B14F-4D97-AF65-F5344CB8AC3E}">
        <p14:creationId xmlns:p14="http://schemas.microsoft.com/office/powerpoint/2010/main" val="3805026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8"/>
          <p:cNvSpPr>
            <a:spLocks noChangeArrowheads="1"/>
          </p:cNvSpPr>
          <p:nvPr/>
        </p:nvSpPr>
        <p:spPr bwMode="auto">
          <a:xfrm>
            <a:off x="1371600" y="6019800"/>
            <a:ext cx="6172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-182563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Confluent band of </a:t>
            </a:r>
            <a:r>
              <a:rPr lang="en-US" sz="1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hyperintense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signal within parent bone on right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indent="-182563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Can be seen on sagittal or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coronal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indent="-182563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When present, measure in maximal dimension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44035" name="Straight Connector 18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4036" name="Group 23"/>
          <p:cNvGrpSpPr>
            <a:grpSpLocks/>
          </p:cNvGrpSpPr>
          <p:nvPr/>
        </p:nvGrpSpPr>
        <p:grpSpPr bwMode="auto">
          <a:xfrm>
            <a:off x="0" y="0"/>
            <a:ext cx="9296400" cy="762000"/>
            <a:chOff x="0" y="0"/>
            <a:chExt cx="9296400" cy="762000"/>
          </a:xfrm>
        </p:grpSpPr>
        <p:sp>
          <p:nvSpPr>
            <p:cNvPr id="44047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4048" name="Text Box 4"/>
            <p:cNvSpPr txBox="1">
              <a:spLocks noChangeArrowheads="1"/>
            </p:cNvSpPr>
            <p:nvPr/>
          </p:nvSpPr>
          <p:spPr bwMode="auto">
            <a:xfrm>
              <a:off x="152400" y="76200"/>
              <a:ext cx="9144000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700" b="1" dirty="0">
                  <a:solidFill>
                    <a:srgbClr val="FFCC00"/>
                  </a:solidFill>
                  <a:latin typeface="Verdana" charset="0"/>
                </a:rPr>
                <a:t>CRITERION 2</a:t>
              </a:r>
              <a:r>
                <a:rPr lang="en-US" sz="1700" b="1" dirty="0" smtClean="0">
                  <a:solidFill>
                    <a:srgbClr val="FFCC00"/>
                  </a:solidFill>
                  <a:latin typeface="Verdana" charset="0"/>
                </a:rPr>
                <a:t> </a:t>
              </a:r>
              <a:r>
                <a:rPr lang="en-US" sz="1700" b="1" dirty="0">
                  <a:solidFill>
                    <a:srgbClr val="FFFFFF"/>
                  </a:solidFill>
                  <a:latin typeface="Verdana" charset="0"/>
                </a:rPr>
                <a:t>– </a:t>
              </a:r>
              <a:r>
                <a:rPr lang="en-US" sz="1400" b="1" dirty="0" smtClean="0">
                  <a:solidFill>
                    <a:srgbClr val="FFFFFF"/>
                  </a:solidFill>
                  <a:latin typeface="Verdana" charset="0"/>
                </a:rPr>
                <a:t>CONFLUENT BAND OF HYPERINTENSE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SIGNAL IN THE PARENT BONE </a:t>
              </a:r>
              <a:r>
                <a:rPr lang="en-US" sz="1400" b="1" dirty="0" smtClean="0">
                  <a:solidFill>
                    <a:srgbClr val="FFFFFF"/>
                  </a:solidFill>
                  <a:latin typeface="Verdana" charset="0"/>
                </a:rPr>
                <a:t>DEEP TO THE PROGENY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INTERFACE</a:t>
              </a:r>
            </a:p>
          </p:txBody>
        </p:sp>
      </p:grpSp>
      <p:grpSp>
        <p:nvGrpSpPr>
          <p:cNvPr id="44038" name="Group 20"/>
          <p:cNvGrpSpPr>
            <a:grpSpLocks/>
          </p:cNvGrpSpPr>
          <p:nvPr/>
        </p:nvGrpSpPr>
        <p:grpSpPr bwMode="auto">
          <a:xfrm>
            <a:off x="1447800" y="1371600"/>
            <a:ext cx="6061075" cy="4267200"/>
            <a:chOff x="152400" y="1666875"/>
            <a:chExt cx="6061075" cy="4267200"/>
          </a:xfrm>
        </p:grpSpPr>
        <p:sp>
          <p:nvSpPr>
            <p:cNvPr id="44039" name="Rectangle 16"/>
            <p:cNvSpPr>
              <a:spLocks noChangeArrowheads="1"/>
            </p:cNvSpPr>
            <p:nvPr/>
          </p:nvSpPr>
          <p:spPr bwMode="auto">
            <a:xfrm>
              <a:off x="152400" y="1666875"/>
              <a:ext cx="6056313" cy="42672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pic>
          <p:nvPicPr>
            <p:cNvPr id="44040" name="Picture 4"/>
            <p:cNvPicPr>
              <a:picLocks noChangeAspect="1" noChangeArrowheads="1"/>
            </p:cNvPicPr>
            <p:nvPr/>
          </p:nvPicPr>
          <p:blipFill>
            <a:blip r:embed="rId3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42" t="28334" r="19041" b="23334"/>
            <a:stretch>
              <a:fillRect/>
            </a:stretch>
          </p:blipFill>
          <p:spPr bwMode="auto">
            <a:xfrm>
              <a:off x="3276600" y="2133600"/>
              <a:ext cx="2936875" cy="268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1" name="Line 12"/>
            <p:cNvSpPr>
              <a:spLocks noChangeShapeType="1"/>
            </p:cNvSpPr>
            <p:nvPr/>
          </p:nvSpPr>
          <p:spPr bwMode="auto">
            <a:xfrm>
              <a:off x="4876800" y="3571875"/>
              <a:ext cx="204788" cy="22860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2" name="Line 16"/>
            <p:cNvSpPr>
              <a:spLocks noChangeShapeType="1"/>
            </p:cNvSpPr>
            <p:nvPr/>
          </p:nvSpPr>
          <p:spPr bwMode="auto">
            <a:xfrm>
              <a:off x="5181600" y="3495675"/>
              <a:ext cx="136525" cy="22860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4043" name="Picture 8"/>
            <p:cNvPicPr>
              <a:picLocks noChangeAspect="1" noChangeArrowheads="1"/>
            </p:cNvPicPr>
            <p:nvPr/>
          </p:nvPicPr>
          <p:blipFill>
            <a:blip r:embed="rId4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27" t="13271" r="23186" b="37440"/>
            <a:stretch>
              <a:fillRect/>
            </a:stretch>
          </p:blipFill>
          <p:spPr bwMode="auto">
            <a:xfrm>
              <a:off x="152400" y="2133600"/>
              <a:ext cx="2895600" cy="270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4" name="Rectangle 23"/>
            <p:cNvSpPr>
              <a:spLocks noChangeArrowheads="1"/>
            </p:cNvSpPr>
            <p:nvPr/>
          </p:nvSpPr>
          <p:spPr bwMode="auto">
            <a:xfrm>
              <a:off x="1600200" y="1676400"/>
              <a:ext cx="3200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600" b="1">
                  <a:solidFill>
                    <a:srgbClr val="FFCC00"/>
                  </a:solidFill>
                </a:rPr>
                <a:t>T2 Sagittal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44045" name="Text Box 7"/>
            <p:cNvSpPr txBox="1">
              <a:spLocks noChangeArrowheads="1"/>
            </p:cNvSpPr>
            <p:nvPr/>
          </p:nvSpPr>
          <p:spPr bwMode="auto">
            <a:xfrm>
              <a:off x="838200" y="4800600"/>
              <a:ext cx="17526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dirty="0" smtClean="0">
                  <a:solidFill>
                    <a:srgbClr val="FFCC00"/>
                  </a:solidFill>
                  <a:latin typeface="Verdana" charset="0"/>
                </a:rPr>
                <a:t>NONE, only marrow edema pattern present</a:t>
              </a:r>
              <a:endParaRPr lang="en-US" sz="1600" dirty="0">
                <a:solidFill>
                  <a:schemeClr val="bg1"/>
                </a:solidFill>
                <a:latin typeface="Verdana" charset="0"/>
              </a:endParaRPr>
            </a:p>
          </p:txBody>
        </p:sp>
        <p:sp>
          <p:nvSpPr>
            <p:cNvPr id="44046" name="Text Box 7"/>
            <p:cNvSpPr txBox="1">
              <a:spLocks noChangeArrowheads="1"/>
            </p:cNvSpPr>
            <p:nvPr/>
          </p:nvSpPr>
          <p:spPr bwMode="auto">
            <a:xfrm>
              <a:off x="4343400" y="4791075"/>
              <a:ext cx="17526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 smtClean="0">
                  <a:solidFill>
                    <a:srgbClr val="FFCC00"/>
                  </a:solidFill>
                  <a:latin typeface="Verdana" charset="0"/>
                </a:rPr>
                <a:t>YES</a:t>
              </a:r>
              <a:endParaRPr lang="en-US" sz="1600" dirty="0">
                <a:solidFill>
                  <a:schemeClr val="bg1"/>
                </a:solidFill>
                <a:latin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01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8"/>
          <p:cNvSpPr>
            <a:spLocks noChangeArrowheads="1"/>
          </p:cNvSpPr>
          <p:nvPr/>
        </p:nvSpPr>
        <p:spPr bwMode="auto">
          <a:xfrm>
            <a:off x="1905000" y="5791200"/>
            <a:ext cx="6172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-182563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When present, measure in maximal dimension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44035" name="Straight Connector 18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4036" name="Group 23"/>
          <p:cNvGrpSpPr>
            <a:grpSpLocks/>
          </p:cNvGrpSpPr>
          <p:nvPr/>
        </p:nvGrpSpPr>
        <p:grpSpPr bwMode="auto">
          <a:xfrm>
            <a:off x="0" y="0"/>
            <a:ext cx="9296400" cy="762000"/>
            <a:chOff x="0" y="0"/>
            <a:chExt cx="9296400" cy="762000"/>
          </a:xfrm>
        </p:grpSpPr>
        <p:sp>
          <p:nvSpPr>
            <p:cNvPr id="44047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4048" name="Text Box 4"/>
            <p:cNvSpPr txBox="1">
              <a:spLocks noChangeArrowheads="1"/>
            </p:cNvSpPr>
            <p:nvPr/>
          </p:nvSpPr>
          <p:spPr bwMode="auto">
            <a:xfrm>
              <a:off x="152400" y="76200"/>
              <a:ext cx="9144000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700" b="1" dirty="0">
                  <a:solidFill>
                    <a:srgbClr val="FFCC00"/>
                  </a:solidFill>
                  <a:latin typeface="Verdana" charset="0"/>
                </a:rPr>
                <a:t>CRITERION </a:t>
              </a:r>
              <a:r>
                <a:rPr lang="en-US" sz="1700" b="1" dirty="0" smtClean="0">
                  <a:solidFill>
                    <a:srgbClr val="FFCC00"/>
                  </a:solidFill>
                  <a:latin typeface="Verdana" charset="0"/>
                </a:rPr>
                <a:t>1 </a:t>
              </a:r>
              <a:r>
                <a:rPr lang="en-US" sz="1700" b="1" dirty="0">
                  <a:solidFill>
                    <a:srgbClr val="FFFFFF"/>
                  </a:solidFill>
                  <a:latin typeface="Verdana" charset="0"/>
                </a:rPr>
                <a:t>–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CONFLUENT BAND OF HYPERINTENSE SIGNAL IN THE PARENT BONE DEEP TO THE PROGENY INTERFACE</a:t>
              </a:r>
            </a:p>
          </p:txBody>
        </p:sp>
      </p:grpSp>
      <p:grpSp>
        <p:nvGrpSpPr>
          <p:cNvPr id="44038" name="Group 20"/>
          <p:cNvGrpSpPr>
            <a:grpSpLocks/>
          </p:cNvGrpSpPr>
          <p:nvPr/>
        </p:nvGrpSpPr>
        <p:grpSpPr bwMode="auto">
          <a:xfrm>
            <a:off x="1447800" y="1371600"/>
            <a:ext cx="6061075" cy="4267200"/>
            <a:chOff x="152400" y="1666875"/>
            <a:chExt cx="6061075" cy="4267200"/>
          </a:xfrm>
        </p:grpSpPr>
        <p:sp>
          <p:nvSpPr>
            <p:cNvPr id="44039" name="Rectangle 16"/>
            <p:cNvSpPr>
              <a:spLocks noChangeArrowheads="1"/>
            </p:cNvSpPr>
            <p:nvPr/>
          </p:nvSpPr>
          <p:spPr bwMode="auto">
            <a:xfrm>
              <a:off x="152400" y="1666875"/>
              <a:ext cx="6056313" cy="42672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pic>
          <p:nvPicPr>
            <p:cNvPr id="44040" name="Picture 4"/>
            <p:cNvPicPr>
              <a:picLocks noChangeAspect="1" noChangeArrowheads="1"/>
            </p:cNvPicPr>
            <p:nvPr/>
          </p:nvPicPr>
          <p:blipFill>
            <a:blip r:embed="rId3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42" t="28334" r="19041" b="23334"/>
            <a:stretch>
              <a:fillRect/>
            </a:stretch>
          </p:blipFill>
          <p:spPr bwMode="auto">
            <a:xfrm>
              <a:off x="3276600" y="2133600"/>
              <a:ext cx="2936875" cy="268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3" name="Picture 8"/>
            <p:cNvPicPr>
              <a:picLocks noChangeAspect="1" noChangeArrowheads="1"/>
            </p:cNvPicPr>
            <p:nvPr/>
          </p:nvPicPr>
          <p:blipFill>
            <a:blip r:embed="rId4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27" t="13271" r="23186" b="37440"/>
            <a:stretch>
              <a:fillRect/>
            </a:stretch>
          </p:blipFill>
          <p:spPr bwMode="auto">
            <a:xfrm>
              <a:off x="152400" y="2133600"/>
              <a:ext cx="2895600" cy="270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4" name="Rectangle 23"/>
            <p:cNvSpPr>
              <a:spLocks noChangeArrowheads="1"/>
            </p:cNvSpPr>
            <p:nvPr/>
          </p:nvSpPr>
          <p:spPr bwMode="auto">
            <a:xfrm>
              <a:off x="1600200" y="1676400"/>
              <a:ext cx="3200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600" b="1">
                  <a:solidFill>
                    <a:srgbClr val="FFCC00"/>
                  </a:solidFill>
                </a:rPr>
                <a:t>T2 Sagittal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44046" name="Text Box 7"/>
            <p:cNvSpPr txBox="1">
              <a:spLocks noChangeArrowheads="1"/>
            </p:cNvSpPr>
            <p:nvPr/>
          </p:nvSpPr>
          <p:spPr bwMode="auto">
            <a:xfrm>
              <a:off x="4343400" y="4791075"/>
              <a:ext cx="17526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 smtClean="0">
                  <a:solidFill>
                    <a:srgbClr val="FFCC00"/>
                  </a:solidFill>
                  <a:latin typeface="Verdana" charset="0"/>
                </a:rPr>
                <a:t>YES</a:t>
              </a:r>
              <a:endParaRPr lang="en-US" sz="1600" dirty="0">
                <a:solidFill>
                  <a:schemeClr val="bg1"/>
                </a:solidFill>
                <a:latin typeface="Verdana" charset="0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 bwMode="auto">
          <a:xfrm flipV="1">
            <a:off x="6250590" y="3366280"/>
            <a:ext cx="609600" cy="228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447800" y="1752600"/>
            <a:ext cx="2984500" cy="2971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1600200" y="4267200"/>
            <a:ext cx="2895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In addition to the distinct round focus anterior, </a:t>
            </a:r>
            <a:r>
              <a:rPr lang="en-US" sz="1600" dirty="0">
                <a:solidFill>
                  <a:srgbClr val="FFFFFF"/>
                </a:solidFill>
                <a:latin typeface="Verdana" charset="0"/>
              </a:rPr>
              <a:t>a</a:t>
            </a:r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lso has a confluent band of </a:t>
            </a:r>
            <a:r>
              <a:rPr lang="en-US" sz="1600" dirty="0" err="1" smtClean="0">
                <a:solidFill>
                  <a:srgbClr val="FFFFFF"/>
                </a:solidFill>
                <a:latin typeface="Verdana" charset="0"/>
              </a:rPr>
              <a:t>hyperintense</a:t>
            </a:r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 signal more posterior</a:t>
            </a:r>
            <a:endParaRPr lang="en-US" sz="1600" dirty="0">
              <a:solidFill>
                <a:srgbClr val="FFFFFF"/>
              </a:solidFill>
              <a:latin typeface="Verdana" charset="0"/>
            </a:endParaRPr>
          </a:p>
        </p:txBody>
      </p: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1426668" y="1998663"/>
            <a:ext cx="3008807" cy="2192337"/>
            <a:chOff x="4322268" y="304800"/>
            <a:chExt cx="3008807" cy="2192338"/>
          </a:xfrm>
        </p:grpSpPr>
        <p:pic>
          <p:nvPicPr>
            <p:cNvPr id="21" name="Picture 5"/>
            <p:cNvPicPr preferRelativeResize="0"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2" t="17850" r="24463" b="33469"/>
            <a:stretch/>
          </p:blipFill>
          <p:spPr bwMode="auto">
            <a:xfrm>
              <a:off x="4322268" y="304800"/>
              <a:ext cx="3008807" cy="219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5715000" y="1430338"/>
              <a:ext cx="9842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 smtClean="0">
                  <a:solidFill>
                    <a:srgbClr val="FFCC00"/>
                  </a:solidFill>
                  <a:latin typeface="Verdana" charset="0"/>
                </a:rPr>
                <a:t>24 </a:t>
              </a:r>
              <a:r>
                <a:rPr lang="en-US" sz="1600" dirty="0">
                  <a:solidFill>
                    <a:srgbClr val="FFCC00"/>
                  </a:solidFill>
                  <a:latin typeface="Verdana" charset="0"/>
                </a:rPr>
                <a:t>mm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 bwMode="auto">
          <a:xfrm flipV="1">
            <a:off x="3321444" y="3307960"/>
            <a:ext cx="685800" cy="304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1287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9"/>
          <p:cNvSpPr>
            <a:spLocks noChangeArrowheads="1"/>
          </p:cNvSpPr>
          <p:nvPr/>
        </p:nvSpPr>
        <p:spPr bwMode="auto">
          <a:xfrm>
            <a:off x="4876800" y="1371600"/>
            <a:ext cx="2743200" cy="36576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0419" name="Rectangle 31"/>
          <p:cNvSpPr>
            <a:spLocks noChangeArrowheads="1"/>
          </p:cNvSpPr>
          <p:nvPr/>
        </p:nvSpPr>
        <p:spPr bwMode="auto">
          <a:xfrm>
            <a:off x="1752600" y="1371600"/>
            <a:ext cx="2743200" cy="36576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pic>
        <p:nvPicPr>
          <p:cNvPr id="60420" name="Picture 6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t="21010" r="22807" b="39365"/>
          <a:stretch>
            <a:fillRect/>
          </a:stretch>
        </p:blipFill>
        <p:spPr bwMode="auto">
          <a:xfrm>
            <a:off x="4876800" y="1828800"/>
            <a:ext cx="27432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Oval 17"/>
          <p:cNvSpPr>
            <a:spLocks noChangeArrowheads="1"/>
          </p:cNvSpPr>
          <p:nvPr/>
        </p:nvSpPr>
        <p:spPr bwMode="auto">
          <a:xfrm rot="4405433">
            <a:off x="5504656" y="2186782"/>
            <a:ext cx="1476375" cy="1617662"/>
          </a:xfrm>
          <a:prstGeom prst="ellips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algn="ctr"/>
            <a:endParaRPr lang="en-US" sz="1800"/>
          </a:p>
        </p:txBody>
      </p:sp>
      <p:pic>
        <p:nvPicPr>
          <p:cNvPr id="60422" name="Picture 4"/>
          <p:cNvPicPr>
            <a:picLocks noChangeAspect="1" noChangeArrowheads="1"/>
          </p:cNvPicPr>
          <p:nvPr/>
        </p:nvPicPr>
        <p:blipFill>
          <a:blip r:embed="rId4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 t="23038" r="18520" b="28632"/>
          <a:stretch>
            <a:fillRect/>
          </a:stretch>
        </p:blipFill>
        <p:spPr bwMode="auto">
          <a:xfrm>
            <a:off x="1752600" y="1828800"/>
            <a:ext cx="27305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Oval 13"/>
          <p:cNvSpPr>
            <a:spLocks noChangeArrowheads="1"/>
          </p:cNvSpPr>
          <p:nvPr/>
        </p:nvSpPr>
        <p:spPr bwMode="auto">
          <a:xfrm>
            <a:off x="2971800" y="2971800"/>
            <a:ext cx="838200" cy="609600"/>
          </a:xfrm>
          <a:prstGeom prst="ellips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60424" name="Straight Connector 24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0425" name="Group 23"/>
          <p:cNvGrpSpPr>
            <a:grpSpLocks/>
          </p:cNvGrpSpPr>
          <p:nvPr/>
        </p:nvGrpSpPr>
        <p:grpSpPr bwMode="auto">
          <a:xfrm>
            <a:off x="0" y="0"/>
            <a:ext cx="9220200" cy="767953"/>
            <a:chOff x="0" y="0"/>
            <a:chExt cx="9220200" cy="767953"/>
          </a:xfrm>
        </p:grpSpPr>
        <p:sp>
          <p:nvSpPr>
            <p:cNvPr id="60432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0433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 dirty="0">
                  <a:solidFill>
                    <a:srgbClr val="FFCC00"/>
                  </a:solidFill>
                  <a:latin typeface="Verdana" charset="0"/>
                </a:rPr>
                <a:t>CRITERION </a:t>
              </a:r>
              <a:r>
                <a:rPr lang="en-US" sz="1800" b="1" dirty="0" smtClean="0">
                  <a:solidFill>
                    <a:srgbClr val="FFCC00"/>
                  </a:solidFill>
                  <a:latin typeface="Verdana" charset="0"/>
                </a:rPr>
                <a:t>3 </a:t>
              </a:r>
              <a:r>
                <a:rPr lang="en-US" sz="1800" b="1" dirty="0">
                  <a:solidFill>
                    <a:srgbClr val="FFFFFF"/>
                  </a:solidFill>
                  <a:latin typeface="Verdana" charset="0"/>
                </a:rPr>
                <a:t>– </a:t>
              </a:r>
              <a:r>
                <a:rPr lang="en-US" sz="1600" b="1" dirty="0">
                  <a:solidFill>
                    <a:srgbClr val="FFFFFF"/>
                  </a:solidFill>
                  <a:latin typeface="Verdana" charset="0"/>
                </a:rPr>
                <a:t>MARROW </a:t>
              </a:r>
              <a:r>
                <a:rPr lang="en-US" sz="1600" b="1" dirty="0" smtClean="0">
                  <a:solidFill>
                    <a:srgbClr val="FFFFFF"/>
                  </a:solidFill>
                  <a:latin typeface="Verdana" charset="0"/>
                </a:rPr>
                <a:t>EDEMA PATTERN </a:t>
              </a:r>
              <a:r>
                <a:rPr lang="en-US" sz="1600" b="1" dirty="0">
                  <a:solidFill>
                    <a:srgbClr val="FFFFFF"/>
                  </a:solidFill>
                  <a:latin typeface="Verdana" charset="0"/>
                </a:rPr>
                <a:t>IN PARENT BONE ADJACENT TO LESION</a:t>
              </a:r>
            </a:p>
          </p:txBody>
        </p:sp>
      </p:grpSp>
      <p:sp>
        <p:nvSpPr>
          <p:cNvPr id="60427" name="Rectangle 42"/>
          <p:cNvSpPr>
            <a:spLocks noChangeArrowheads="1"/>
          </p:cNvSpPr>
          <p:nvPr/>
        </p:nvSpPr>
        <p:spPr bwMode="auto">
          <a:xfrm>
            <a:off x="1828800" y="1371600"/>
            <a:ext cx="2590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rgbClr val="FFCC00"/>
                </a:solidFill>
                <a:latin typeface="Verdana" charset="0"/>
              </a:rPr>
              <a:t>None or Minimal</a:t>
            </a:r>
          </a:p>
        </p:txBody>
      </p:sp>
      <p:sp>
        <p:nvSpPr>
          <p:cNvPr id="60428" name="TextBox 43"/>
          <p:cNvSpPr txBox="1">
            <a:spLocks noChangeArrowheads="1"/>
          </p:cNvSpPr>
          <p:nvPr/>
        </p:nvSpPr>
        <p:spPr bwMode="auto">
          <a:xfrm>
            <a:off x="1981200" y="4114800"/>
            <a:ext cx="22875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1</a:t>
            </a:r>
            <a:r>
              <a:rPr lang="en-US" sz="1600">
                <a:solidFill>
                  <a:srgbClr val="FFFFFF"/>
                </a:solidFill>
                <a:latin typeface="Verdana" charset="0"/>
              </a:rPr>
              <a:t> – None To Minimal</a:t>
            </a:r>
          </a:p>
          <a:p>
            <a:pPr eaLnBrk="1" hangingPunct="1"/>
            <a:r>
              <a:rPr lang="en-US" sz="1600">
                <a:solidFill>
                  <a:srgbClr val="FFFFFF"/>
                </a:solidFill>
                <a:latin typeface="Verdana" charset="0"/>
              </a:rPr>
              <a:t>(less than 25% of </a:t>
            </a:r>
          </a:p>
          <a:p>
            <a:pPr eaLnBrk="1" hangingPunct="1"/>
            <a:r>
              <a:rPr lang="en-US" sz="1600">
                <a:solidFill>
                  <a:srgbClr val="FFFFFF"/>
                </a:solidFill>
                <a:latin typeface="Verdana" charset="0"/>
              </a:rPr>
              <a:t>epiphysis involved)</a:t>
            </a:r>
          </a:p>
        </p:txBody>
      </p:sp>
      <p:sp>
        <p:nvSpPr>
          <p:cNvPr id="60429" name="Rectangle 47"/>
          <p:cNvSpPr>
            <a:spLocks noChangeArrowheads="1"/>
          </p:cNvSpPr>
          <p:nvPr/>
        </p:nvSpPr>
        <p:spPr bwMode="auto">
          <a:xfrm>
            <a:off x="54864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rgbClr val="FFCC00"/>
                </a:solidFill>
                <a:latin typeface="Verdana" charset="0"/>
              </a:rPr>
              <a:t>Extensive</a:t>
            </a:r>
          </a:p>
        </p:txBody>
      </p:sp>
      <p:sp>
        <p:nvSpPr>
          <p:cNvPr id="60430" name="TextBox 48"/>
          <p:cNvSpPr txBox="1">
            <a:spLocks noChangeArrowheads="1"/>
          </p:cNvSpPr>
          <p:nvPr/>
        </p:nvSpPr>
        <p:spPr bwMode="auto">
          <a:xfrm>
            <a:off x="4953000" y="4038600"/>
            <a:ext cx="2403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2</a:t>
            </a:r>
            <a:r>
              <a:rPr lang="en-US" sz="1600">
                <a:solidFill>
                  <a:srgbClr val="FFFFFF"/>
                </a:solidFill>
                <a:latin typeface="Verdana" charset="0"/>
              </a:rPr>
              <a:t> – Extensive</a:t>
            </a:r>
          </a:p>
          <a:p>
            <a:pPr eaLnBrk="1" hangingPunct="1"/>
            <a:r>
              <a:rPr lang="en-US" sz="1600">
                <a:solidFill>
                  <a:srgbClr val="FFFFFF"/>
                </a:solidFill>
                <a:latin typeface="Verdana" charset="0"/>
              </a:rPr>
              <a:t>(greater than 25% of </a:t>
            </a:r>
          </a:p>
          <a:p>
            <a:pPr eaLnBrk="1" hangingPunct="1"/>
            <a:r>
              <a:rPr lang="en-US" sz="1600">
                <a:solidFill>
                  <a:srgbClr val="FFFFFF"/>
                </a:solidFill>
                <a:latin typeface="Verdana" charset="0"/>
              </a:rPr>
              <a:t>epiphysis involved)</a:t>
            </a:r>
          </a:p>
        </p:txBody>
      </p:sp>
      <p:sp>
        <p:nvSpPr>
          <p:cNvPr id="60431" name="Rectangle 8"/>
          <p:cNvSpPr>
            <a:spLocks noChangeArrowheads="1"/>
          </p:cNvSpPr>
          <p:nvPr/>
        </p:nvSpPr>
        <p:spPr bwMode="auto">
          <a:xfrm>
            <a:off x="1752600" y="5181600"/>
            <a:ext cx="5867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336666"/>
                </a:solidFill>
                <a:latin typeface="Verdana" charset="0"/>
              </a:rPr>
              <a:t>Marrow </a:t>
            </a:r>
            <a:r>
              <a:rPr lang="en-US" sz="1500" b="1" dirty="0" smtClean="0">
                <a:solidFill>
                  <a:srgbClr val="336666"/>
                </a:solidFill>
                <a:latin typeface="Verdana" charset="0"/>
              </a:rPr>
              <a:t>Edema Pattern</a:t>
            </a:r>
            <a:endParaRPr lang="en-US" sz="1500" b="1" dirty="0">
              <a:solidFill>
                <a:srgbClr val="336666"/>
              </a:solidFill>
              <a:latin typeface="Verdana" charset="0"/>
            </a:endParaRPr>
          </a:p>
          <a:p>
            <a:pPr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500" dirty="0">
                <a:solidFill>
                  <a:srgbClr val="336666"/>
                </a:solidFill>
                <a:latin typeface="Verdana" charset="0"/>
              </a:rPr>
              <a:t> </a:t>
            </a:r>
            <a:r>
              <a:rPr lang="en-US" sz="1500" dirty="0" smtClean="0">
                <a:solidFill>
                  <a:srgbClr val="336666"/>
                </a:solidFill>
                <a:latin typeface="Verdana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resent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in the parent bone adjacent to the progeny lesion</a:t>
            </a:r>
          </a:p>
          <a:p>
            <a:pPr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Choose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sagittal image with greatest amount of edema to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score</a:t>
            </a:r>
            <a:endParaRPr lang="en-US" sz="1500" dirty="0">
              <a:solidFill>
                <a:srgbClr val="336666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13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6"/>
          <p:cNvSpPr>
            <a:spLocks noChangeArrowheads="1"/>
          </p:cNvSpPr>
          <p:nvPr/>
        </p:nvSpPr>
        <p:spPr bwMode="auto">
          <a:xfrm>
            <a:off x="6019800" y="914400"/>
            <a:ext cx="2743200" cy="3810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8435" name="Rectangle 29"/>
          <p:cNvSpPr>
            <a:spLocks noChangeArrowheads="1"/>
          </p:cNvSpPr>
          <p:nvPr/>
        </p:nvSpPr>
        <p:spPr bwMode="auto">
          <a:xfrm>
            <a:off x="3124200" y="914400"/>
            <a:ext cx="2743200" cy="3810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8436" name="Rectangle 26"/>
          <p:cNvSpPr>
            <a:spLocks noChangeArrowheads="1"/>
          </p:cNvSpPr>
          <p:nvPr/>
        </p:nvSpPr>
        <p:spPr bwMode="auto">
          <a:xfrm>
            <a:off x="228600" y="914400"/>
            <a:ext cx="2743200" cy="3810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8437" name="Line 18"/>
          <p:cNvSpPr>
            <a:spLocks noChangeShapeType="1"/>
          </p:cNvSpPr>
          <p:nvPr/>
        </p:nvSpPr>
        <p:spPr bwMode="auto">
          <a:xfrm>
            <a:off x="1752600" y="3705225"/>
            <a:ext cx="166688" cy="48101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8440" name="Straight Connector 21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8441" name="Group 23"/>
          <p:cNvGrpSpPr>
            <a:grpSpLocks/>
          </p:cNvGrpSpPr>
          <p:nvPr/>
        </p:nvGrpSpPr>
        <p:grpSpPr bwMode="auto">
          <a:xfrm>
            <a:off x="0" y="0"/>
            <a:ext cx="9220200" cy="685800"/>
            <a:chOff x="0" y="0"/>
            <a:chExt cx="9220200" cy="685800"/>
          </a:xfrm>
        </p:grpSpPr>
        <p:sp>
          <p:nvSpPr>
            <p:cNvPr id="18461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462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700" b="1" dirty="0">
                  <a:solidFill>
                    <a:srgbClr val="FFCC00"/>
                  </a:solidFill>
                  <a:latin typeface="Verdana" pitchFamily="-110" charset="0"/>
                </a:rPr>
                <a:t>CRITERION </a:t>
              </a:r>
              <a:r>
                <a:rPr lang="en-US" sz="1700" b="1" dirty="0" smtClean="0">
                  <a:solidFill>
                    <a:srgbClr val="FFCC00"/>
                  </a:solidFill>
                  <a:latin typeface="Verdana" pitchFamily="-110" charset="0"/>
                </a:rPr>
                <a:t>4 </a:t>
              </a:r>
              <a:r>
                <a:rPr lang="en-US" sz="1700" b="1" dirty="0">
                  <a:solidFill>
                    <a:srgbClr val="FFFFFF"/>
                  </a:solidFill>
                  <a:latin typeface="Verdana" pitchFamily="-110" charset="0"/>
                </a:rPr>
                <a:t>– </a:t>
              </a:r>
              <a:r>
                <a:rPr lang="en-US" sz="1400" b="1" dirty="0" smtClean="0">
                  <a:solidFill>
                    <a:srgbClr val="FFFFFF"/>
                  </a:solidFill>
                  <a:latin typeface="Verdana" pitchFamily="-110" charset="0"/>
                </a:rPr>
                <a:t>DISCONTINUITY OF MINERALIZATION FRONT</a:t>
              </a:r>
              <a:endParaRPr lang="en-US" sz="1400" b="1" dirty="0">
                <a:solidFill>
                  <a:srgbClr val="FFFFFF"/>
                </a:solidFill>
                <a:latin typeface="Verdana" pitchFamily="-110" charset="0"/>
              </a:endParaRPr>
            </a:p>
          </p:txBody>
        </p:sp>
      </p:grpSp>
      <p:sp>
        <p:nvSpPr>
          <p:cNvPr id="18443" name="Rectangle 27"/>
          <p:cNvSpPr>
            <a:spLocks noChangeArrowheads="1"/>
          </p:cNvSpPr>
          <p:nvPr/>
        </p:nvSpPr>
        <p:spPr bwMode="auto">
          <a:xfrm>
            <a:off x="762000" y="9144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 smtClean="0">
                <a:solidFill>
                  <a:srgbClr val="FFCC00"/>
                </a:solidFill>
                <a:latin typeface="Verdana" pitchFamily="-110" charset="0"/>
              </a:rPr>
              <a:t>Continuous</a:t>
            </a:r>
            <a:endParaRPr lang="en-US" sz="1600" b="1" dirty="0">
              <a:solidFill>
                <a:srgbClr val="FFCC00"/>
              </a:solidFill>
              <a:latin typeface="Verdana" pitchFamily="-110" charset="0"/>
            </a:endParaRPr>
          </a:p>
        </p:txBody>
      </p:sp>
      <p:sp>
        <p:nvSpPr>
          <p:cNvPr id="18444" name="TextBox 28"/>
          <p:cNvSpPr txBox="1">
            <a:spLocks noChangeArrowheads="1"/>
          </p:cNvSpPr>
          <p:nvPr/>
        </p:nvSpPr>
        <p:spPr bwMode="auto">
          <a:xfrm>
            <a:off x="838200" y="3886200"/>
            <a:ext cx="1355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pitchFamily="-110" charset="0"/>
              </a:rPr>
              <a:t>1</a:t>
            </a:r>
            <a:r>
              <a:rPr lang="en-US" sz="1600">
                <a:solidFill>
                  <a:srgbClr val="FFFFFF"/>
                </a:solidFill>
                <a:latin typeface="Verdana" pitchFamily="-110" charset="0"/>
              </a:rPr>
              <a:t> - None</a:t>
            </a:r>
          </a:p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pitchFamily="-110" charset="0"/>
              </a:rPr>
              <a:t>2</a:t>
            </a:r>
            <a:r>
              <a:rPr lang="en-US" sz="1600">
                <a:solidFill>
                  <a:srgbClr val="FFFFFF"/>
                </a:solidFill>
                <a:latin typeface="Verdana" pitchFamily="-110" charset="0"/>
              </a:rPr>
              <a:t> - Single</a:t>
            </a:r>
          </a:p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pitchFamily="-110" charset="0"/>
              </a:rPr>
              <a:t>3</a:t>
            </a:r>
            <a:r>
              <a:rPr lang="en-US" sz="1600">
                <a:solidFill>
                  <a:srgbClr val="FFFFFF"/>
                </a:solidFill>
                <a:latin typeface="Verdana" pitchFamily="-110" charset="0"/>
              </a:rPr>
              <a:t> - Multiple</a:t>
            </a:r>
          </a:p>
        </p:txBody>
      </p:sp>
      <p:sp>
        <p:nvSpPr>
          <p:cNvPr id="18445" name="Rectangle 34"/>
          <p:cNvSpPr>
            <a:spLocks noChangeArrowheads="1"/>
          </p:cNvSpPr>
          <p:nvPr/>
        </p:nvSpPr>
        <p:spPr bwMode="auto">
          <a:xfrm>
            <a:off x="3352800" y="914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 smtClean="0">
                <a:solidFill>
                  <a:srgbClr val="FFCC00"/>
                </a:solidFill>
                <a:latin typeface="Verdana" pitchFamily="-110" charset="0"/>
              </a:rPr>
              <a:t>Single focus of discontinuity</a:t>
            </a:r>
            <a:endParaRPr lang="en-US" sz="1600" b="1" dirty="0">
              <a:solidFill>
                <a:srgbClr val="FFCC00"/>
              </a:solidFill>
              <a:latin typeface="Verdana" pitchFamily="-110" charset="0"/>
            </a:endParaRPr>
          </a:p>
        </p:txBody>
      </p:sp>
      <p:sp>
        <p:nvSpPr>
          <p:cNvPr id="18446" name="TextBox 35"/>
          <p:cNvSpPr txBox="1">
            <a:spLocks noChangeArrowheads="1"/>
          </p:cNvSpPr>
          <p:nvPr/>
        </p:nvSpPr>
        <p:spPr bwMode="auto">
          <a:xfrm>
            <a:off x="3733800" y="3886200"/>
            <a:ext cx="1355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pitchFamily="-110" charset="0"/>
              </a:rPr>
              <a:t>1</a:t>
            </a:r>
            <a:r>
              <a:rPr lang="en-US" sz="1600">
                <a:solidFill>
                  <a:srgbClr val="FFFFFF"/>
                </a:solidFill>
                <a:latin typeface="Verdana" pitchFamily="-110" charset="0"/>
              </a:rPr>
              <a:t> - None</a:t>
            </a:r>
          </a:p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pitchFamily="-110" charset="0"/>
              </a:rPr>
              <a:t>2</a:t>
            </a:r>
            <a:r>
              <a:rPr lang="en-US" sz="1600">
                <a:solidFill>
                  <a:srgbClr val="FFFFFF"/>
                </a:solidFill>
                <a:latin typeface="Verdana" pitchFamily="-110" charset="0"/>
              </a:rPr>
              <a:t> - Single</a:t>
            </a:r>
          </a:p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pitchFamily="-110" charset="0"/>
              </a:rPr>
              <a:t>3</a:t>
            </a:r>
            <a:r>
              <a:rPr lang="en-US" sz="1600">
                <a:solidFill>
                  <a:srgbClr val="FFFFFF"/>
                </a:solidFill>
                <a:latin typeface="Verdana" pitchFamily="-110" charset="0"/>
              </a:rPr>
              <a:t> - Multiple</a:t>
            </a:r>
          </a:p>
        </p:txBody>
      </p:sp>
      <p:sp>
        <p:nvSpPr>
          <p:cNvPr id="18447" name="Rectangle 37"/>
          <p:cNvSpPr>
            <a:spLocks noChangeArrowheads="1"/>
          </p:cNvSpPr>
          <p:nvPr/>
        </p:nvSpPr>
        <p:spPr bwMode="auto">
          <a:xfrm>
            <a:off x="6400800" y="914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 smtClean="0">
                <a:solidFill>
                  <a:srgbClr val="FFCC00"/>
                </a:solidFill>
                <a:latin typeface="Verdana" pitchFamily="-110" charset="0"/>
              </a:rPr>
              <a:t>Multiple foci of discontinuity</a:t>
            </a:r>
            <a:endParaRPr lang="en-US" sz="1600" b="1" dirty="0">
              <a:solidFill>
                <a:srgbClr val="FFCC00"/>
              </a:solidFill>
              <a:latin typeface="Verdana" pitchFamily="-110" charset="0"/>
            </a:endParaRPr>
          </a:p>
        </p:txBody>
      </p:sp>
      <p:pic>
        <p:nvPicPr>
          <p:cNvPr id="1844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2" t="39746" r="8743" b="7424"/>
          <a:stretch/>
        </p:blipFill>
        <p:spPr bwMode="auto">
          <a:xfrm>
            <a:off x="228600" y="1567991"/>
            <a:ext cx="2732088" cy="315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5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4464" r="20215" b="10469"/>
          <a:stretch/>
        </p:blipFill>
        <p:spPr bwMode="auto">
          <a:xfrm>
            <a:off x="3166888" y="1552310"/>
            <a:ext cx="2689399" cy="315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51" name="Line 18"/>
          <p:cNvSpPr>
            <a:spLocks noChangeShapeType="1"/>
          </p:cNvSpPr>
          <p:nvPr/>
        </p:nvSpPr>
        <p:spPr bwMode="auto">
          <a:xfrm>
            <a:off x="1416050" y="3352800"/>
            <a:ext cx="250825" cy="4191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18"/>
          <p:cNvSpPr>
            <a:spLocks noChangeShapeType="1"/>
          </p:cNvSpPr>
          <p:nvPr/>
        </p:nvSpPr>
        <p:spPr bwMode="auto">
          <a:xfrm>
            <a:off x="1858963" y="3171825"/>
            <a:ext cx="82550" cy="4286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18"/>
          <p:cNvSpPr>
            <a:spLocks noChangeShapeType="1"/>
          </p:cNvSpPr>
          <p:nvPr/>
        </p:nvSpPr>
        <p:spPr bwMode="auto">
          <a:xfrm flipH="1">
            <a:off x="2273300" y="3171825"/>
            <a:ext cx="111125" cy="43815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18"/>
          <p:cNvSpPr>
            <a:spLocks noChangeShapeType="1"/>
          </p:cNvSpPr>
          <p:nvPr/>
        </p:nvSpPr>
        <p:spPr bwMode="auto">
          <a:xfrm>
            <a:off x="4930775" y="2628900"/>
            <a:ext cx="98425" cy="6477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4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7" t="25559" r="6015" b="14893"/>
          <a:stretch/>
        </p:blipFill>
        <p:spPr bwMode="auto">
          <a:xfrm>
            <a:off x="6019800" y="1583671"/>
            <a:ext cx="2743200" cy="315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55" name="Line 18"/>
          <p:cNvSpPr>
            <a:spLocks noChangeShapeType="1"/>
          </p:cNvSpPr>
          <p:nvPr/>
        </p:nvSpPr>
        <p:spPr bwMode="auto">
          <a:xfrm flipV="1">
            <a:off x="7392141" y="3134870"/>
            <a:ext cx="127453" cy="47181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18"/>
          <p:cNvSpPr>
            <a:spLocks noChangeShapeType="1"/>
          </p:cNvSpPr>
          <p:nvPr/>
        </p:nvSpPr>
        <p:spPr bwMode="auto">
          <a:xfrm flipH="1" flipV="1">
            <a:off x="7976053" y="3023854"/>
            <a:ext cx="248978" cy="49032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18"/>
          <p:cNvSpPr>
            <a:spLocks noChangeShapeType="1"/>
          </p:cNvSpPr>
          <p:nvPr/>
        </p:nvSpPr>
        <p:spPr bwMode="auto">
          <a:xfrm flipH="1" flipV="1">
            <a:off x="7669277" y="3139496"/>
            <a:ext cx="128934" cy="430186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TextBox 28"/>
          <p:cNvSpPr txBox="1">
            <a:spLocks noChangeArrowheads="1"/>
          </p:cNvSpPr>
          <p:nvPr/>
        </p:nvSpPr>
        <p:spPr bwMode="auto">
          <a:xfrm>
            <a:off x="935038" y="5749925"/>
            <a:ext cx="13287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FFFFF"/>
                </a:solidFill>
                <a:latin typeface="Verdana" pitchFamily="-110" charset="0"/>
              </a:rPr>
              <a:t>No break</a:t>
            </a:r>
          </a:p>
        </p:txBody>
      </p:sp>
      <p:sp>
        <p:nvSpPr>
          <p:cNvPr id="18459" name="TextBox 28"/>
          <p:cNvSpPr txBox="1">
            <a:spLocks noChangeArrowheads="1"/>
          </p:cNvSpPr>
          <p:nvPr/>
        </p:nvSpPr>
        <p:spPr bwMode="auto">
          <a:xfrm>
            <a:off x="3673475" y="5749925"/>
            <a:ext cx="1660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FFFFF"/>
                </a:solidFill>
                <a:latin typeface="Verdana" pitchFamily="-110" charset="0"/>
              </a:rPr>
              <a:t>Single break</a:t>
            </a:r>
          </a:p>
        </p:txBody>
      </p:sp>
      <p:sp>
        <p:nvSpPr>
          <p:cNvPr id="18460" name="TextBox 28"/>
          <p:cNvSpPr txBox="1">
            <a:spLocks noChangeArrowheads="1"/>
          </p:cNvSpPr>
          <p:nvPr/>
        </p:nvSpPr>
        <p:spPr bwMode="auto">
          <a:xfrm>
            <a:off x="6542088" y="5757863"/>
            <a:ext cx="1893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FFFF"/>
                </a:solidFill>
                <a:latin typeface="Verdana" pitchFamily="-110" charset="0"/>
              </a:rPr>
              <a:t>Multiple breaks</a:t>
            </a: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533400" y="4724400"/>
            <a:ext cx="8001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336666"/>
                </a:solidFill>
                <a:latin typeface="Verdana" charset="0"/>
              </a:rPr>
              <a:t>Mineralization front is continuous black line at interface between parent bone and progeny</a:t>
            </a:r>
          </a:p>
          <a:p>
            <a:pPr marL="285750" indent="-285750">
              <a:buClr>
                <a:srgbClr val="FFCC00"/>
              </a:buClr>
              <a:buFont typeface="Arial"/>
              <a:buChar char="•"/>
            </a:pPr>
            <a:r>
              <a:rPr lang="en-US" sz="1500" dirty="0" smtClean="0">
                <a:solidFill>
                  <a:srgbClr val="336666"/>
                </a:solidFill>
                <a:latin typeface="Verdana" charset="0"/>
              </a:rPr>
              <a:t>Rate mineralization front as continuous, single focus of discontinuity, or multiple areas of discontinuity</a:t>
            </a:r>
          </a:p>
          <a:p>
            <a:pPr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500" dirty="0" smtClean="0">
                <a:solidFill>
                  <a:srgbClr val="336666"/>
                </a:solidFill>
                <a:latin typeface="Verdana" charset="0"/>
              </a:rPr>
              <a:t>   Beware of </a:t>
            </a:r>
            <a:r>
              <a:rPr lang="en-US" sz="1500" dirty="0" err="1" smtClean="0">
                <a:solidFill>
                  <a:srgbClr val="336666"/>
                </a:solidFill>
                <a:latin typeface="Verdana" charset="0"/>
              </a:rPr>
              <a:t>artifactual</a:t>
            </a:r>
            <a:r>
              <a:rPr lang="en-US" sz="1500" dirty="0" smtClean="0">
                <a:solidFill>
                  <a:srgbClr val="336666"/>
                </a:solidFill>
                <a:latin typeface="Verdana" charset="0"/>
              </a:rPr>
              <a:t> decreased signal frequently seen in cartilage; consider tracing mineralization front from posterior to anterior</a:t>
            </a:r>
          </a:p>
          <a:p>
            <a:pPr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500" dirty="0" smtClean="0">
                <a:solidFill>
                  <a:srgbClr val="336666"/>
                </a:solidFill>
                <a:latin typeface="Verdana" charset="0"/>
              </a:rPr>
              <a:t>   Choose worst from either coronal or sagittal images (continuous needs to be continuous on coronal and sagittal images)</a:t>
            </a:r>
            <a:endParaRPr lang="en-US" sz="1500" dirty="0">
              <a:solidFill>
                <a:srgbClr val="336666"/>
              </a:solidFill>
              <a:latin typeface="Verdana" charset="0"/>
            </a:endParaRPr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 flipV="1">
            <a:off x="7162800" y="3276599"/>
            <a:ext cx="203653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137" y="3810000"/>
            <a:ext cx="18286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6600"/>
                </a:solidFill>
              </a:rPr>
              <a:t>Artifactual</a:t>
            </a:r>
            <a:r>
              <a:rPr lang="en-US" sz="1400" dirty="0" smtClean="0">
                <a:solidFill>
                  <a:srgbClr val="FF6600"/>
                </a:solidFill>
              </a:rPr>
              <a:t> decreased signal in cartilage</a:t>
            </a:r>
            <a:endParaRPr lang="en-US" sz="1400" dirty="0">
              <a:solidFill>
                <a:srgbClr val="FF66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007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424" name="Straight Connector 24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2" name="Rectangle 26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1638300" y="3075057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Physical Characteristics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4092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1"/>
          <p:cNvSpPr>
            <a:spLocks noChangeArrowheads="1"/>
          </p:cNvSpPr>
          <p:nvPr/>
        </p:nvSpPr>
        <p:spPr bwMode="auto">
          <a:xfrm>
            <a:off x="4724400" y="4648200"/>
            <a:ext cx="4038600" cy="9906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5603" name="Rectangle 42"/>
          <p:cNvSpPr>
            <a:spLocks noChangeArrowheads="1"/>
          </p:cNvSpPr>
          <p:nvPr/>
        </p:nvSpPr>
        <p:spPr bwMode="auto">
          <a:xfrm>
            <a:off x="4724400" y="990600"/>
            <a:ext cx="4038600" cy="38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5604" name="Rectangle 40"/>
          <p:cNvSpPr>
            <a:spLocks noChangeArrowheads="1"/>
          </p:cNvSpPr>
          <p:nvPr/>
        </p:nvSpPr>
        <p:spPr bwMode="auto">
          <a:xfrm>
            <a:off x="304800" y="4724400"/>
            <a:ext cx="4038600" cy="9144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5605" name="Rectangle 38"/>
          <p:cNvSpPr>
            <a:spLocks noChangeArrowheads="1"/>
          </p:cNvSpPr>
          <p:nvPr/>
        </p:nvSpPr>
        <p:spPr bwMode="auto">
          <a:xfrm>
            <a:off x="304800" y="990600"/>
            <a:ext cx="4038600" cy="38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5606" name="Rectangle 29"/>
          <p:cNvSpPr>
            <a:spLocks noChangeArrowheads="1"/>
          </p:cNvSpPr>
          <p:nvPr/>
        </p:nvSpPr>
        <p:spPr bwMode="auto">
          <a:xfrm>
            <a:off x="914400" y="4800600"/>
            <a:ext cx="3124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r>
              <a:rPr lang="en-US" sz="1600" b="1">
                <a:solidFill>
                  <a:srgbClr val="FFCC00"/>
                </a:solidFill>
              </a:rPr>
              <a:t>1</a:t>
            </a:r>
            <a:r>
              <a:rPr lang="en-US" sz="1600">
                <a:solidFill>
                  <a:schemeClr val="bg1"/>
                </a:solidFill>
              </a:rPr>
              <a:t> - lateral or medial-most</a:t>
            </a:r>
          </a:p>
          <a:p>
            <a:r>
              <a:rPr lang="en-US" sz="1600" b="1">
                <a:solidFill>
                  <a:srgbClr val="FFCC00"/>
                </a:solidFill>
              </a:rPr>
              <a:t>2</a:t>
            </a:r>
            <a:r>
              <a:rPr lang="en-US" sz="1600">
                <a:solidFill>
                  <a:schemeClr val="bg1"/>
                </a:solidFill>
              </a:rPr>
              <a:t> - central</a:t>
            </a:r>
          </a:p>
          <a:p>
            <a:r>
              <a:rPr lang="en-US" sz="1600" b="1">
                <a:solidFill>
                  <a:srgbClr val="FFCC00"/>
                </a:solidFill>
              </a:rPr>
              <a:t>3</a:t>
            </a:r>
            <a:r>
              <a:rPr lang="en-US" sz="1600">
                <a:solidFill>
                  <a:schemeClr val="bg1"/>
                </a:solidFill>
              </a:rPr>
              <a:t> - intercondylar</a:t>
            </a: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228600" y="5751493"/>
            <a:ext cx="8839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Measure in thirds on both sagittal and coronal</a:t>
            </a:r>
          </a:p>
          <a:p>
            <a:pPr eaLnBrk="1" hangingPunct="1">
              <a:buClr>
                <a:srgbClr val="FFCC00"/>
              </a:buClr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ase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upon the width of the condyle (including bone and cartilage)</a:t>
            </a:r>
          </a:p>
          <a:p>
            <a:pPr eaLnBrk="1" hangingPunct="1">
              <a:buClr>
                <a:srgbClr val="FFCC00"/>
              </a:buClr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any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lesions will span 2 thirds, and some may span 3 thirds.</a:t>
            </a:r>
          </a:p>
          <a:p>
            <a:pPr eaLnBrk="1" hangingPunct="1">
              <a:buClr>
                <a:srgbClr val="FFCC00"/>
              </a:buClr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If lesion spans more than one zone, indicate/score all zones in which lesion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resides - </a:t>
            </a:r>
            <a:r>
              <a:rPr lang="en-US" sz="14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eg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. (1, 1 &amp; 2 or 1 &amp; 2 &amp; 3)</a:t>
            </a:r>
          </a:p>
        </p:txBody>
      </p:sp>
      <p:pic>
        <p:nvPicPr>
          <p:cNvPr id="256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19298" r="9599" b="17476"/>
          <a:stretch>
            <a:fillRect/>
          </a:stretch>
        </p:blipFill>
        <p:spPr bwMode="auto">
          <a:xfrm>
            <a:off x="4724400" y="1371600"/>
            <a:ext cx="40322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5888038" y="2986088"/>
            <a:ext cx="22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610" name="Text Box 13"/>
          <p:cNvSpPr txBox="1">
            <a:spLocks noChangeArrowheads="1"/>
          </p:cNvSpPr>
          <p:nvPr/>
        </p:nvSpPr>
        <p:spPr bwMode="auto">
          <a:xfrm>
            <a:off x="6573838" y="2986088"/>
            <a:ext cx="22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611" name="Text Box 14"/>
          <p:cNvSpPr txBox="1">
            <a:spLocks noChangeArrowheads="1"/>
          </p:cNvSpPr>
          <p:nvPr/>
        </p:nvSpPr>
        <p:spPr bwMode="auto">
          <a:xfrm>
            <a:off x="7335838" y="2986088"/>
            <a:ext cx="22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256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 r="702" b="21397"/>
          <a:stretch>
            <a:fillRect/>
          </a:stretch>
        </p:blipFill>
        <p:spPr bwMode="auto">
          <a:xfrm>
            <a:off x="304800" y="1371600"/>
            <a:ext cx="4038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Text Box 12"/>
          <p:cNvSpPr txBox="1">
            <a:spLocks noChangeArrowheads="1"/>
          </p:cNvSpPr>
          <p:nvPr/>
        </p:nvSpPr>
        <p:spPr bwMode="auto">
          <a:xfrm>
            <a:off x="914400" y="2986088"/>
            <a:ext cx="22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614" name="Text Box 15"/>
          <p:cNvSpPr txBox="1">
            <a:spLocks noChangeArrowheads="1"/>
          </p:cNvSpPr>
          <p:nvPr/>
        </p:nvSpPr>
        <p:spPr bwMode="auto">
          <a:xfrm>
            <a:off x="1295400" y="2986088"/>
            <a:ext cx="22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615" name="Text Box 16"/>
          <p:cNvSpPr txBox="1">
            <a:spLocks noChangeArrowheads="1"/>
          </p:cNvSpPr>
          <p:nvPr/>
        </p:nvSpPr>
        <p:spPr bwMode="auto">
          <a:xfrm>
            <a:off x="1752600" y="2986088"/>
            <a:ext cx="22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5616" name="Text Box 17"/>
          <p:cNvSpPr txBox="1">
            <a:spLocks noChangeArrowheads="1"/>
          </p:cNvSpPr>
          <p:nvPr/>
        </p:nvSpPr>
        <p:spPr bwMode="auto">
          <a:xfrm>
            <a:off x="2514600" y="2986088"/>
            <a:ext cx="22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5617" name="Text Box 18"/>
          <p:cNvSpPr txBox="1">
            <a:spLocks noChangeArrowheads="1"/>
          </p:cNvSpPr>
          <p:nvPr/>
        </p:nvSpPr>
        <p:spPr bwMode="auto">
          <a:xfrm>
            <a:off x="2895600" y="2986088"/>
            <a:ext cx="22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618" name="Text Box 19"/>
          <p:cNvSpPr txBox="1">
            <a:spLocks noChangeArrowheads="1"/>
          </p:cNvSpPr>
          <p:nvPr/>
        </p:nvSpPr>
        <p:spPr bwMode="auto">
          <a:xfrm>
            <a:off x="3276600" y="2986088"/>
            <a:ext cx="22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619" name="Line 5"/>
          <p:cNvSpPr>
            <a:spLocks noChangeShapeType="1"/>
          </p:cNvSpPr>
          <p:nvPr/>
        </p:nvSpPr>
        <p:spPr bwMode="auto">
          <a:xfrm flipV="1">
            <a:off x="3263900" y="2514600"/>
            <a:ext cx="0" cy="1447800"/>
          </a:xfrm>
          <a:prstGeom prst="line">
            <a:avLst/>
          </a:prstGeom>
          <a:noFill/>
          <a:ln w="25400">
            <a:solidFill>
              <a:srgbClr val="99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Rectangle 2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5621" name="Text Box 4"/>
          <p:cNvSpPr txBox="1">
            <a:spLocks noChangeArrowheads="1"/>
          </p:cNvSpPr>
          <p:nvPr/>
        </p:nvSpPr>
        <p:spPr bwMode="auto">
          <a:xfrm>
            <a:off x="228600" y="133350"/>
            <a:ext cx="883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Physical Characteristics CRITERION </a:t>
            </a:r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1 </a:t>
            </a:r>
            <a:r>
              <a:rPr lang="en-US" sz="1600" b="1" dirty="0">
                <a:solidFill>
                  <a:srgbClr val="FFFFFF"/>
                </a:solidFill>
                <a:latin typeface="Verdana" charset="0"/>
              </a:rPr>
              <a:t>– LOCATION OF THE LESION</a:t>
            </a:r>
          </a:p>
        </p:txBody>
      </p:sp>
      <p:sp>
        <p:nvSpPr>
          <p:cNvPr id="25622" name="Line 5"/>
          <p:cNvSpPr>
            <a:spLocks noChangeShapeType="1"/>
          </p:cNvSpPr>
          <p:nvPr/>
        </p:nvSpPr>
        <p:spPr bwMode="auto">
          <a:xfrm flipV="1">
            <a:off x="2895600" y="2514600"/>
            <a:ext cx="0" cy="1447800"/>
          </a:xfrm>
          <a:prstGeom prst="line">
            <a:avLst/>
          </a:prstGeom>
          <a:noFill/>
          <a:ln w="25400">
            <a:solidFill>
              <a:srgbClr val="99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3" name="Line 5"/>
          <p:cNvSpPr>
            <a:spLocks noChangeShapeType="1"/>
          </p:cNvSpPr>
          <p:nvPr/>
        </p:nvSpPr>
        <p:spPr bwMode="auto">
          <a:xfrm flipV="1">
            <a:off x="1600200" y="2514600"/>
            <a:ext cx="0" cy="1447800"/>
          </a:xfrm>
          <a:prstGeom prst="line">
            <a:avLst/>
          </a:prstGeom>
          <a:noFill/>
          <a:ln w="25400">
            <a:solidFill>
              <a:srgbClr val="99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4" name="Line 5"/>
          <p:cNvSpPr>
            <a:spLocks noChangeShapeType="1"/>
          </p:cNvSpPr>
          <p:nvPr/>
        </p:nvSpPr>
        <p:spPr bwMode="auto">
          <a:xfrm flipV="1">
            <a:off x="1231900" y="2514600"/>
            <a:ext cx="0" cy="1447800"/>
          </a:xfrm>
          <a:prstGeom prst="line">
            <a:avLst/>
          </a:prstGeom>
          <a:noFill/>
          <a:ln w="25400">
            <a:solidFill>
              <a:srgbClr val="99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5" name="Line 5"/>
          <p:cNvSpPr>
            <a:spLocks noChangeShapeType="1"/>
          </p:cNvSpPr>
          <p:nvPr/>
        </p:nvSpPr>
        <p:spPr bwMode="auto">
          <a:xfrm flipV="1">
            <a:off x="6345238" y="2286000"/>
            <a:ext cx="0" cy="1676400"/>
          </a:xfrm>
          <a:prstGeom prst="line">
            <a:avLst/>
          </a:prstGeom>
          <a:noFill/>
          <a:ln w="25400">
            <a:solidFill>
              <a:srgbClr val="99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6" name="Line 5"/>
          <p:cNvSpPr>
            <a:spLocks noChangeShapeType="1"/>
          </p:cNvSpPr>
          <p:nvPr/>
        </p:nvSpPr>
        <p:spPr bwMode="auto">
          <a:xfrm flipV="1">
            <a:off x="7107238" y="2286000"/>
            <a:ext cx="0" cy="1676400"/>
          </a:xfrm>
          <a:prstGeom prst="line">
            <a:avLst/>
          </a:prstGeom>
          <a:noFill/>
          <a:ln w="25400">
            <a:solidFill>
              <a:srgbClr val="99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7" name="Rectangle 35"/>
          <p:cNvSpPr>
            <a:spLocks noChangeArrowheads="1"/>
          </p:cNvSpPr>
          <p:nvPr/>
        </p:nvSpPr>
        <p:spPr bwMode="auto">
          <a:xfrm>
            <a:off x="6096000" y="4724400"/>
            <a:ext cx="160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r>
              <a:rPr lang="en-US" sz="1600" b="1">
                <a:solidFill>
                  <a:srgbClr val="FFCC00"/>
                </a:solidFill>
              </a:rPr>
              <a:t>1</a:t>
            </a:r>
            <a:r>
              <a:rPr lang="en-US" sz="1600">
                <a:solidFill>
                  <a:srgbClr val="FFFFFF"/>
                </a:solidFill>
              </a:rPr>
              <a:t> - anterior</a:t>
            </a:r>
          </a:p>
          <a:p>
            <a:r>
              <a:rPr lang="en-US" sz="1600" b="1">
                <a:solidFill>
                  <a:srgbClr val="FFCC00"/>
                </a:solidFill>
              </a:rPr>
              <a:t>2</a:t>
            </a:r>
            <a:r>
              <a:rPr lang="en-US" sz="1600">
                <a:solidFill>
                  <a:srgbClr val="FFFFFF"/>
                </a:solidFill>
              </a:rPr>
              <a:t> - central</a:t>
            </a:r>
          </a:p>
          <a:p>
            <a:r>
              <a:rPr lang="en-US" sz="1600" b="1">
                <a:solidFill>
                  <a:srgbClr val="FFCC00"/>
                </a:solidFill>
              </a:rPr>
              <a:t>3</a:t>
            </a:r>
            <a:r>
              <a:rPr lang="en-US" sz="1600">
                <a:solidFill>
                  <a:srgbClr val="FFFFFF"/>
                </a:solidFill>
              </a:rPr>
              <a:t> - posterior</a:t>
            </a:r>
          </a:p>
        </p:txBody>
      </p:sp>
      <p:sp>
        <p:nvSpPr>
          <p:cNvPr id="25628" name="Rectangle 36"/>
          <p:cNvSpPr>
            <a:spLocks noChangeArrowheads="1"/>
          </p:cNvSpPr>
          <p:nvPr/>
        </p:nvSpPr>
        <p:spPr bwMode="auto">
          <a:xfrm>
            <a:off x="990600" y="990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r>
              <a:rPr lang="en-US" sz="1600" b="1">
                <a:solidFill>
                  <a:srgbClr val="FFCC00"/>
                </a:solidFill>
              </a:rPr>
              <a:t>Coronal</a:t>
            </a:r>
            <a:r>
              <a:rPr lang="en-US" sz="1600">
                <a:solidFill>
                  <a:schemeClr val="bg1"/>
                </a:solidFill>
              </a:rPr>
              <a:t> - divide into thirds</a:t>
            </a:r>
          </a:p>
        </p:txBody>
      </p:sp>
      <p:sp>
        <p:nvSpPr>
          <p:cNvPr id="25629" name="Rectangle 37"/>
          <p:cNvSpPr>
            <a:spLocks noChangeArrowheads="1"/>
          </p:cNvSpPr>
          <p:nvPr/>
        </p:nvSpPr>
        <p:spPr bwMode="auto">
          <a:xfrm>
            <a:off x="5486400" y="990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r>
              <a:rPr lang="en-US" sz="1600" b="1">
                <a:solidFill>
                  <a:srgbClr val="FFCC00"/>
                </a:solidFill>
              </a:rPr>
              <a:t>Sagittal</a:t>
            </a:r>
            <a:r>
              <a:rPr lang="en-US" sz="1600">
                <a:solidFill>
                  <a:srgbClr val="FFFFFF"/>
                </a:solidFill>
              </a:rPr>
              <a:t> - divide into thirds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1"/>
          <p:cNvSpPr>
            <a:spLocks noChangeArrowheads="1"/>
          </p:cNvSpPr>
          <p:nvPr/>
        </p:nvSpPr>
        <p:spPr bwMode="auto">
          <a:xfrm>
            <a:off x="4724400" y="4800600"/>
            <a:ext cx="4038600" cy="9906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1" name="Rectangle 42"/>
          <p:cNvSpPr>
            <a:spLocks noChangeArrowheads="1"/>
          </p:cNvSpPr>
          <p:nvPr/>
        </p:nvSpPr>
        <p:spPr bwMode="auto">
          <a:xfrm>
            <a:off x="4724400" y="1143000"/>
            <a:ext cx="4038600" cy="38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2" name="Rectangle 40"/>
          <p:cNvSpPr>
            <a:spLocks noChangeArrowheads="1"/>
          </p:cNvSpPr>
          <p:nvPr/>
        </p:nvSpPr>
        <p:spPr bwMode="auto">
          <a:xfrm>
            <a:off x="304800" y="4876800"/>
            <a:ext cx="4038600" cy="9144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3" name="Rectangle 38"/>
          <p:cNvSpPr>
            <a:spLocks noChangeArrowheads="1"/>
          </p:cNvSpPr>
          <p:nvPr/>
        </p:nvSpPr>
        <p:spPr bwMode="auto">
          <a:xfrm>
            <a:off x="304800" y="1143000"/>
            <a:ext cx="4038600" cy="38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4" name="Rectangle 29"/>
          <p:cNvSpPr>
            <a:spLocks noChangeArrowheads="1"/>
          </p:cNvSpPr>
          <p:nvPr/>
        </p:nvSpPr>
        <p:spPr bwMode="auto">
          <a:xfrm>
            <a:off x="685800" y="4953000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r>
              <a:rPr lang="en-US" sz="1600">
                <a:solidFill>
                  <a:schemeClr val="bg1"/>
                </a:solidFill>
              </a:rPr>
              <a:t>Measure maximal width from bone edge to bone edge (in mm)</a:t>
            </a:r>
          </a:p>
        </p:txBody>
      </p:sp>
      <p:sp>
        <p:nvSpPr>
          <p:cNvPr id="27655" name="Rectangle 2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7" name="Text Box 4"/>
          <p:cNvSpPr txBox="1">
            <a:spLocks noChangeArrowheads="1"/>
          </p:cNvSpPr>
          <p:nvPr/>
        </p:nvSpPr>
        <p:spPr bwMode="auto">
          <a:xfrm>
            <a:off x="228600" y="133350"/>
            <a:ext cx="8686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Physical Characteristics CRITERION </a:t>
            </a:r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2 </a:t>
            </a:r>
            <a:r>
              <a:rPr lang="en-US" sz="1600" b="1" dirty="0" smtClean="0">
                <a:solidFill>
                  <a:srgbClr val="FFFFFF"/>
                </a:solidFill>
                <a:latin typeface="Verdana" charset="0"/>
              </a:rPr>
              <a:t>–SIZE </a:t>
            </a:r>
            <a:r>
              <a:rPr lang="en-US" sz="1600" b="1" dirty="0">
                <a:solidFill>
                  <a:srgbClr val="FFFFFF"/>
                </a:solidFill>
                <a:latin typeface="Verdana" charset="0"/>
              </a:rPr>
              <a:t>OF THE LESION</a:t>
            </a:r>
          </a:p>
        </p:txBody>
      </p:sp>
      <p:sp>
        <p:nvSpPr>
          <p:cNvPr id="27658" name="Rectangle 36"/>
          <p:cNvSpPr>
            <a:spLocks noChangeArrowheads="1"/>
          </p:cNvSpPr>
          <p:nvPr/>
        </p:nvSpPr>
        <p:spPr bwMode="auto">
          <a:xfrm>
            <a:off x="762000" y="11430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</a:rPr>
              <a:t>T2 FSE </a:t>
            </a:r>
            <a:r>
              <a:rPr lang="en-US" sz="1600" b="1" dirty="0" smtClean="0">
                <a:solidFill>
                  <a:srgbClr val="FFCC00"/>
                </a:solidFill>
              </a:rPr>
              <a:t>FS Coronal</a:t>
            </a:r>
            <a:endParaRPr lang="en-US" sz="1600" dirty="0">
              <a:solidFill>
                <a:srgbClr val="FFCC00"/>
              </a:solidFill>
            </a:endParaRPr>
          </a:p>
        </p:txBody>
      </p:sp>
      <p:sp>
        <p:nvSpPr>
          <p:cNvPr id="27659" name="Rectangle 37"/>
          <p:cNvSpPr>
            <a:spLocks noChangeArrowheads="1"/>
          </p:cNvSpPr>
          <p:nvPr/>
        </p:nvSpPr>
        <p:spPr bwMode="auto">
          <a:xfrm>
            <a:off x="5181600" y="11430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</a:rPr>
              <a:t>T2 FSE </a:t>
            </a:r>
            <a:r>
              <a:rPr lang="en-US" sz="1600" b="1" dirty="0" smtClean="0">
                <a:solidFill>
                  <a:srgbClr val="FFCC00"/>
                </a:solidFill>
              </a:rPr>
              <a:t>FS Sagittal</a:t>
            </a:r>
            <a:endParaRPr lang="en-US" sz="1600" dirty="0">
              <a:solidFill>
                <a:srgbClr val="FFCC00"/>
              </a:solidFill>
            </a:endParaRPr>
          </a:p>
        </p:txBody>
      </p:sp>
      <p:pic>
        <p:nvPicPr>
          <p:cNvPr id="276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t="19371" r="7384" b="17545"/>
          <a:stretch>
            <a:fillRect/>
          </a:stretch>
        </p:blipFill>
        <p:spPr bwMode="auto">
          <a:xfrm>
            <a:off x="4727575" y="1527175"/>
            <a:ext cx="403225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 r="702" b="21397"/>
          <a:stretch>
            <a:fillRect/>
          </a:stretch>
        </p:blipFill>
        <p:spPr bwMode="auto">
          <a:xfrm>
            <a:off x="304800" y="1524000"/>
            <a:ext cx="4038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2" name="Line 11"/>
          <p:cNvSpPr>
            <a:spLocks noChangeShapeType="1"/>
          </p:cNvSpPr>
          <p:nvPr/>
        </p:nvSpPr>
        <p:spPr bwMode="auto">
          <a:xfrm flipV="1">
            <a:off x="1524000" y="3810000"/>
            <a:ext cx="304800" cy="152400"/>
          </a:xfrm>
          <a:prstGeom prst="line">
            <a:avLst/>
          </a:prstGeom>
          <a:noFill/>
          <a:ln w="25400">
            <a:solidFill>
              <a:srgbClr val="FFCC00">
                <a:alpha val="96077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12"/>
          <p:cNvSpPr>
            <a:spLocks noChangeShapeType="1"/>
          </p:cNvSpPr>
          <p:nvPr/>
        </p:nvSpPr>
        <p:spPr bwMode="auto">
          <a:xfrm flipV="1">
            <a:off x="6553200" y="3581400"/>
            <a:ext cx="914400" cy="228600"/>
          </a:xfrm>
          <a:prstGeom prst="line">
            <a:avLst/>
          </a:prstGeom>
          <a:noFill/>
          <a:ln w="25400">
            <a:solidFill>
              <a:srgbClr val="FFCC00">
                <a:alpha val="9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Rectangle 50"/>
          <p:cNvSpPr>
            <a:spLocks noChangeArrowheads="1"/>
          </p:cNvSpPr>
          <p:nvPr/>
        </p:nvSpPr>
        <p:spPr bwMode="auto">
          <a:xfrm>
            <a:off x="5181600" y="4953000"/>
            <a:ext cx="327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r>
              <a:rPr lang="en-US" sz="1600">
                <a:solidFill>
                  <a:schemeClr val="bg1"/>
                </a:solidFill>
              </a:rPr>
              <a:t>Measure maximal length from bone edge to bone edge (in mm)</a:t>
            </a:r>
          </a:p>
        </p:txBody>
      </p:sp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2425700" y="723900"/>
            <a:ext cx="4038600" cy="38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WIDTH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1"/>
          <p:cNvSpPr>
            <a:spLocks noChangeArrowheads="1"/>
          </p:cNvSpPr>
          <p:nvPr/>
        </p:nvSpPr>
        <p:spPr bwMode="auto">
          <a:xfrm>
            <a:off x="4724400" y="4800600"/>
            <a:ext cx="4038600" cy="9906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1" name="Rectangle 42"/>
          <p:cNvSpPr>
            <a:spLocks noChangeArrowheads="1"/>
          </p:cNvSpPr>
          <p:nvPr/>
        </p:nvSpPr>
        <p:spPr bwMode="auto">
          <a:xfrm>
            <a:off x="4724400" y="1143000"/>
            <a:ext cx="4038600" cy="38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2" name="Rectangle 40"/>
          <p:cNvSpPr>
            <a:spLocks noChangeArrowheads="1"/>
          </p:cNvSpPr>
          <p:nvPr/>
        </p:nvSpPr>
        <p:spPr bwMode="auto">
          <a:xfrm>
            <a:off x="304800" y="4876800"/>
            <a:ext cx="4038600" cy="9144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3" name="Rectangle 38"/>
          <p:cNvSpPr>
            <a:spLocks noChangeArrowheads="1"/>
          </p:cNvSpPr>
          <p:nvPr/>
        </p:nvSpPr>
        <p:spPr bwMode="auto">
          <a:xfrm>
            <a:off x="304800" y="1143000"/>
            <a:ext cx="4038600" cy="38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4" name="Rectangle 29"/>
          <p:cNvSpPr>
            <a:spLocks noChangeArrowheads="1"/>
          </p:cNvSpPr>
          <p:nvPr/>
        </p:nvSpPr>
        <p:spPr bwMode="auto">
          <a:xfrm>
            <a:off x="685800" y="4953000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</a:rPr>
              <a:t>Measure </a:t>
            </a:r>
            <a:r>
              <a:rPr lang="en-US" sz="1600" dirty="0" smtClean="0">
                <a:solidFill>
                  <a:schemeClr val="bg1"/>
                </a:solidFill>
              </a:rPr>
              <a:t>maximal depth </a:t>
            </a:r>
            <a:r>
              <a:rPr lang="en-US" sz="1600" dirty="0" smtClean="0">
                <a:solidFill>
                  <a:schemeClr val="bg1"/>
                </a:solidFill>
              </a:rPr>
              <a:t>from deep black line of parent bone </a:t>
            </a:r>
            <a:r>
              <a:rPr lang="en-US" sz="1600" dirty="0" smtClean="0">
                <a:solidFill>
                  <a:schemeClr val="bg1"/>
                </a:solidFill>
              </a:rPr>
              <a:t>to articular surface (</a:t>
            </a:r>
            <a:r>
              <a:rPr lang="en-US" sz="1600" dirty="0" smtClean="0">
                <a:solidFill>
                  <a:schemeClr val="bg1"/>
                </a:solidFill>
              </a:rPr>
              <a:t>in </a:t>
            </a:r>
            <a:r>
              <a:rPr lang="en-US" sz="1600" dirty="0">
                <a:solidFill>
                  <a:schemeClr val="bg1"/>
                </a:solidFill>
              </a:rPr>
              <a:t>mm)</a:t>
            </a:r>
          </a:p>
        </p:txBody>
      </p:sp>
      <p:sp>
        <p:nvSpPr>
          <p:cNvPr id="27655" name="Rectangle 2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7" name="Text Box 4"/>
          <p:cNvSpPr txBox="1">
            <a:spLocks noChangeArrowheads="1"/>
          </p:cNvSpPr>
          <p:nvPr/>
        </p:nvSpPr>
        <p:spPr bwMode="auto">
          <a:xfrm>
            <a:off x="228600" y="133350"/>
            <a:ext cx="8686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Physical Characteristics CRITERION </a:t>
            </a:r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2 </a:t>
            </a:r>
            <a:r>
              <a:rPr lang="en-US" sz="1600" b="1" dirty="0" smtClean="0">
                <a:solidFill>
                  <a:srgbClr val="FFFFFF"/>
                </a:solidFill>
                <a:latin typeface="Verdana" charset="0"/>
              </a:rPr>
              <a:t>–SIZE </a:t>
            </a:r>
            <a:r>
              <a:rPr lang="en-US" sz="1600" b="1" dirty="0">
                <a:solidFill>
                  <a:srgbClr val="FFFFFF"/>
                </a:solidFill>
                <a:latin typeface="Verdana" charset="0"/>
              </a:rPr>
              <a:t>OF THE LESION</a:t>
            </a:r>
          </a:p>
        </p:txBody>
      </p:sp>
      <p:sp>
        <p:nvSpPr>
          <p:cNvPr id="27658" name="Rectangle 36"/>
          <p:cNvSpPr>
            <a:spLocks noChangeArrowheads="1"/>
          </p:cNvSpPr>
          <p:nvPr/>
        </p:nvSpPr>
        <p:spPr bwMode="auto">
          <a:xfrm>
            <a:off x="762000" y="11430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</a:rPr>
              <a:t>T2 FSE </a:t>
            </a:r>
            <a:r>
              <a:rPr lang="en-US" sz="1600" b="1" dirty="0" smtClean="0">
                <a:solidFill>
                  <a:srgbClr val="FFCC00"/>
                </a:solidFill>
              </a:rPr>
              <a:t>FS Coronal</a:t>
            </a:r>
            <a:endParaRPr lang="en-US" sz="1600" dirty="0">
              <a:solidFill>
                <a:srgbClr val="FFCC00"/>
              </a:solidFill>
            </a:endParaRPr>
          </a:p>
        </p:txBody>
      </p:sp>
      <p:sp>
        <p:nvSpPr>
          <p:cNvPr id="27659" name="Rectangle 37"/>
          <p:cNvSpPr>
            <a:spLocks noChangeArrowheads="1"/>
          </p:cNvSpPr>
          <p:nvPr/>
        </p:nvSpPr>
        <p:spPr bwMode="auto">
          <a:xfrm>
            <a:off x="5181600" y="11430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</a:rPr>
              <a:t>T2 FSE </a:t>
            </a:r>
            <a:r>
              <a:rPr lang="en-US" sz="1600" b="1" dirty="0" smtClean="0">
                <a:solidFill>
                  <a:srgbClr val="FFCC00"/>
                </a:solidFill>
              </a:rPr>
              <a:t>FS Sagittal</a:t>
            </a:r>
            <a:endParaRPr lang="en-US" sz="1600" dirty="0">
              <a:solidFill>
                <a:srgbClr val="FFCC00"/>
              </a:solidFill>
            </a:endParaRPr>
          </a:p>
        </p:txBody>
      </p:sp>
      <p:pic>
        <p:nvPicPr>
          <p:cNvPr id="276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t="19371" r="7384" b="17545"/>
          <a:stretch>
            <a:fillRect/>
          </a:stretch>
        </p:blipFill>
        <p:spPr bwMode="auto">
          <a:xfrm>
            <a:off x="4727575" y="1527175"/>
            <a:ext cx="403225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 r="702" b="21397"/>
          <a:stretch>
            <a:fillRect/>
          </a:stretch>
        </p:blipFill>
        <p:spPr bwMode="auto">
          <a:xfrm>
            <a:off x="304800" y="1524000"/>
            <a:ext cx="4038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2" name="Line 11"/>
          <p:cNvSpPr>
            <a:spLocks noChangeShapeType="1"/>
          </p:cNvSpPr>
          <p:nvPr/>
        </p:nvSpPr>
        <p:spPr bwMode="auto">
          <a:xfrm rot="20700000">
            <a:off x="1701343" y="3875859"/>
            <a:ext cx="53882" cy="197599"/>
          </a:xfrm>
          <a:prstGeom prst="line">
            <a:avLst/>
          </a:prstGeom>
          <a:noFill/>
          <a:ln w="25400">
            <a:solidFill>
              <a:srgbClr val="FFCC00">
                <a:alpha val="96077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12"/>
          <p:cNvSpPr>
            <a:spLocks noChangeShapeType="1"/>
          </p:cNvSpPr>
          <p:nvPr/>
        </p:nvSpPr>
        <p:spPr bwMode="auto">
          <a:xfrm flipH="1" flipV="1">
            <a:off x="7010400" y="3631994"/>
            <a:ext cx="76200" cy="317058"/>
          </a:xfrm>
          <a:prstGeom prst="line">
            <a:avLst/>
          </a:prstGeom>
          <a:noFill/>
          <a:ln w="25400">
            <a:solidFill>
              <a:srgbClr val="FFCC00">
                <a:alpha val="9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Rectangle 50"/>
          <p:cNvSpPr>
            <a:spLocks noChangeArrowheads="1"/>
          </p:cNvSpPr>
          <p:nvPr/>
        </p:nvSpPr>
        <p:spPr bwMode="auto">
          <a:xfrm>
            <a:off x="5181600" y="4953000"/>
            <a:ext cx="327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</a:rPr>
              <a:t>Measure </a:t>
            </a:r>
            <a:r>
              <a:rPr lang="en-US" sz="1600" dirty="0" smtClean="0">
                <a:solidFill>
                  <a:schemeClr val="bg1"/>
                </a:solidFill>
              </a:rPr>
              <a:t>maximal depth </a:t>
            </a:r>
            <a:r>
              <a:rPr lang="en-US" sz="1600" dirty="0">
                <a:solidFill>
                  <a:schemeClr val="bg1"/>
                </a:solidFill>
              </a:rPr>
              <a:t>from deep black line of parent </a:t>
            </a:r>
            <a:r>
              <a:rPr lang="en-US" sz="1600" dirty="0" smtClean="0">
                <a:solidFill>
                  <a:schemeClr val="bg1"/>
                </a:solidFill>
              </a:rPr>
              <a:t>bone to articular surface </a:t>
            </a:r>
            <a:r>
              <a:rPr lang="en-US" sz="1600" dirty="0">
                <a:solidFill>
                  <a:schemeClr val="bg1"/>
                </a:solidFill>
              </a:rPr>
              <a:t>(in mm)</a:t>
            </a:r>
          </a:p>
        </p:txBody>
      </p:sp>
      <p:sp>
        <p:nvSpPr>
          <p:cNvPr id="16" name="Rectangle 42"/>
          <p:cNvSpPr>
            <a:spLocks noChangeArrowheads="1"/>
          </p:cNvSpPr>
          <p:nvPr/>
        </p:nvSpPr>
        <p:spPr bwMode="auto">
          <a:xfrm>
            <a:off x="304800" y="723900"/>
            <a:ext cx="8458200" cy="38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DEPTH – EXAMPLE 1 (NO OREO COOKIE OR MINERALIZATION)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4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1"/>
          <p:cNvSpPr>
            <a:spLocks noChangeArrowheads="1"/>
          </p:cNvSpPr>
          <p:nvPr/>
        </p:nvSpPr>
        <p:spPr bwMode="auto">
          <a:xfrm>
            <a:off x="4724400" y="4876800"/>
            <a:ext cx="4038600" cy="1143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1" name="Rectangle 42"/>
          <p:cNvSpPr>
            <a:spLocks noChangeArrowheads="1"/>
          </p:cNvSpPr>
          <p:nvPr/>
        </p:nvSpPr>
        <p:spPr bwMode="auto">
          <a:xfrm>
            <a:off x="4724400" y="1143000"/>
            <a:ext cx="4038600" cy="38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2" name="Rectangle 40"/>
          <p:cNvSpPr>
            <a:spLocks noChangeArrowheads="1"/>
          </p:cNvSpPr>
          <p:nvPr/>
        </p:nvSpPr>
        <p:spPr bwMode="auto">
          <a:xfrm>
            <a:off x="304800" y="4876800"/>
            <a:ext cx="4038600" cy="1143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3" name="Rectangle 38"/>
          <p:cNvSpPr>
            <a:spLocks noChangeArrowheads="1"/>
          </p:cNvSpPr>
          <p:nvPr/>
        </p:nvSpPr>
        <p:spPr bwMode="auto">
          <a:xfrm>
            <a:off x="304800" y="1143000"/>
            <a:ext cx="4038600" cy="38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4" name="Rectangle 29"/>
          <p:cNvSpPr>
            <a:spLocks noChangeArrowheads="1"/>
          </p:cNvSpPr>
          <p:nvPr/>
        </p:nvSpPr>
        <p:spPr bwMode="auto">
          <a:xfrm>
            <a:off x="685800" y="4953000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</a:rPr>
              <a:t>Measure </a:t>
            </a:r>
            <a:r>
              <a:rPr lang="en-US" sz="1600" dirty="0" smtClean="0">
                <a:solidFill>
                  <a:schemeClr val="bg1"/>
                </a:solidFill>
              </a:rPr>
              <a:t>maximal depth </a:t>
            </a:r>
            <a:r>
              <a:rPr lang="en-US" sz="1600" dirty="0" smtClean="0">
                <a:solidFill>
                  <a:schemeClr val="bg1"/>
                </a:solidFill>
              </a:rPr>
              <a:t>from deep black line of parent bone (top wafer of </a:t>
            </a:r>
            <a:r>
              <a:rPr lang="en-US" sz="1600" dirty="0" err="1" smtClean="0">
                <a:solidFill>
                  <a:schemeClr val="bg1"/>
                </a:solidFill>
              </a:rPr>
              <a:t>oreo</a:t>
            </a:r>
            <a:r>
              <a:rPr lang="en-US" sz="1600" dirty="0" smtClean="0">
                <a:solidFill>
                  <a:schemeClr val="bg1"/>
                </a:solidFill>
              </a:rPr>
              <a:t> cookie, not the bottom wafer of </a:t>
            </a:r>
            <a:r>
              <a:rPr lang="en-US" sz="1600" dirty="0" err="1" smtClean="0">
                <a:solidFill>
                  <a:schemeClr val="bg1"/>
                </a:solidFill>
              </a:rPr>
              <a:t>oreo</a:t>
            </a:r>
            <a:r>
              <a:rPr lang="en-US" sz="1600" dirty="0" smtClean="0">
                <a:solidFill>
                  <a:schemeClr val="bg1"/>
                </a:solidFill>
              </a:rPr>
              <a:t> cookie)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7655" name="Rectangle 2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7" name="Text Box 4"/>
          <p:cNvSpPr txBox="1">
            <a:spLocks noChangeArrowheads="1"/>
          </p:cNvSpPr>
          <p:nvPr/>
        </p:nvSpPr>
        <p:spPr bwMode="auto">
          <a:xfrm>
            <a:off x="228600" y="133350"/>
            <a:ext cx="8686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Physical Characteristics CRITERION </a:t>
            </a:r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2 </a:t>
            </a:r>
            <a:r>
              <a:rPr lang="en-US" sz="1600" b="1" dirty="0" smtClean="0">
                <a:solidFill>
                  <a:srgbClr val="FFFFFF"/>
                </a:solidFill>
                <a:latin typeface="Verdana" charset="0"/>
              </a:rPr>
              <a:t>–SIZE </a:t>
            </a:r>
            <a:r>
              <a:rPr lang="en-US" sz="1600" b="1" dirty="0">
                <a:solidFill>
                  <a:srgbClr val="FFFFFF"/>
                </a:solidFill>
                <a:latin typeface="Verdana" charset="0"/>
              </a:rPr>
              <a:t>OF THE LESION</a:t>
            </a:r>
          </a:p>
        </p:txBody>
      </p:sp>
      <p:sp>
        <p:nvSpPr>
          <p:cNvPr id="27658" name="Rectangle 36"/>
          <p:cNvSpPr>
            <a:spLocks noChangeArrowheads="1"/>
          </p:cNvSpPr>
          <p:nvPr/>
        </p:nvSpPr>
        <p:spPr bwMode="auto">
          <a:xfrm>
            <a:off x="762000" y="11430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</a:rPr>
              <a:t>T2 FSE </a:t>
            </a:r>
            <a:r>
              <a:rPr lang="en-US" sz="1600" b="1" dirty="0" smtClean="0">
                <a:solidFill>
                  <a:srgbClr val="FFCC00"/>
                </a:solidFill>
              </a:rPr>
              <a:t>FS Sagittal</a:t>
            </a:r>
            <a:endParaRPr lang="en-US" sz="1600" dirty="0">
              <a:solidFill>
                <a:srgbClr val="FFCC00"/>
              </a:solidFill>
            </a:endParaRPr>
          </a:p>
        </p:txBody>
      </p:sp>
      <p:sp>
        <p:nvSpPr>
          <p:cNvPr id="27659" name="Rectangle 37"/>
          <p:cNvSpPr>
            <a:spLocks noChangeArrowheads="1"/>
          </p:cNvSpPr>
          <p:nvPr/>
        </p:nvSpPr>
        <p:spPr bwMode="auto">
          <a:xfrm>
            <a:off x="5181600" y="11430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</a:rPr>
              <a:t>T2 FSE </a:t>
            </a:r>
            <a:r>
              <a:rPr lang="en-US" sz="1600" b="1" dirty="0" smtClean="0">
                <a:solidFill>
                  <a:srgbClr val="FFCC00"/>
                </a:solidFill>
              </a:rPr>
              <a:t>FS Sagittal</a:t>
            </a:r>
            <a:endParaRPr lang="en-US" sz="1600" dirty="0">
              <a:solidFill>
                <a:srgbClr val="FFCC00"/>
              </a:solidFill>
            </a:endParaRPr>
          </a:p>
        </p:txBody>
      </p:sp>
      <p:sp>
        <p:nvSpPr>
          <p:cNvPr id="27664" name="Rectangle 50"/>
          <p:cNvSpPr>
            <a:spLocks noChangeArrowheads="1"/>
          </p:cNvSpPr>
          <p:nvPr/>
        </p:nvSpPr>
        <p:spPr bwMode="auto">
          <a:xfrm>
            <a:off x="5181600" y="4953000"/>
            <a:ext cx="327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</a:rPr>
              <a:t>Measure </a:t>
            </a:r>
            <a:r>
              <a:rPr lang="en-US" sz="1600" dirty="0" smtClean="0">
                <a:solidFill>
                  <a:schemeClr val="bg1"/>
                </a:solidFill>
              </a:rPr>
              <a:t>maximal depth </a:t>
            </a:r>
            <a:r>
              <a:rPr lang="en-US" sz="1600" dirty="0">
                <a:solidFill>
                  <a:schemeClr val="bg1"/>
                </a:solidFill>
              </a:rPr>
              <a:t>from deep black line of parent </a:t>
            </a:r>
            <a:r>
              <a:rPr lang="en-US" sz="1600" dirty="0" smtClean="0">
                <a:solidFill>
                  <a:schemeClr val="bg1"/>
                </a:solidFill>
              </a:rPr>
              <a:t>bone; skip past progeny bone </a:t>
            </a:r>
            <a:r>
              <a:rPr lang="en-US" sz="1600" dirty="0">
                <a:solidFill>
                  <a:schemeClr val="bg1"/>
                </a:solidFill>
              </a:rPr>
              <a:t>(in mm)</a:t>
            </a:r>
          </a:p>
        </p:txBody>
      </p:sp>
      <p:pic>
        <p:nvPicPr>
          <p:cNvPr id="16" name="Picture 7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3" t="38772" r="9861" b="21419"/>
          <a:stretch/>
        </p:blipFill>
        <p:spPr bwMode="auto">
          <a:xfrm>
            <a:off x="304800" y="1527175"/>
            <a:ext cx="4038600" cy="334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12"/>
          <p:cNvSpPr>
            <a:spLocks noChangeShapeType="1"/>
          </p:cNvSpPr>
          <p:nvPr/>
        </p:nvSpPr>
        <p:spPr bwMode="auto">
          <a:xfrm flipH="1" flipV="1">
            <a:off x="3048000" y="3041252"/>
            <a:ext cx="228600" cy="463947"/>
          </a:xfrm>
          <a:prstGeom prst="line">
            <a:avLst/>
          </a:prstGeom>
          <a:noFill/>
          <a:ln w="25400">
            <a:solidFill>
              <a:srgbClr val="FFCC00">
                <a:alpha val="9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" name="Picture 17" descr="OCD cartialge abnormality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7" r="1709" b="10956"/>
          <a:stretch/>
        </p:blipFill>
        <p:spPr>
          <a:xfrm>
            <a:off x="4724400" y="1527175"/>
            <a:ext cx="4038600" cy="3345214"/>
          </a:xfrm>
          <a:prstGeom prst="rect">
            <a:avLst/>
          </a:prstGeom>
        </p:spPr>
      </p:pic>
      <p:sp>
        <p:nvSpPr>
          <p:cNvPr id="27663" name="Line 12"/>
          <p:cNvSpPr>
            <a:spLocks noChangeShapeType="1"/>
          </p:cNvSpPr>
          <p:nvPr/>
        </p:nvSpPr>
        <p:spPr bwMode="auto">
          <a:xfrm flipH="1" flipV="1">
            <a:off x="7467600" y="2725873"/>
            <a:ext cx="381000" cy="315379"/>
          </a:xfrm>
          <a:prstGeom prst="line">
            <a:avLst/>
          </a:prstGeom>
          <a:noFill/>
          <a:ln w="25400">
            <a:solidFill>
              <a:srgbClr val="FFCC00">
                <a:alpha val="9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95600" y="6019800"/>
            <a:ext cx="2919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QUESTION CASES</a:t>
            </a:r>
            <a:endParaRPr lang="en-US" dirty="0"/>
          </a:p>
        </p:txBody>
      </p:sp>
      <p:sp>
        <p:nvSpPr>
          <p:cNvPr id="19" name="Rectangle 42"/>
          <p:cNvSpPr>
            <a:spLocks noChangeArrowheads="1"/>
          </p:cNvSpPr>
          <p:nvPr/>
        </p:nvSpPr>
        <p:spPr bwMode="auto">
          <a:xfrm>
            <a:off x="304800" y="723900"/>
            <a:ext cx="8458200" cy="38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DEPTH – EXAMPLE 2 (OREO COOKIE AND MINERALIZATION)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8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heme/theme1.xml><?xml version="1.0" encoding="utf-8"?>
<a:theme xmlns:a="http://schemas.openxmlformats.org/drawingml/2006/main" name="Default Design">
  <a:themeElements>
    <a:clrScheme name="Tri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19447</TotalTime>
  <Words>3723</Words>
  <Application>Microsoft Macintosh PowerPoint</Application>
  <PresentationFormat>On-screen Show (4:3)</PresentationFormat>
  <Paragraphs>599</Paragraphs>
  <Slides>49</Slides>
  <Notes>49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Default Design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CCHMC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CCHMC</dc:creator>
  <cp:lastModifiedBy>andrew zbojniewicz</cp:lastModifiedBy>
  <cp:revision>251</cp:revision>
  <cp:lastPrinted>2011-07-03T19:23:16Z</cp:lastPrinted>
  <dcterms:created xsi:type="dcterms:W3CDTF">2010-07-14T18:52:21Z</dcterms:created>
  <dcterms:modified xsi:type="dcterms:W3CDTF">2015-07-08T15:36:50Z</dcterms:modified>
</cp:coreProperties>
</file>